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FA63E-CB06-479A-8D19-095ED7C6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170EC5-F7FC-4E68-AA30-684A9ED53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1B30D-559B-4AD8-9817-56EB44A3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62AAF-E3D1-4806-8C91-2F0DF192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F72B2-4061-494C-A253-C726BB78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9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23FD2-0672-46C1-B96A-CFCBED18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844FB-2E70-435D-BE4A-CADC37C88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FDF95-53C5-46F0-A456-8036C482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C11D5-5D1B-47B7-9346-FF246F78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D6E99-FDB6-48CD-8C48-BA4B0AD1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4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001B2-B684-4331-84D9-01632FC09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2F153-0B21-41F2-9A8D-EBB765BEC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762E1-00CB-49B4-B0E4-09C380D9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D2553-AAC9-43F2-8F05-AC135B99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C3ACC-37AC-4C2A-AC1B-66B26530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C12AA-A72F-42EB-883F-54C44D1C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A6CA4-3930-4DE2-ADB8-5E53B1A8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A6E4F-317E-4445-B26F-DA99D6BF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601A7-72AF-4722-A548-1F00A32C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99378-F526-42DF-8825-ABA4810E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8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B2029-C963-45D1-98B5-E3743C53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8CB9-DB81-4AB3-9A5D-EF1C2CE4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A4318-9151-4055-9215-98393746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F474-5253-4964-AA54-1A440FA9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59A1B-530D-4F9E-8F55-097D9A79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5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4CBB3-8F3B-43DB-A7BB-65484377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C50A0-F68D-4FB8-9FD9-862137B0A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E06FD-270D-4A92-A93F-84DD8EC3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974D2-96EF-4026-930C-F601E157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D677D-E584-4F5D-9F8D-C258856A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9A273-E65F-498B-B78C-56F466C1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6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D490-D246-4451-9200-127F1472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CB244-E071-4CB9-878D-B8C68592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8FF408-B53B-46D7-8B78-438DA33F9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07C6B-F583-41AC-81F0-CC8192DCC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4EED8-91F9-4046-8815-258C88A41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3E6F6-D5F2-4487-AE91-341E1F7F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F7256C-C609-4063-AC39-9C8FEB0B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45F641-4A1D-4248-B781-2792D53E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76671-E5A9-43DC-93B5-7B1A0A53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F0506-C885-43FE-94AE-D5CB75BF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320A5-B0B8-48BD-A7B8-94BD152D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B4C53-8105-4F97-8B25-B1B66F8A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4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4C653-7828-49D2-94F6-919F3D6E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470841-81C1-4644-9C2A-51C2D019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C9936-9961-45B9-BE79-20625DC3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3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4154D-3EC6-4E24-836A-B004B0BC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17154-C6F0-406F-B4D2-CB77DD59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20645-AB7C-49E1-B136-5389CCDF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B1524-3BC0-4F50-B1AB-29A33423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56424-6A26-4E24-9468-53AF350C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567D9-E5ED-4DEA-84B7-AC9CF2A2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6BBA1-4CC1-4060-8F6D-610E1D2E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A8A0F1-BEC4-4154-98DB-1677E9BDD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8B053-C8FB-4C57-8321-F8FE9D2E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F024B-EE1D-4B55-B4B5-D630CDB8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A60E3-143B-4403-B32B-DD21FA4E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BC629-C40D-45C8-975C-321BF943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E81CC6-774A-4E59-AF35-B3CD4560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DD688-31C2-4D2A-AB34-E82743C7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2CD37-0DA7-43E3-B37C-B8861CC27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83AF-9D5E-4BF0-B30F-7D0DB4C75BCD}" type="datetimeFigureOut">
              <a:rPr lang="zh-CN" altLang="en-US" smtClean="0"/>
              <a:t>2019-06-18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CB2E6-EF24-4CF8-8CC8-FA54EC3FE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B7D8D-7363-4C49-95B3-46FB3B728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33F80-BF0A-4AD5-A2E4-AB63321A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DAADDB5-F311-4B4E-9413-691F9141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27" y="157016"/>
            <a:ext cx="5289755" cy="6361387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873E433-F1CC-4C47-A1B6-12F49739C5A0}"/>
              </a:ext>
            </a:extLst>
          </p:cNvPr>
          <p:cNvCxnSpPr>
            <a:cxnSpLocks/>
          </p:cNvCxnSpPr>
          <p:nvPr/>
        </p:nvCxnSpPr>
        <p:spPr>
          <a:xfrm>
            <a:off x="4147127" y="4252779"/>
            <a:ext cx="1" cy="420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BA0C3FE-FC60-4826-B316-F02946FA2AFA}"/>
              </a:ext>
            </a:extLst>
          </p:cNvPr>
          <p:cNvSpPr txBox="1"/>
          <p:nvPr/>
        </p:nvSpPr>
        <p:spPr>
          <a:xfrm>
            <a:off x="2885824" y="393746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使用第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行作为列名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589DE6-3F1B-4EB8-B92C-8DC05ADF7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6"/>
          <a:stretch/>
        </p:blipFill>
        <p:spPr>
          <a:xfrm>
            <a:off x="5527429" y="3947860"/>
            <a:ext cx="6664567" cy="195102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5123397-36FB-4E48-984D-90DE9B0B34AC}"/>
              </a:ext>
            </a:extLst>
          </p:cNvPr>
          <p:cNvCxnSpPr>
            <a:cxnSpLocks/>
          </p:cNvCxnSpPr>
          <p:nvPr/>
        </p:nvCxnSpPr>
        <p:spPr>
          <a:xfrm>
            <a:off x="7975064" y="3578528"/>
            <a:ext cx="1" cy="513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837A855-7F14-49B6-87CD-818035169B64}"/>
              </a:ext>
            </a:extLst>
          </p:cNvPr>
          <p:cNvSpPr txBox="1"/>
          <p:nvPr/>
        </p:nvSpPr>
        <p:spPr>
          <a:xfrm>
            <a:off x="7258707" y="322203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使用第</a:t>
            </a:r>
            <a:r>
              <a:rPr lang="en-US" altLang="zh-CN" dirty="0">
                <a:solidFill>
                  <a:srgbClr val="FF0000"/>
                </a:solidFill>
              </a:rPr>
              <a:t>0,1</a:t>
            </a:r>
            <a:r>
              <a:rPr lang="zh-CN" altLang="en-US" dirty="0">
                <a:solidFill>
                  <a:srgbClr val="FF0000"/>
                </a:solidFill>
              </a:rPr>
              <a:t>行作为列名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3E9899-2FD5-4062-919A-0C955165B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853" y="918004"/>
            <a:ext cx="5950120" cy="153020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0989B32-C7CF-43F3-B6EE-4368C6209CAD}"/>
              </a:ext>
            </a:extLst>
          </p:cNvPr>
          <p:cNvSpPr/>
          <p:nvPr/>
        </p:nvSpPr>
        <p:spPr>
          <a:xfrm>
            <a:off x="5795853" y="1099127"/>
            <a:ext cx="5010692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hoo davis</dc:creator>
  <cp:lastModifiedBy>hoo davis</cp:lastModifiedBy>
  <cp:revision>6</cp:revision>
  <dcterms:created xsi:type="dcterms:W3CDTF">2019-06-18T02:05:01Z</dcterms:created>
  <dcterms:modified xsi:type="dcterms:W3CDTF">2019-06-18T02:12:41Z</dcterms:modified>
</cp:coreProperties>
</file>