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E1254-D25D-402B-BDB6-3A6F9BBE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4540CE-3E45-4676-AF82-5E2939A3E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5048B-E2AF-42AA-A0F4-1C4C5A76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CF304-FACC-4165-B39E-2F469A69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559AA-DEA5-46E0-9E02-3B1A58D5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8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E4775-3F70-49E6-B136-F8AB73E3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DC808-4EC7-49C5-BB0D-839868AA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5F7A2-7167-40D8-A41E-D1D03C2C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49515-7B4A-4CB4-8A2C-F769507D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01027-8ECC-482A-8A0A-0F8E7D03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6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E19FCB-F589-4C35-9375-C1FFA0F5A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471A7F-6530-4FD1-9865-4BD606A95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B6ABC-2955-4FB7-BEA7-38E67CAA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028BE-0F64-44F6-BA8F-1298FA98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B66AE-C978-49BE-8C93-736622AE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FBF87-6003-4837-BE4E-3BBCF26C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30E51-A6E1-48F9-8EA9-8127202F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A51AD-483D-42BA-91FB-B480F43C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28E8-6BD5-44E4-BBFB-CACEC812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BCAC7-295A-4A56-84B7-B26E8207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6397-AAA0-40F6-BFD8-17BF2807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6FE13-628C-43F8-83DA-0A7797A57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C9BA4-7676-4773-A517-1E5C01B1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9FF60-4080-4E26-94CC-445796DB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BD9A9-5E96-43A3-AE85-F1B8588E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AB433-1A24-4798-97D6-B7AB54EC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46C44-017B-499C-8B91-2C49DF91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B61EB-B330-4A96-9709-ACEFBCB3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7610D-E596-4445-B62C-A18BB581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D57FD-9A67-4685-A8E1-624BA863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1785B-8748-41A7-A194-42A67F7E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7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4C8B8-5423-4B0B-B5EB-B6703A64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6F229-8D6B-45EA-BB58-AD95FB44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BE1FE-08E2-43A5-A59C-993A5D676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0E0D10-DD26-440E-BE89-D2CB0F440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3B9E3-7938-4995-8072-63E5F5A61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B665AE-C2C9-405A-85A1-58AC3D78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CD9F8-528A-408C-9F85-864DFEBA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E46887-65A1-4A13-BB1C-A6969325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0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7140F-01EB-47A6-8AAE-EC03E4FA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8D6CE4-1863-4FAB-BB77-048C7A2E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F3C85-D905-461B-AD82-B2A6A815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E6DE3-BC91-40AF-844E-C15DBE8B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161DE5-0E5F-426B-B4B4-62BB0A31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E96C5-E7A4-481E-B7FB-8F8C3F7F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5E292-7324-45BF-869E-7C0DF3AD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4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0036-0F60-468E-91FC-AF29A167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86C1E-6EE1-4E0A-B205-6E61B899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1196F-D80B-442B-A41C-E10413E8A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B202B-6F96-498D-842C-9068C8E7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E0F9A-F4EC-49FB-A8BE-45F8A90F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3CE56-7092-4958-9333-09A6522F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7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E73BC-3C36-4980-B7EA-08E1E1AE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B9B171-BC42-4BC3-B8B8-EB0CC48F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3F3C2-6A56-4CB0-9834-A5CAC561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EB7A9-D63D-4225-8F0E-A5ED977B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FCEE5-E9CD-41C0-A249-5B5EC4FE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C6F75-3E3C-4CF5-82A1-CA0AC99A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5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CF9D1-5330-4053-8429-6A1F9C93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EF813-8BE5-4792-A5D0-C23F1DBC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D8F1A-91C8-4E8C-A9C7-842A1AB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8B83A-D99A-4A11-AF5C-3A892E3636AD}" type="datetimeFigureOut">
              <a:rPr lang="zh-CN" altLang="en-US" smtClean="0"/>
              <a:t>2019-05-27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37D4F-372D-4D8B-A7E9-62E0CE35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D5118-CF2A-4C8D-B83D-9EABDF077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9F0AF7-64B3-45E3-B6DA-EE3B2E956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795462"/>
            <a:ext cx="98583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3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4D866E-9DA8-47EA-A140-A92727D7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1" y="106939"/>
            <a:ext cx="7191375" cy="7143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51B5D3-9008-48C9-83AE-7BA08C12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07" y="992476"/>
            <a:ext cx="5228481" cy="31546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EE2D1C-4B60-4C58-BB39-FA90FDFA447C}"/>
              </a:ext>
            </a:extLst>
          </p:cNvPr>
          <p:cNvSpPr txBox="1"/>
          <p:nvPr/>
        </p:nvSpPr>
        <p:spPr>
          <a:xfrm>
            <a:off x="6188363" y="992476"/>
            <a:ext cx="4331855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Georgia" panose="02040502050405020303" pitchFamily="18" charset="0"/>
              </a:rPr>
              <a:t>&gt;&gt;&gt; import </a:t>
            </a:r>
            <a:r>
              <a:rPr lang="en-US" altLang="zh-CN" sz="1200" dirty="0" err="1">
                <a:latin typeface="Georgia" panose="02040502050405020303" pitchFamily="18" charset="0"/>
              </a:rPr>
              <a:t>openpyxl</a:t>
            </a:r>
            <a:endParaRPr lang="en-US" altLang="zh-CN" sz="1200" dirty="0">
              <a:latin typeface="Georgia" panose="02040502050405020303" pitchFamily="18" charset="0"/>
            </a:endParaRPr>
          </a:p>
          <a:p>
            <a:r>
              <a:rPr lang="en-US" altLang="zh-CN" sz="1200" dirty="0">
                <a:latin typeface="Georgia" panose="02040502050405020303" pitchFamily="18" charset="0"/>
              </a:rPr>
              <a:t>&gt;&gt;&gt; </a:t>
            </a:r>
            <a:r>
              <a:rPr lang="en-US" altLang="zh-CN" sz="1200" dirty="0" err="1">
                <a:latin typeface="Georgia" panose="02040502050405020303" pitchFamily="18" charset="0"/>
              </a:rPr>
              <a:t>wb</a:t>
            </a:r>
            <a:r>
              <a:rPr lang="en-US" altLang="zh-CN" sz="1200" dirty="0">
                <a:latin typeface="Georgia" panose="02040502050405020303" pitchFamily="18" charset="0"/>
              </a:rPr>
              <a:t> = </a:t>
            </a:r>
            <a:r>
              <a:rPr lang="en-US" altLang="zh-CN" sz="1200" dirty="0" err="1">
                <a:latin typeface="Georgia" panose="02040502050405020303" pitchFamily="18" charset="0"/>
              </a:rPr>
              <a:t>openpyxl.Workbook</a:t>
            </a:r>
            <a:r>
              <a:rPr lang="en-US" altLang="zh-CN" sz="1200" dirty="0">
                <a:latin typeface="Georgia" panose="02040502050405020303" pitchFamily="18" charset="0"/>
              </a:rPr>
              <a:t>()</a:t>
            </a:r>
          </a:p>
          <a:p>
            <a:r>
              <a:rPr lang="en-US" altLang="zh-CN" sz="1200" dirty="0">
                <a:latin typeface="Georgia" panose="02040502050405020303" pitchFamily="18" charset="0"/>
              </a:rPr>
              <a:t>&gt;&gt;&gt; </a:t>
            </a:r>
            <a:r>
              <a:rPr lang="en-US" altLang="zh-CN" sz="1200" dirty="0" err="1">
                <a:latin typeface="Georgia" panose="02040502050405020303" pitchFamily="18" charset="0"/>
              </a:rPr>
              <a:t>wb.sheetnames</a:t>
            </a:r>
            <a:endParaRPr lang="en-US" altLang="zh-CN" sz="1200" dirty="0">
              <a:latin typeface="Georgia" panose="02040502050405020303" pitchFamily="18" charset="0"/>
            </a:endParaRPr>
          </a:p>
          <a:p>
            <a:r>
              <a:rPr lang="en-US" altLang="zh-CN" sz="1200" dirty="0">
                <a:latin typeface="Georgia" panose="02040502050405020303" pitchFamily="18" charset="0"/>
              </a:rPr>
              <a:t>['Sheet']</a:t>
            </a:r>
          </a:p>
          <a:p>
            <a:r>
              <a:rPr lang="en-US" altLang="zh-CN" sz="1200" dirty="0">
                <a:latin typeface="Georgia" panose="02040502050405020303" pitchFamily="18" charset="0"/>
              </a:rPr>
              <a:t>&gt;&gt;&gt; sheet = </a:t>
            </a:r>
            <a:r>
              <a:rPr lang="en-US" altLang="zh-CN" sz="1200" dirty="0" err="1">
                <a:latin typeface="Georgia" panose="02040502050405020303" pitchFamily="18" charset="0"/>
              </a:rPr>
              <a:t>wb.active</a:t>
            </a:r>
            <a:endParaRPr lang="en-US" altLang="zh-CN" sz="1200" dirty="0">
              <a:latin typeface="Georgia" panose="02040502050405020303" pitchFamily="18" charset="0"/>
            </a:endParaRPr>
          </a:p>
          <a:p>
            <a:r>
              <a:rPr lang="en-US" altLang="zh-CN" sz="1200" dirty="0">
                <a:latin typeface="Georgia" panose="02040502050405020303" pitchFamily="18" charset="0"/>
              </a:rPr>
              <a:t>&gt;&gt;&gt; </a:t>
            </a:r>
            <a:r>
              <a:rPr lang="en-US" altLang="zh-CN" sz="1200" dirty="0" err="1">
                <a:latin typeface="Georgia" panose="02040502050405020303" pitchFamily="18" charset="0"/>
              </a:rPr>
              <a:t>sheet.append</a:t>
            </a:r>
            <a:r>
              <a:rPr lang="en-US" altLang="zh-CN" sz="1200" dirty="0">
                <a:latin typeface="Georgia" panose="02040502050405020303" pitchFamily="18" charset="0"/>
              </a:rPr>
              <a:t>(['This is A1', 'This is B1', 'This is C1’])</a:t>
            </a:r>
          </a:p>
          <a:p>
            <a:r>
              <a:rPr lang="en-US" altLang="zh-CN" sz="1200" dirty="0">
                <a:latin typeface="Georgia" panose="02040502050405020303" pitchFamily="18" charset="0"/>
              </a:rPr>
              <a:t>&gt;&gt;&gt; </a:t>
            </a:r>
            <a:r>
              <a:rPr lang="en-US" altLang="zh-CN" sz="1200" dirty="0" err="1">
                <a:latin typeface="Georgia" panose="02040502050405020303" pitchFamily="18" charset="0"/>
              </a:rPr>
              <a:t>wb.save</a:t>
            </a:r>
            <a:r>
              <a:rPr lang="en-US" altLang="zh-CN" sz="1200" dirty="0">
                <a:latin typeface="Georgia" panose="02040502050405020303" pitchFamily="18" charset="0"/>
              </a:rPr>
              <a:t>('practice.xlsx')</a:t>
            </a:r>
            <a:endParaRPr lang="zh-CN" altLang="en-US" sz="1200" dirty="0">
              <a:latin typeface="Georgia" panose="0204050205040502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00A36E-87B0-467F-8123-8A94CE189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114" y="2909454"/>
            <a:ext cx="3382713" cy="2637992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167E5779-482B-442D-89A2-25C7991E6FE7}"/>
              </a:ext>
            </a:extLst>
          </p:cNvPr>
          <p:cNvSpPr/>
          <p:nvPr/>
        </p:nvSpPr>
        <p:spPr>
          <a:xfrm>
            <a:off x="8032388" y="2469834"/>
            <a:ext cx="643803" cy="34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9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3EED7B-D2F1-4753-8E4D-8F554E88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1" y="106939"/>
            <a:ext cx="7191375" cy="714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BBFFD7-B726-4F32-859E-93270CA86701}"/>
              </a:ext>
            </a:extLst>
          </p:cNvPr>
          <p:cNvSpPr txBox="1"/>
          <p:nvPr/>
        </p:nvSpPr>
        <p:spPr>
          <a:xfrm>
            <a:off x="1089889" y="1084839"/>
            <a:ext cx="433185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Georgia" panose="02040502050405020303" pitchFamily="18" charset="0"/>
              </a:rPr>
              <a:t>&gt;&gt;&gt; </a:t>
            </a:r>
            <a:r>
              <a:rPr lang="en-US" altLang="zh-CN" sz="1200" dirty="0" err="1">
                <a:latin typeface="Georgia" panose="02040502050405020303" pitchFamily="18" charset="0"/>
              </a:rPr>
              <a:t>sheet.append</a:t>
            </a:r>
            <a:r>
              <a:rPr lang="en-US" altLang="zh-CN" sz="1200" dirty="0">
                <a:latin typeface="Georgia" panose="02040502050405020303" pitchFamily="18" charset="0"/>
              </a:rPr>
              <a:t>({'A' : 'This is A1', 'C' : 'This is C1'})</a:t>
            </a:r>
          </a:p>
          <a:p>
            <a:r>
              <a:rPr lang="en-US" altLang="zh-CN" sz="1200" dirty="0">
                <a:latin typeface="Georgia" panose="02040502050405020303" pitchFamily="18" charset="0"/>
              </a:rPr>
              <a:t>&gt;&gt;&gt; </a:t>
            </a:r>
            <a:r>
              <a:rPr lang="en-US" altLang="zh-CN" sz="1200" dirty="0" err="1">
                <a:latin typeface="Georgia" panose="02040502050405020303" pitchFamily="18" charset="0"/>
              </a:rPr>
              <a:t>wb.save</a:t>
            </a:r>
            <a:r>
              <a:rPr lang="en-US" altLang="zh-CN" sz="1200" dirty="0">
                <a:latin typeface="Georgia" panose="02040502050405020303" pitchFamily="18" charset="0"/>
              </a:rPr>
              <a:t>('practice.xlsx')</a:t>
            </a:r>
            <a:endParaRPr lang="zh-CN" altLang="en-US" sz="1200" dirty="0">
              <a:latin typeface="Georgia" panose="0204050205040502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D40B2-34A7-4EF4-BF51-B94337C5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" y="1810029"/>
            <a:ext cx="5324429" cy="40875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790982-3030-45CD-A30C-47364D90A3CF}"/>
              </a:ext>
            </a:extLst>
          </p:cNvPr>
          <p:cNvSpPr txBox="1"/>
          <p:nvPr/>
        </p:nvSpPr>
        <p:spPr>
          <a:xfrm>
            <a:off x="7015018" y="1084838"/>
            <a:ext cx="433185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Georgia" panose="02040502050405020303" pitchFamily="18" charset="0"/>
              </a:rPr>
              <a:t>&gt;&gt;&gt; </a:t>
            </a:r>
            <a:r>
              <a:rPr lang="en-US" altLang="zh-CN" sz="1200" dirty="0" err="1">
                <a:latin typeface="Georgia" panose="02040502050405020303" pitchFamily="18" charset="0"/>
              </a:rPr>
              <a:t>sheet.append</a:t>
            </a:r>
            <a:r>
              <a:rPr lang="en-US" altLang="zh-CN" sz="1200" dirty="0">
                <a:latin typeface="Georgia" panose="02040502050405020303" pitchFamily="18" charset="0"/>
              </a:rPr>
              <a:t>({1 : 'This is A1', 3 : 'This is C1'})</a:t>
            </a:r>
          </a:p>
          <a:p>
            <a:r>
              <a:rPr lang="en-US" altLang="zh-CN" sz="1200" dirty="0">
                <a:latin typeface="Georgia" panose="02040502050405020303" pitchFamily="18" charset="0"/>
              </a:rPr>
              <a:t>&gt;&gt;&gt; </a:t>
            </a:r>
            <a:r>
              <a:rPr lang="en-US" altLang="zh-CN" sz="1200" dirty="0" err="1">
                <a:latin typeface="Georgia" panose="02040502050405020303" pitchFamily="18" charset="0"/>
              </a:rPr>
              <a:t>wb.save</a:t>
            </a:r>
            <a:r>
              <a:rPr lang="en-US" altLang="zh-CN" sz="1200" dirty="0">
                <a:latin typeface="Georgia" panose="02040502050405020303" pitchFamily="18" charset="0"/>
              </a:rPr>
              <a:t>('practice.xlsx')</a:t>
            </a:r>
            <a:endParaRPr lang="zh-CN" altLang="en-US" sz="1200" dirty="0">
              <a:latin typeface="Georgia" panose="020405020504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F6616D-BEDA-49B7-A994-4AA27EF68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322" y="1810027"/>
            <a:ext cx="5139246" cy="40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103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Georgia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hoo davis</dc:creator>
  <cp:lastModifiedBy>hoo davis</cp:lastModifiedBy>
  <cp:revision>11</cp:revision>
  <dcterms:created xsi:type="dcterms:W3CDTF">2019-05-24T10:05:23Z</dcterms:created>
  <dcterms:modified xsi:type="dcterms:W3CDTF">2019-05-27T10:11:39Z</dcterms:modified>
</cp:coreProperties>
</file>