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84E634-B212-4B15-BD30-448A8BBFCFFB}">
  <a:tblStyle styleId="{BD84E634-B212-4B15-BD30-448A8BBFCF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30d0a64514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30d0a64514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e253a540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e253a54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e253a540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e253a540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e253a540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e253a540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e253a540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e253a540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e253a540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e253a540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e253a540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e253a540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d4900ea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d4900ea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30d0a64514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30d0a64514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0d0a64514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0d0a64514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44fc729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44fc729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44fc729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44fc729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44fc729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44fc729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44fc7293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44fc7293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44fc729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44fc729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44fc7293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44fc7293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x"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indent="228600" lvl="0" marL="0" marR="0" rtl="0" algn="l">
              <a:lnSpc>
                <a:spcPct val="100000"/>
              </a:lnSpc>
              <a:spcBef>
                <a:spcPts val="0"/>
              </a:spcBef>
              <a:spcAft>
                <a:spcPts val="0"/>
              </a:spcAft>
              <a:buSzPts val="1400"/>
              <a:buFont typeface="Arial"/>
              <a:buNone/>
              <a:defRPr b="1" i="0" sz="3600" u="none" cap="none" strike="noStrike">
                <a:latin typeface="Arial"/>
                <a:ea typeface="Arial"/>
                <a:cs typeface="Arial"/>
                <a:sym typeface="Arial"/>
              </a:defRPr>
            </a:lvl1pPr>
            <a:lvl2pPr indent="228600" lvl="1" marL="0" marR="0" rtl="0" algn="l">
              <a:lnSpc>
                <a:spcPct val="100000"/>
              </a:lnSpc>
              <a:spcBef>
                <a:spcPts val="0"/>
              </a:spcBef>
              <a:spcAft>
                <a:spcPts val="0"/>
              </a:spcAft>
              <a:buClr>
                <a:schemeClr val="accent1"/>
              </a:buClr>
              <a:buSzPts val="1400"/>
              <a:buFont typeface="Arial"/>
              <a:buNone/>
              <a:defRPr b="1" i="0" sz="3600" u="none" cap="none" strike="noStrike">
                <a:solidFill>
                  <a:srgbClr val="DA0002"/>
                </a:solidFill>
                <a:latin typeface="Arial"/>
                <a:ea typeface="Arial"/>
                <a:cs typeface="Arial"/>
                <a:sym typeface="Arial"/>
              </a:defRPr>
            </a:lvl2pPr>
            <a:lvl3pPr indent="228600" lvl="2" marL="0" rtl="0" algn="l">
              <a:spcBef>
                <a:spcPts val="0"/>
              </a:spcBef>
              <a:spcAft>
                <a:spcPts val="0"/>
              </a:spcAft>
              <a:buClr>
                <a:schemeClr val="accent1"/>
              </a:buClr>
              <a:buSzPts val="1400"/>
              <a:buFont typeface="Arial"/>
              <a:buNone/>
              <a:defRPr b="1" i="0" sz="3600" u="none" cap="none" strike="noStrike">
                <a:solidFill>
                  <a:srgbClr val="DA0002"/>
                </a:solidFill>
                <a:latin typeface="Arial"/>
                <a:ea typeface="Arial"/>
                <a:cs typeface="Arial"/>
                <a:sym typeface="Arial"/>
              </a:defRPr>
            </a:lvl3pPr>
            <a:lvl4pPr indent="228600" lvl="3" marL="0" rtl="0" algn="l">
              <a:spcBef>
                <a:spcPts val="0"/>
              </a:spcBef>
              <a:spcAft>
                <a:spcPts val="0"/>
              </a:spcAft>
              <a:buClr>
                <a:schemeClr val="accent1"/>
              </a:buClr>
              <a:buSzPts val="1400"/>
              <a:buFont typeface="Arial"/>
              <a:buNone/>
              <a:defRPr b="1" i="0" sz="3600" u="none" cap="none" strike="noStrike">
                <a:solidFill>
                  <a:srgbClr val="DA0002"/>
                </a:solidFill>
                <a:latin typeface="Arial"/>
                <a:ea typeface="Arial"/>
                <a:cs typeface="Arial"/>
                <a:sym typeface="Arial"/>
              </a:defRPr>
            </a:lvl4pPr>
            <a:lvl5pPr indent="228600" lvl="4" marL="0" rtl="0" algn="l">
              <a:spcBef>
                <a:spcPts val="0"/>
              </a:spcBef>
              <a:spcAft>
                <a:spcPts val="0"/>
              </a:spcAft>
              <a:buClr>
                <a:schemeClr val="accent1"/>
              </a:buClr>
              <a:buSzPts val="1400"/>
              <a:buFont typeface="Arial"/>
              <a:buNone/>
              <a:defRPr b="1" i="0" sz="3600" u="none" cap="none" strike="noStrike">
                <a:solidFill>
                  <a:srgbClr val="DA0002"/>
                </a:solidFill>
                <a:latin typeface="Arial"/>
                <a:ea typeface="Arial"/>
                <a:cs typeface="Arial"/>
                <a:sym typeface="Arial"/>
              </a:defRPr>
            </a:lvl5pPr>
            <a:lvl6pPr indent="228600" lvl="5" marL="0" rtl="0" algn="l">
              <a:spcBef>
                <a:spcPts val="0"/>
              </a:spcBef>
              <a:spcAft>
                <a:spcPts val="0"/>
              </a:spcAft>
              <a:buClr>
                <a:schemeClr val="accent1"/>
              </a:buClr>
              <a:buSzPts val="1400"/>
              <a:buFont typeface="Arial"/>
              <a:buNone/>
              <a:defRPr b="1" i="0" sz="3600" u="none" cap="none" strike="noStrike">
                <a:solidFill>
                  <a:srgbClr val="DA0002"/>
                </a:solidFill>
                <a:latin typeface="Arial"/>
                <a:ea typeface="Arial"/>
                <a:cs typeface="Arial"/>
                <a:sym typeface="Arial"/>
              </a:defRPr>
            </a:lvl6pPr>
            <a:lvl7pPr indent="228600" lvl="6" marL="0" rtl="0" algn="l">
              <a:spcBef>
                <a:spcPts val="0"/>
              </a:spcBef>
              <a:spcAft>
                <a:spcPts val="0"/>
              </a:spcAft>
              <a:buClr>
                <a:schemeClr val="accent1"/>
              </a:buClr>
              <a:buSzPts val="1400"/>
              <a:buFont typeface="Arial"/>
              <a:buNone/>
              <a:defRPr b="1" i="0" sz="3600" u="none" cap="none" strike="noStrike">
                <a:solidFill>
                  <a:srgbClr val="DA0002"/>
                </a:solidFill>
                <a:latin typeface="Arial"/>
                <a:ea typeface="Arial"/>
                <a:cs typeface="Arial"/>
                <a:sym typeface="Arial"/>
              </a:defRPr>
            </a:lvl7pPr>
            <a:lvl8pPr indent="228600" lvl="7" marL="0" rtl="0" algn="l">
              <a:spcBef>
                <a:spcPts val="0"/>
              </a:spcBef>
              <a:spcAft>
                <a:spcPts val="0"/>
              </a:spcAft>
              <a:buClr>
                <a:schemeClr val="accent1"/>
              </a:buClr>
              <a:buSzPts val="1400"/>
              <a:buFont typeface="Arial"/>
              <a:buNone/>
              <a:defRPr b="1" i="0" sz="3600" u="none" cap="none" strike="noStrike">
                <a:solidFill>
                  <a:srgbClr val="DA0002"/>
                </a:solidFill>
                <a:latin typeface="Arial"/>
                <a:ea typeface="Arial"/>
                <a:cs typeface="Arial"/>
                <a:sym typeface="Arial"/>
              </a:defRPr>
            </a:lvl8pPr>
            <a:lvl9pPr indent="228600" lvl="8" marL="0" rtl="0" algn="l">
              <a:spcBef>
                <a:spcPts val="0"/>
              </a:spcBef>
              <a:spcAft>
                <a:spcPts val="0"/>
              </a:spcAft>
              <a:buClr>
                <a:schemeClr val="accent1"/>
              </a:buClr>
              <a:buSzPts val="1400"/>
              <a:buFont typeface="Arial"/>
              <a:buNone/>
              <a:defRPr b="1" i="0" sz="3600" u="none" cap="none" strike="noStrike">
                <a:solidFill>
                  <a:srgbClr val="DA0002"/>
                </a:solidFill>
                <a:latin typeface="Arial"/>
                <a:ea typeface="Arial"/>
                <a:cs typeface="Arial"/>
                <a:sym typeface="Arial"/>
              </a:defRPr>
            </a:lvl9pPr>
          </a:lstStyle>
          <a:p/>
        </p:txBody>
      </p:sp>
      <p:sp>
        <p:nvSpPr>
          <p:cNvPr id="12" name="Google Shape;12;p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SzPts val="2400"/>
              <a:buFont typeface="Courier New"/>
              <a:buChar char="o"/>
              <a:defRPr b="0" i="0" sz="2400" u="none" cap="none" strike="noStrike">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419099" lvl="3" marL="1828800" marR="0" rtl="0" algn="l">
              <a:lnSpc>
                <a:spcPct val="100000"/>
              </a:lnSpc>
              <a:spcBef>
                <a:spcPts val="360"/>
              </a:spcBef>
              <a:spcAft>
                <a:spcPts val="0"/>
              </a:spcAft>
              <a:buClr>
                <a:schemeClr val="dk2"/>
              </a:buClr>
              <a:buSzPts val="30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419099" lvl="6" marL="3200400" marR="0" rtl="0" algn="l">
              <a:lnSpc>
                <a:spcPct val="100000"/>
              </a:lnSpc>
              <a:spcBef>
                <a:spcPts val="36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cxnSp>
        <p:nvCxnSpPr>
          <p:cNvPr id="13" name="Google Shape;13;p2"/>
          <p:cNvCxnSpPr/>
          <p:nvPr/>
        </p:nvCxnSpPr>
        <p:spPr>
          <a:xfrm>
            <a:off x="457200" y="1143000"/>
            <a:ext cx="8229600" cy="0"/>
          </a:xfrm>
          <a:prstGeom prst="straightConnector1">
            <a:avLst/>
          </a:prstGeom>
          <a:noFill/>
          <a:ln cap="flat" cmpd="sng" w="50800">
            <a:solidFill>
              <a:srgbClr val="861F41"/>
            </a:solidFill>
            <a:prstDash val="solid"/>
            <a:round/>
            <a:headEnd len="sm" w="sm" type="none"/>
            <a:tailEnd len="sm" w="sm" type="none"/>
          </a:ln>
        </p:spPr>
      </p:cxnSp>
      <p:sp>
        <p:nvSpPr>
          <p:cNvPr id="14" name="Google Shape;14;p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457200" y="563759"/>
            <a:ext cx="8229600" cy="3009300"/>
          </a:xfrm>
          <a:prstGeom prst="rect">
            <a:avLst/>
          </a:prstGeom>
          <a:noFill/>
          <a:ln>
            <a:noFill/>
          </a:ln>
        </p:spPr>
        <p:txBody>
          <a:bodyPr anchorCtr="0" anchor="t" bIns="91425" lIns="91425" spcFirstLastPara="1" rIns="91425" wrap="square" tIns="91425">
            <a:noAutofit/>
          </a:bodyPr>
          <a:lstStyle>
            <a:lvl1pPr indent="457200" lvl="0" marL="0" marR="0" rtl="0" algn="l">
              <a:lnSpc>
                <a:spcPct val="100000"/>
              </a:lnSpc>
              <a:spcBef>
                <a:spcPts val="0"/>
              </a:spcBef>
              <a:spcAft>
                <a:spcPts val="0"/>
              </a:spcAft>
              <a:buSzPts val="1400"/>
              <a:buFont typeface="Arial"/>
              <a:buNone/>
              <a:defRPr b="1" i="0" sz="7200" u="none" cap="none" strike="noStrike">
                <a:latin typeface="Arial"/>
                <a:ea typeface="Arial"/>
                <a:cs typeface="Arial"/>
                <a:sym typeface="Arial"/>
              </a:defRPr>
            </a:lvl1pPr>
            <a:lvl2pPr indent="457200" lvl="1" marL="0" marR="0" rtl="0" algn="l">
              <a:lnSpc>
                <a:spcPct val="100000"/>
              </a:lnSpc>
              <a:spcBef>
                <a:spcPts val="0"/>
              </a:spcBef>
              <a:spcAft>
                <a:spcPts val="0"/>
              </a:spcAft>
              <a:buClr>
                <a:schemeClr val="accent1"/>
              </a:buClr>
              <a:buSzPts val="1400"/>
              <a:buFont typeface="Arial"/>
              <a:buNone/>
              <a:defRPr b="1" i="0" sz="7200" u="none" cap="none" strike="noStrike">
                <a:solidFill>
                  <a:schemeClr val="accent1"/>
                </a:solidFill>
                <a:latin typeface="Arial"/>
                <a:ea typeface="Arial"/>
                <a:cs typeface="Arial"/>
                <a:sym typeface="Arial"/>
              </a:defRPr>
            </a:lvl2pPr>
            <a:lvl3pPr indent="457200" lvl="2" marL="0" rtl="0" algn="l">
              <a:spcBef>
                <a:spcPts val="0"/>
              </a:spcBef>
              <a:spcAft>
                <a:spcPts val="0"/>
              </a:spcAft>
              <a:buClr>
                <a:schemeClr val="accent1"/>
              </a:buClr>
              <a:buSzPts val="1400"/>
              <a:buFont typeface="Arial"/>
              <a:buNone/>
              <a:defRPr b="1" i="0" sz="7200" u="none" cap="none" strike="noStrike">
                <a:solidFill>
                  <a:schemeClr val="accent1"/>
                </a:solidFill>
                <a:latin typeface="Arial"/>
                <a:ea typeface="Arial"/>
                <a:cs typeface="Arial"/>
                <a:sym typeface="Arial"/>
              </a:defRPr>
            </a:lvl3pPr>
            <a:lvl4pPr indent="457200" lvl="3" marL="0" rtl="0" algn="l">
              <a:spcBef>
                <a:spcPts val="0"/>
              </a:spcBef>
              <a:spcAft>
                <a:spcPts val="0"/>
              </a:spcAft>
              <a:buClr>
                <a:schemeClr val="accent1"/>
              </a:buClr>
              <a:buSzPts val="1400"/>
              <a:buFont typeface="Arial"/>
              <a:buNone/>
              <a:defRPr b="1" i="0" sz="7200" u="none" cap="none" strike="noStrike">
                <a:solidFill>
                  <a:schemeClr val="accent1"/>
                </a:solidFill>
                <a:latin typeface="Arial"/>
                <a:ea typeface="Arial"/>
                <a:cs typeface="Arial"/>
                <a:sym typeface="Arial"/>
              </a:defRPr>
            </a:lvl4pPr>
            <a:lvl5pPr indent="457200" lvl="4" marL="0" rtl="0" algn="l">
              <a:spcBef>
                <a:spcPts val="0"/>
              </a:spcBef>
              <a:spcAft>
                <a:spcPts val="0"/>
              </a:spcAft>
              <a:buClr>
                <a:schemeClr val="accent1"/>
              </a:buClr>
              <a:buSzPts val="1400"/>
              <a:buFont typeface="Arial"/>
              <a:buNone/>
              <a:defRPr b="1" i="0" sz="7200" u="none" cap="none" strike="noStrike">
                <a:solidFill>
                  <a:schemeClr val="accent1"/>
                </a:solidFill>
                <a:latin typeface="Arial"/>
                <a:ea typeface="Arial"/>
                <a:cs typeface="Arial"/>
                <a:sym typeface="Arial"/>
              </a:defRPr>
            </a:lvl5pPr>
            <a:lvl6pPr indent="457200" lvl="5" marL="0" rtl="0" algn="l">
              <a:spcBef>
                <a:spcPts val="0"/>
              </a:spcBef>
              <a:spcAft>
                <a:spcPts val="0"/>
              </a:spcAft>
              <a:buClr>
                <a:schemeClr val="accent1"/>
              </a:buClr>
              <a:buSzPts val="1400"/>
              <a:buFont typeface="Arial"/>
              <a:buNone/>
              <a:defRPr b="1" i="0" sz="7200" u="none" cap="none" strike="noStrike">
                <a:solidFill>
                  <a:schemeClr val="accent1"/>
                </a:solidFill>
                <a:latin typeface="Arial"/>
                <a:ea typeface="Arial"/>
                <a:cs typeface="Arial"/>
                <a:sym typeface="Arial"/>
              </a:defRPr>
            </a:lvl6pPr>
            <a:lvl7pPr indent="457200" lvl="6" marL="0" rtl="0" algn="l">
              <a:spcBef>
                <a:spcPts val="0"/>
              </a:spcBef>
              <a:spcAft>
                <a:spcPts val="0"/>
              </a:spcAft>
              <a:buClr>
                <a:schemeClr val="accent1"/>
              </a:buClr>
              <a:buSzPts val="1400"/>
              <a:buFont typeface="Arial"/>
              <a:buNone/>
              <a:defRPr b="1" i="0" sz="7200" u="none" cap="none" strike="noStrike">
                <a:solidFill>
                  <a:schemeClr val="accent1"/>
                </a:solidFill>
                <a:latin typeface="Arial"/>
                <a:ea typeface="Arial"/>
                <a:cs typeface="Arial"/>
                <a:sym typeface="Arial"/>
              </a:defRPr>
            </a:lvl7pPr>
            <a:lvl8pPr indent="457200" lvl="7" marL="0" rtl="0" algn="l">
              <a:spcBef>
                <a:spcPts val="0"/>
              </a:spcBef>
              <a:spcAft>
                <a:spcPts val="0"/>
              </a:spcAft>
              <a:buClr>
                <a:schemeClr val="accent1"/>
              </a:buClr>
              <a:buSzPts val="1400"/>
              <a:buFont typeface="Arial"/>
              <a:buNone/>
              <a:defRPr b="1" i="0" sz="7200" u="none" cap="none" strike="noStrike">
                <a:solidFill>
                  <a:schemeClr val="accent1"/>
                </a:solidFill>
                <a:latin typeface="Arial"/>
                <a:ea typeface="Arial"/>
                <a:cs typeface="Arial"/>
                <a:sym typeface="Arial"/>
              </a:defRPr>
            </a:lvl8pPr>
            <a:lvl9pPr indent="457200" lvl="8" marL="0" rtl="0" algn="l">
              <a:spcBef>
                <a:spcPts val="0"/>
              </a:spcBef>
              <a:spcAft>
                <a:spcPts val="0"/>
              </a:spcAft>
              <a:buClr>
                <a:schemeClr val="accent1"/>
              </a:buClr>
              <a:buSzPts val="1400"/>
              <a:buFont typeface="Arial"/>
              <a:buNone/>
              <a:defRPr b="1" i="0" sz="7200" u="none" cap="none" strike="noStrike">
                <a:solidFill>
                  <a:schemeClr val="accent1"/>
                </a:solidFill>
                <a:latin typeface="Arial"/>
                <a:ea typeface="Arial"/>
                <a:cs typeface="Arial"/>
                <a:sym typeface="Arial"/>
              </a:defRPr>
            </a:lvl9pPr>
          </a:lstStyle>
          <a:p/>
        </p:txBody>
      </p:sp>
      <p:sp>
        <p:nvSpPr>
          <p:cNvPr id="17" name="Google Shape;17;p3"/>
          <p:cNvSpPr txBox="1"/>
          <p:nvPr>
            <p:ph idx="1" type="subTitle"/>
          </p:nvPr>
        </p:nvSpPr>
        <p:spPr>
          <a:xfrm>
            <a:off x="457200" y="3716392"/>
            <a:ext cx="8229600" cy="1232700"/>
          </a:xfrm>
          <a:prstGeom prst="rect">
            <a:avLst/>
          </a:prstGeom>
          <a:noFill/>
          <a:ln>
            <a:noFill/>
          </a:ln>
        </p:spPr>
        <p:txBody>
          <a:bodyPr anchorCtr="0" anchor="t" bIns="91425" lIns="91425" spcFirstLastPara="1" rIns="91425" wrap="square" tIns="91425">
            <a:noAutofit/>
          </a:bodyPr>
          <a:lstStyle>
            <a:lvl1pPr indent="304800" lvl="0" marL="0" marR="0" rtl="0" algn="l">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indent="304800" lvl="1" marL="0" marR="0" rtl="0" algn="l">
              <a:lnSpc>
                <a:spcPct val="100000"/>
              </a:lnSpc>
              <a:spcBef>
                <a:spcPts val="0"/>
              </a:spcBef>
              <a:spcAft>
                <a:spcPts val="0"/>
              </a:spcAft>
              <a:buClr>
                <a:schemeClr val="dk2"/>
              </a:buClr>
              <a:buSzPts val="2400"/>
              <a:buFont typeface="Arial"/>
              <a:buNone/>
              <a:defRPr b="0" i="0" sz="4800" u="none" cap="none" strike="noStrike">
                <a:solidFill>
                  <a:schemeClr val="dk2"/>
                </a:solidFill>
                <a:latin typeface="Arial"/>
                <a:ea typeface="Arial"/>
                <a:cs typeface="Arial"/>
                <a:sym typeface="Arial"/>
              </a:defRPr>
            </a:lvl2pPr>
            <a:lvl3pPr indent="304800" lvl="2" marL="0" marR="0" rtl="0" algn="l">
              <a:lnSpc>
                <a:spcPct val="100000"/>
              </a:lnSpc>
              <a:spcBef>
                <a:spcPts val="0"/>
              </a:spcBef>
              <a:spcAft>
                <a:spcPts val="0"/>
              </a:spcAft>
              <a:buClr>
                <a:schemeClr val="dk2"/>
              </a:buClr>
              <a:buSzPts val="2400"/>
              <a:buFont typeface="Arial"/>
              <a:buNone/>
              <a:defRPr b="0" i="0" sz="4800" u="none" cap="none" strike="noStrike">
                <a:solidFill>
                  <a:schemeClr val="dk2"/>
                </a:solidFill>
                <a:latin typeface="Arial"/>
                <a:ea typeface="Arial"/>
                <a:cs typeface="Arial"/>
                <a:sym typeface="Arial"/>
              </a:defRPr>
            </a:lvl3pPr>
            <a:lvl4pPr indent="304800" lvl="3" marL="0" marR="0" rtl="0" algn="l">
              <a:lnSpc>
                <a:spcPct val="100000"/>
              </a:lnSpc>
              <a:spcBef>
                <a:spcPts val="0"/>
              </a:spcBef>
              <a:spcAft>
                <a:spcPts val="0"/>
              </a:spcAft>
              <a:buClr>
                <a:schemeClr val="dk2"/>
              </a:buClr>
              <a:buSzPts val="3000"/>
              <a:buFont typeface="Arial"/>
              <a:buNone/>
              <a:defRPr b="0" i="0" sz="4800" u="none" cap="none" strike="noStrike">
                <a:solidFill>
                  <a:schemeClr val="dk2"/>
                </a:solidFill>
                <a:latin typeface="Arial"/>
                <a:ea typeface="Arial"/>
                <a:cs typeface="Arial"/>
                <a:sym typeface="Arial"/>
              </a:defRPr>
            </a:lvl4pPr>
            <a:lvl5pPr indent="304800" lvl="4" marL="0" marR="0" rtl="0" algn="l">
              <a:lnSpc>
                <a:spcPct val="100000"/>
              </a:lnSpc>
              <a:spcBef>
                <a:spcPts val="0"/>
              </a:spcBef>
              <a:spcAft>
                <a:spcPts val="0"/>
              </a:spcAft>
              <a:buClr>
                <a:schemeClr val="dk2"/>
              </a:buClr>
              <a:buSzPts val="1800"/>
              <a:buFont typeface="Arial"/>
              <a:buNone/>
              <a:defRPr b="0" i="0" sz="4800" u="none" cap="none" strike="noStrike">
                <a:solidFill>
                  <a:schemeClr val="dk2"/>
                </a:solidFill>
                <a:latin typeface="Arial"/>
                <a:ea typeface="Arial"/>
                <a:cs typeface="Arial"/>
                <a:sym typeface="Arial"/>
              </a:defRPr>
            </a:lvl5pPr>
            <a:lvl6pPr indent="304800" lvl="5" marL="0" marR="0" rtl="0" algn="l">
              <a:lnSpc>
                <a:spcPct val="100000"/>
              </a:lnSpc>
              <a:spcBef>
                <a:spcPts val="0"/>
              </a:spcBef>
              <a:spcAft>
                <a:spcPts val="0"/>
              </a:spcAft>
              <a:buClr>
                <a:schemeClr val="dk2"/>
              </a:buClr>
              <a:buSzPts val="1800"/>
              <a:buFont typeface="Arial"/>
              <a:buNone/>
              <a:defRPr b="0" i="0" sz="4800" u="none" cap="none" strike="noStrike">
                <a:solidFill>
                  <a:schemeClr val="dk2"/>
                </a:solidFill>
                <a:latin typeface="Arial"/>
                <a:ea typeface="Arial"/>
                <a:cs typeface="Arial"/>
                <a:sym typeface="Arial"/>
              </a:defRPr>
            </a:lvl6pPr>
            <a:lvl7pPr indent="304800" lvl="6" marL="0" marR="0" rtl="0" algn="l">
              <a:lnSpc>
                <a:spcPct val="100000"/>
              </a:lnSpc>
              <a:spcBef>
                <a:spcPts val="0"/>
              </a:spcBef>
              <a:spcAft>
                <a:spcPts val="0"/>
              </a:spcAft>
              <a:buClr>
                <a:schemeClr val="dk2"/>
              </a:buClr>
              <a:buSzPts val="3000"/>
              <a:buFont typeface="Arial"/>
              <a:buNone/>
              <a:defRPr b="0" i="0" sz="4800" u="none" cap="none" strike="noStrike">
                <a:solidFill>
                  <a:schemeClr val="dk2"/>
                </a:solidFill>
                <a:latin typeface="Arial"/>
                <a:ea typeface="Arial"/>
                <a:cs typeface="Arial"/>
                <a:sym typeface="Arial"/>
              </a:defRPr>
            </a:lvl7pPr>
            <a:lvl8pPr indent="304800" lvl="7" marL="0" marR="0" rtl="0" algn="l">
              <a:lnSpc>
                <a:spcPct val="100000"/>
              </a:lnSpc>
              <a:spcBef>
                <a:spcPts val="0"/>
              </a:spcBef>
              <a:spcAft>
                <a:spcPts val="0"/>
              </a:spcAft>
              <a:buClr>
                <a:schemeClr val="dk2"/>
              </a:buClr>
              <a:buSzPts val="1800"/>
              <a:buFont typeface="Arial"/>
              <a:buNone/>
              <a:defRPr b="0" i="0" sz="4800" u="none" cap="none" strike="noStrike">
                <a:solidFill>
                  <a:schemeClr val="dk2"/>
                </a:solidFill>
                <a:latin typeface="Arial"/>
                <a:ea typeface="Arial"/>
                <a:cs typeface="Arial"/>
                <a:sym typeface="Arial"/>
              </a:defRPr>
            </a:lvl8pPr>
            <a:lvl9pPr indent="304800" lvl="8" marL="0" marR="0" rtl="0" algn="l">
              <a:lnSpc>
                <a:spcPct val="100000"/>
              </a:lnSpc>
              <a:spcBef>
                <a:spcPts val="0"/>
              </a:spcBef>
              <a:spcAft>
                <a:spcPts val="0"/>
              </a:spcAft>
              <a:buClr>
                <a:schemeClr val="dk2"/>
              </a:buClr>
              <a:buSzPts val="1800"/>
              <a:buFont typeface="Arial"/>
              <a:buNone/>
              <a:defRPr b="0" i="0" sz="4800" u="none" cap="none" strike="noStrike">
                <a:solidFill>
                  <a:schemeClr val="dk2"/>
                </a:solidFill>
                <a:latin typeface="Arial"/>
                <a:ea typeface="Arial"/>
                <a:cs typeface="Arial"/>
                <a:sym typeface="Arial"/>
              </a:defRPr>
            </a:lvl9pPr>
          </a:lstStyle>
          <a:p/>
        </p:txBody>
      </p:sp>
      <p:cxnSp>
        <p:nvCxnSpPr>
          <p:cNvPr id="18" name="Google Shape;18;p3"/>
          <p:cNvCxnSpPr/>
          <p:nvPr/>
        </p:nvCxnSpPr>
        <p:spPr>
          <a:xfrm>
            <a:off x="457200" y="411479"/>
            <a:ext cx="8229600" cy="0"/>
          </a:xfrm>
          <a:prstGeom prst="straightConnector1">
            <a:avLst/>
          </a:prstGeom>
          <a:noFill/>
          <a:ln cap="flat" cmpd="sng" w="57150">
            <a:solidFill>
              <a:srgbClr val="861F41"/>
            </a:solidFill>
            <a:prstDash val="solid"/>
            <a:round/>
            <a:headEnd len="sm" w="sm" type="none"/>
            <a:tailEnd len="sm" w="sm" type="none"/>
          </a:ln>
        </p:spPr>
      </p:cxnSp>
      <p:cxnSp>
        <p:nvCxnSpPr>
          <p:cNvPr id="19" name="Google Shape;19;p3"/>
          <p:cNvCxnSpPr/>
          <p:nvPr/>
        </p:nvCxnSpPr>
        <p:spPr>
          <a:xfrm>
            <a:off x="457200" y="3633383"/>
            <a:ext cx="8229600" cy="0"/>
          </a:xfrm>
          <a:prstGeom prst="straightConnector1">
            <a:avLst/>
          </a:prstGeom>
          <a:noFill/>
          <a:ln cap="flat" cmpd="sng" w="57150">
            <a:solidFill>
              <a:srgbClr val="861F4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Tx" type="twoColTx">
  <p:cSld name="TITLE_AND_TWO_COLUMNS">
    <p:spTree>
      <p:nvGrpSpPr>
        <p:cNvPr id="20" name="Shape 20"/>
        <p:cNvGrpSpPr/>
        <p:nvPr/>
      </p:nvGrpSpPr>
      <p:grpSpPr>
        <a:xfrm>
          <a:off x="0" y="0"/>
          <a:ext cx="0" cy="0"/>
          <a:chOff x="0" y="0"/>
          <a:chExt cx="0" cy="0"/>
        </a:xfrm>
      </p:grpSpPr>
      <p:sp>
        <p:nvSpPr>
          <p:cNvPr id="21" name="Google Shape;21;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indent="228600" lvl="0" marL="0" marR="0" rtl="0" algn="l">
              <a:lnSpc>
                <a:spcPct val="100000"/>
              </a:lnSpc>
              <a:spcBef>
                <a:spcPts val="0"/>
              </a:spcBef>
              <a:spcAft>
                <a:spcPts val="0"/>
              </a:spcAft>
              <a:buSzPts val="1400"/>
              <a:buFont typeface="Arial"/>
              <a:buNone/>
              <a:defRPr b="1" i="0" sz="3600" u="none" cap="none" strike="noStrike">
                <a:latin typeface="Arial"/>
                <a:ea typeface="Arial"/>
                <a:cs typeface="Arial"/>
                <a:sym typeface="Arial"/>
              </a:defRPr>
            </a:lvl1pPr>
            <a:lvl2pPr indent="228600" lvl="1" marL="0" marR="0" rtl="0" algn="l">
              <a:lnSpc>
                <a:spcPct val="100000"/>
              </a:lnSpc>
              <a:spcBef>
                <a:spcPts val="0"/>
              </a:spcBef>
              <a:spcAft>
                <a:spcPts val="0"/>
              </a:spcAft>
              <a:buClr>
                <a:srgbClr val="880000"/>
              </a:buClr>
              <a:buSzPts val="1400"/>
              <a:buFont typeface="Arial"/>
              <a:buNone/>
              <a:defRPr b="1" i="0" sz="3600" u="none" cap="none" strike="noStrike">
                <a:solidFill>
                  <a:srgbClr val="880000"/>
                </a:solidFill>
                <a:latin typeface="Arial"/>
                <a:ea typeface="Arial"/>
                <a:cs typeface="Arial"/>
                <a:sym typeface="Arial"/>
              </a:defRPr>
            </a:lvl2pPr>
            <a:lvl3pPr indent="228600" lvl="2" marL="0" rtl="0" algn="l">
              <a:spcBef>
                <a:spcPts val="0"/>
              </a:spcBef>
              <a:spcAft>
                <a:spcPts val="0"/>
              </a:spcAft>
              <a:buClr>
                <a:srgbClr val="880000"/>
              </a:buClr>
              <a:buSzPts val="1400"/>
              <a:buFont typeface="Arial"/>
              <a:buNone/>
              <a:defRPr b="1" i="0" sz="3600" u="none" cap="none" strike="noStrike">
                <a:solidFill>
                  <a:srgbClr val="880000"/>
                </a:solidFill>
                <a:latin typeface="Arial"/>
                <a:ea typeface="Arial"/>
                <a:cs typeface="Arial"/>
                <a:sym typeface="Arial"/>
              </a:defRPr>
            </a:lvl3pPr>
            <a:lvl4pPr indent="228600" lvl="3" marL="0" rtl="0" algn="l">
              <a:spcBef>
                <a:spcPts val="0"/>
              </a:spcBef>
              <a:spcAft>
                <a:spcPts val="0"/>
              </a:spcAft>
              <a:buClr>
                <a:srgbClr val="880000"/>
              </a:buClr>
              <a:buSzPts val="1400"/>
              <a:buFont typeface="Arial"/>
              <a:buNone/>
              <a:defRPr b="1" i="0" sz="3600" u="none" cap="none" strike="noStrike">
                <a:solidFill>
                  <a:srgbClr val="880000"/>
                </a:solidFill>
                <a:latin typeface="Arial"/>
                <a:ea typeface="Arial"/>
                <a:cs typeface="Arial"/>
                <a:sym typeface="Arial"/>
              </a:defRPr>
            </a:lvl4pPr>
            <a:lvl5pPr indent="228600" lvl="4" marL="0" rtl="0" algn="l">
              <a:spcBef>
                <a:spcPts val="0"/>
              </a:spcBef>
              <a:spcAft>
                <a:spcPts val="0"/>
              </a:spcAft>
              <a:buClr>
                <a:srgbClr val="880000"/>
              </a:buClr>
              <a:buSzPts val="1400"/>
              <a:buFont typeface="Arial"/>
              <a:buNone/>
              <a:defRPr b="1" i="0" sz="3600" u="none" cap="none" strike="noStrike">
                <a:solidFill>
                  <a:srgbClr val="880000"/>
                </a:solidFill>
                <a:latin typeface="Arial"/>
                <a:ea typeface="Arial"/>
                <a:cs typeface="Arial"/>
                <a:sym typeface="Arial"/>
              </a:defRPr>
            </a:lvl5pPr>
            <a:lvl6pPr indent="228600" lvl="5" marL="0" rtl="0" algn="l">
              <a:spcBef>
                <a:spcPts val="0"/>
              </a:spcBef>
              <a:spcAft>
                <a:spcPts val="0"/>
              </a:spcAft>
              <a:buClr>
                <a:srgbClr val="880000"/>
              </a:buClr>
              <a:buSzPts val="1400"/>
              <a:buFont typeface="Arial"/>
              <a:buNone/>
              <a:defRPr b="1" i="0" sz="3600" u="none" cap="none" strike="noStrike">
                <a:solidFill>
                  <a:srgbClr val="880000"/>
                </a:solidFill>
                <a:latin typeface="Arial"/>
                <a:ea typeface="Arial"/>
                <a:cs typeface="Arial"/>
                <a:sym typeface="Arial"/>
              </a:defRPr>
            </a:lvl6pPr>
            <a:lvl7pPr indent="228600" lvl="6" marL="0" rtl="0" algn="l">
              <a:spcBef>
                <a:spcPts val="0"/>
              </a:spcBef>
              <a:spcAft>
                <a:spcPts val="0"/>
              </a:spcAft>
              <a:buClr>
                <a:srgbClr val="880000"/>
              </a:buClr>
              <a:buSzPts val="1400"/>
              <a:buFont typeface="Arial"/>
              <a:buNone/>
              <a:defRPr b="1" i="0" sz="3600" u="none" cap="none" strike="noStrike">
                <a:solidFill>
                  <a:srgbClr val="880000"/>
                </a:solidFill>
                <a:latin typeface="Arial"/>
                <a:ea typeface="Arial"/>
                <a:cs typeface="Arial"/>
                <a:sym typeface="Arial"/>
              </a:defRPr>
            </a:lvl7pPr>
            <a:lvl8pPr indent="228600" lvl="7" marL="0" rtl="0" algn="l">
              <a:spcBef>
                <a:spcPts val="0"/>
              </a:spcBef>
              <a:spcAft>
                <a:spcPts val="0"/>
              </a:spcAft>
              <a:buClr>
                <a:srgbClr val="880000"/>
              </a:buClr>
              <a:buSzPts val="1400"/>
              <a:buFont typeface="Arial"/>
              <a:buNone/>
              <a:defRPr b="1" i="0" sz="3600" u="none" cap="none" strike="noStrike">
                <a:solidFill>
                  <a:srgbClr val="880000"/>
                </a:solidFill>
                <a:latin typeface="Arial"/>
                <a:ea typeface="Arial"/>
                <a:cs typeface="Arial"/>
                <a:sym typeface="Arial"/>
              </a:defRPr>
            </a:lvl8pPr>
            <a:lvl9pPr indent="228600" lvl="8" marL="0" rtl="0" algn="l">
              <a:spcBef>
                <a:spcPts val="0"/>
              </a:spcBef>
              <a:spcAft>
                <a:spcPts val="0"/>
              </a:spcAft>
              <a:buClr>
                <a:srgbClr val="880000"/>
              </a:buClr>
              <a:buSzPts val="1400"/>
              <a:buFont typeface="Arial"/>
              <a:buNone/>
              <a:defRPr b="1" i="0" sz="3600" u="none" cap="none" strike="noStrike">
                <a:solidFill>
                  <a:srgbClr val="880000"/>
                </a:solidFill>
                <a:latin typeface="Arial"/>
                <a:ea typeface="Arial"/>
                <a:cs typeface="Arial"/>
                <a:sym typeface="Arial"/>
              </a:defRPr>
            </a:lvl9pPr>
          </a:lstStyle>
          <a:p/>
        </p:txBody>
      </p:sp>
      <p:sp>
        <p:nvSpPr>
          <p:cNvPr id="22" name="Google Shape;22;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546098" lvl="0" marL="457200" marR="0" rtl="0" algn="l">
              <a:lnSpc>
                <a:spcPct val="100000"/>
              </a:lnSpc>
              <a:spcBef>
                <a:spcPts val="600"/>
              </a:spcBef>
              <a:spcAft>
                <a:spcPts val="0"/>
              </a:spcAft>
              <a:buClr>
                <a:schemeClr val="dk1"/>
              </a:buClr>
              <a:buSzPts val="5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419099" lvl="3" marL="1828800" marR="0" rtl="0" algn="l">
              <a:lnSpc>
                <a:spcPct val="100000"/>
              </a:lnSpc>
              <a:spcBef>
                <a:spcPts val="36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419099" lvl="6" marL="3200400" marR="0" rtl="0" algn="l">
              <a:lnSpc>
                <a:spcPct val="100000"/>
              </a:lnSpc>
              <a:spcBef>
                <a:spcPts val="36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3" name="Google Shape;23;p4"/>
          <p:cNvSpPr txBox="1"/>
          <p:nvPr>
            <p:ph idx="2" type="body"/>
          </p:nvPr>
        </p:nvSpPr>
        <p:spPr>
          <a:xfrm>
            <a:off x="4692273" y="1200150"/>
            <a:ext cx="3994500" cy="3725700"/>
          </a:xfrm>
          <a:prstGeom prst="rect">
            <a:avLst/>
          </a:prstGeom>
          <a:noFill/>
          <a:ln>
            <a:noFill/>
          </a:ln>
        </p:spPr>
        <p:txBody>
          <a:bodyPr anchorCtr="0" anchor="t" bIns="91425" lIns="91425" spcFirstLastPara="1" rIns="91425" wrap="square" tIns="91425">
            <a:noAutofit/>
          </a:bodyPr>
          <a:lstStyle>
            <a:lvl1pPr indent="-546098" lvl="0" marL="457200" marR="0" rtl="0" algn="l">
              <a:lnSpc>
                <a:spcPct val="100000"/>
              </a:lnSpc>
              <a:spcBef>
                <a:spcPts val="600"/>
              </a:spcBef>
              <a:spcAft>
                <a:spcPts val="0"/>
              </a:spcAft>
              <a:buClr>
                <a:schemeClr val="dk1"/>
              </a:buClr>
              <a:buSzPts val="5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419099" lvl="3" marL="1828800" marR="0" rtl="0" algn="l">
              <a:lnSpc>
                <a:spcPct val="100000"/>
              </a:lnSpc>
              <a:spcBef>
                <a:spcPts val="36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419099" lvl="6" marL="3200400" marR="0" rtl="0" algn="l">
              <a:lnSpc>
                <a:spcPct val="100000"/>
              </a:lnSpc>
              <a:spcBef>
                <a:spcPts val="36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cxnSp>
        <p:nvCxnSpPr>
          <p:cNvPr id="24" name="Google Shape;24;p4"/>
          <p:cNvCxnSpPr/>
          <p:nvPr/>
        </p:nvCxnSpPr>
        <p:spPr>
          <a:xfrm>
            <a:off x="457200" y="1143000"/>
            <a:ext cx="8229600" cy="0"/>
          </a:xfrm>
          <a:prstGeom prst="straightConnector1">
            <a:avLst/>
          </a:prstGeom>
          <a:noFill/>
          <a:ln cap="flat" cmpd="sng" w="50800">
            <a:solidFill>
              <a:srgbClr val="861F41"/>
            </a:solidFill>
            <a:prstDash val="solid"/>
            <a:round/>
            <a:headEnd len="sm" w="sm" type="none"/>
            <a:tailEnd len="sm" w="sm" type="none"/>
          </a:ln>
        </p:spPr>
      </p:cxnSp>
      <p:sp>
        <p:nvSpPr>
          <p:cNvPr id="25" name="Google Shape;25;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type="titleOnly">
  <p:cSld name="TITLE_ONLY">
    <p:spTree>
      <p:nvGrpSpPr>
        <p:cNvPr id="26" name="Shape 26"/>
        <p:cNvGrpSpPr/>
        <p:nvPr/>
      </p:nvGrpSpPr>
      <p:grpSpPr>
        <a:xfrm>
          <a:off x="0" y="0"/>
          <a:ext cx="0" cy="0"/>
          <a:chOff x="0" y="0"/>
          <a:chExt cx="0" cy="0"/>
        </a:xfrm>
      </p:grpSpPr>
      <p:sp>
        <p:nvSpPr>
          <p:cNvPr id="27" name="Google Shape;27;p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indent="228600" lvl="0" marL="0" marR="0" rtl="0">
              <a:lnSpc>
                <a:spcPct val="100000"/>
              </a:lnSpc>
              <a:spcBef>
                <a:spcPts val="0"/>
              </a:spcBef>
              <a:spcAft>
                <a:spcPts val="0"/>
              </a:spcAft>
              <a:buSzPts val="1400"/>
              <a:buFont typeface="Arial"/>
              <a:buNone/>
              <a:defRPr b="1" i="0" sz="3600" u="none" cap="none" strike="noStrike">
                <a:latin typeface="Arial"/>
                <a:ea typeface="Arial"/>
                <a:cs typeface="Arial"/>
                <a:sym typeface="Arial"/>
              </a:defRPr>
            </a:lvl1pPr>
            <a:lvl2pPr indent="228600" lvl="1" marL="0" marR="0" rtl="0" algn="l">
              <a:lnSpc>
                <a:spcPct val="100000"/>
              </a:lnSpc>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2pPr>
            <a:lvl3pPr indent="228600" lvl="2"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3pPr>
            <a:lvl4pPr indent="228600" lvl="3"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4pPr>
            <a:lvl5pPr indent="228600" lvl="4"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5pPr>
            <a:lvl6pPr indent="228600" lvl="5"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6pPr>
            <a:lvl7pPr indent="228600" lvl="6"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7pPr>
            <a:lvl8pPr indent="228600" lvl="7"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8pPr>
            <a:lvl9pPr indent="228600" lvl="8"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9pPr>
          </a:lstStyle>
          <a:p/>
        </p:txBody>
      </p:sp>
      <p:cxnSp>
        <p:nvCxnSpPr>
          <p:cNvPr id="28" name="Google Shape;28;p5"/>
          <p:cNvCxnSpPr/>
          <p:nvPr/>
        </p:nvCxnSpPr>
        <p:spPr>
          <a:xfrm>
            <a:off x="457200" y="1143000"/>
            <a:ext cx="8229600" cy="0"/>
          </a:xfrm>
          <a:prstGeom prst="straightConnector1">
            <a:avLst/>
          </a:prstGeom>
          <a:noFill/>
          <a:ln cap="flat" cmpd="sng" w="50800">
            <a:solidFill>
              <a:srgbClr val="861F41"/>
            </a:solidFill>
            <a:prstDash val="solid"/>
            <a:round/>
            <a:headEnd len="sm" w="sm" type="none"/>
            <a:tailEnd len="sm" w="sm" type="none"/>
          </a:ln>
        </p:spPr>
      </p:cxnSp>
      <p:sp>
        <p:nvSpPr>
          <p:cNvPr id="29" name="Google Shape;29;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30" name="Shape 30"/>
        <p:cNvGrpSpPr/>
        <p:nvPr/>
      </p:nvGrpSpPr>
      <p:grpSpPr>
        <a:xfrm>
          <a:off x="0" y="0"/>
          <a:ext cx="0" cy="0"/>
          <a:chOff x="0" y="0"/>
          <a:chExt cx="0" cy="0"/>
        </a:xfrm>
      </p:grpSpPr>
      <p:sp>
        <p:nvSpPr>
          <p:cNvPr id="31" name="Google Shape;31;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419099" lvl="0" marL="457200" marR="0" rtl="0" algn="ctr">
              <a:lnSpc>
                <a:spcPct val="100000"/>
              </a:lnSpc>
              <a:spcBef>
                <a:spcPts val="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1pPr>
            <a:lvl2pPr indent="-342900" lvl="1" marL="914400" marR="0" rtl="0" algn="ctr">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42900" lvl="2" marL="1371600" marR="0" rtl="0" algn="ctr">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419099" lvl="3" marL="1828800" marR="0" rtl="0" algn="ctr">
              <a:lnSpc>
                <a:spcPct val="100000"/>
              </a:lnSpc>
              <a:spcBef>
                <a:spcPts val="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4pPr>
            <a:lvl5pPr indent="-342900" lvl="4" marL="2286000" marR="0" rtl="0" algn="ctr">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rtl="0" algn="ctr">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419099" lvl="6" marL="3200400" marR="0" rtl="0" algn="ctr">
              <a:lnSpc>
                <a:spcPct val="100000"/>
              </a:lnSpc>
              <a:spcBef>
                <a:spcPts val="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7pPr>
            <a:lvl8pPr indent="-342900" lvl="7" marL="3657600" marR="0" rtl="0" algn="ctr">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rtl="0" algn="ctr">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cxnSp>
        <p:nvCxnSpPr>
          <p:cNvPr id="32" name="Google Shape;32;p6"/>
          <p:cNvCxnSpPr/>
          <p:nvPr/>
        </p:nvCxnSpPr>
        <p:spPr>
          <a:xfrm>
            <a:off x="457200" y="4317761"/>
            <a:ext cx="8229600" cy="0"/>
          </a:xfrm>
          <a:prstGeom prst="straightConnector1">
            <a:avLst/>
          </a:prstGeom>
          <a:noFill/>
          <a:ln cap="flat" cmpd="sng" w="50800">
            <a:solidFill>
              <a:schemeClr val="lt2"/>
            </a:solidFill>
            <a:prstDash val="solid"/>
            <a:round/>
            <a:headEnd len="sm" w="sm" type="none"/>
            <a:tailEnd len="sm" w="sm" type="none"/>
          </a:ln>
        </p:spPr>
      </p:cxnSp>
      <p:sp>
        <p:nvSpPr>
          <p:cNvPr id="33" name="Google Shape;33;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cxnSp>
        <p:nvCxnSpPr>
          <p:cNvPr id="35" name="Google Shape;35;p7"/>
          <p:cNvCxnSpPr/>
          <p:nvPr/>
        </p:nvCxnSpPr>
        <p:spPr>
          <a:xfrm>
            <a:off x="457200" y="113139"/>
            <a:ext cx="8229600" cy="0"/>
          </a:xfrm>
          <a:prstGeom prst="straightConnector1">
            <a:avLst/>
          </a:prstGeom>
          <a:noFill/>
          <a:ln cap="flat" cmpd="sng" w="50800">
            <a:solidFill>
              <a:schemeClr val="lt2"/>
            </a:solidFill>
            <a:prstDash val="solid"/>
            <a:round/>
            <a:headEnd len="sm" w="sm" type="none"/>
            <a:tailEnd len="sm" w="sm" type="none"/>
          </a:ln>
        </p:spPr>
      </p:cxnSp>
      <p:sp>
        <p:nvSpPr>
          <p:cNvPr id="36" name="Google Shape;36;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indent="228600" lvl="0" marL="0" marR="0" rtl="0" algn="l">
              <a:lnSpc>
                <a:spcPct val="100000"/>
              </a:lnSpc>
              <a:spcBef>
                <a:spcPts val="0"/>
              </a:spcBef>
              <a:spcAft>
                <a:spcPts val="0"/>
              </a:spcAft>
              <a:buClr>
                <a:srgbClr val="861F41"/>
              </a:buClr>
              <a:buSzPts val="1400"/>
              <a:buFont typeface="Arial"/>
              <a:buNone/>
              <a:defRPr b="1" i="0" sz="3600" u="none" cap="none" strike="noStrike">
                <a:solidFill>
                  <a:srgbClr val="861F41"/>
                </a:solidFill>
                <a:latin typeface="Arial"/>
                <a:ea typeface="Arial"/>
                <a:cs typeface="Arial"/>
                <a:sym typeface="Arial"/>
              </a:defRPr>
            </a:lvl1pPr>
            <a:lvl2pPr indent="228600" lvl="1" marL="0" marR="0" rtl="0" algn="l">
              <a:lnSpc>
                <a:spcPct val="100000"/>
              </a:lnSpc>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2pPr>
            <a:lvl3pPr indent="228600" lvl="2"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3pPr>
            <a:lvl4pPr indent="228600" lvl="3"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4pPr>
            <a:lvl5pPr indent="228600" lvl="4"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5pPr>
            <a:lvl6pPr indent="228600" lvl="5"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6pPr>
            <a:lvl7pPr indent="228600" lvl="6"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7pPr>
            <a:lvl8pPr indent="228600" lvl="7"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8pPr>
            <a:lvl9pPr indent="228600" lvl="8" marL="0" rtl="0" algn="l">
              <a:spcBef>
                <a:spcPts val="0"/>
              </a:spcBef>
              <a:spcAft>
                <a:spcPts val="0"/>
              </a:spcAft>
              <a:buClr>
                <a:schemeClr val="accent1"/>
              </a:buClr>
              <a:buSzPts val="1400"/>
              <a:buFont typeface="Arial"/>
              <a:buNone/>
              <a:defRPr b="1" i="0" sz="3600" u="none" cap="none" strike="noStrike">
                <a:solidFill>
                  <a:schemeClr val="accent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546098" lvl="0" marL="457200" marR="0" rtl="0" algn="l">
              <a:lnSpc>
                <a:spcPct val="100000"/>
              </a:lnSpc>
              <a:spcBef>
                <a:spcPts val="600"/>
              </a:spcBef>
              <a:spcAft>
                <a:spcPts val="0"/>
              </a:spcAft>
              <a:buClr>
                <a:schemeClr val="dk1"/>
              </a:buClr>
              <a:buSzPts val="5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419099" lvl="3" marL="1828800" marR="0" rtl="0" algn="l">
              <a:lnSpc>
                <a:spcPct val="100000"/>
              </a:lnSpc>
              <a:spcBef>
                <a:spcPts val="36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419099" lvl="6" marL="3200400" marR="0" rtl="0" algn="l">
              <a:lnSpc>
                <a:spcPct val="100000"/>
              </a:lnSpc>
              <a:spcBef>
                <a:spcPts val="360"/>
              </a:spcBef>
              <a:spcAft>
                <a:spcPts val="0"/>
              </a:spcAft>
              <a:buClr>
                <a:schemeClr val="dk1"/>
              </a:buClr>
              <a:buSzPts val="30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cxnSp>
        <p:nvCxnSpPr>
          <p:cNvPr id="8" name="Google Shape;8;p1"/>
          <p:cNvCxnSpPr/>
          <p:nvPr/>
        </p:nvCxnSpPr>
        <p:spPr>
          <a:xfrm>
            <a:off x="457200" y="5023259"/>
            <a:ext cx="8229600" cy="0"/>
          </a:xfrm>
          <a:prstGeom prst="straightConnector1">
            <a:avLst/>
          </a:prstGeom>
          <a:noFill/>
          <a:ln cap="flat" cmpd="sng" w="50800">
            <a:solidFill>
              <a:schemeClr val="lt2"/>
            </a:solidFill>
            <a:prstDash val="solid"/>
            <a:round/>
            <a:headEnd len="sm" w="sm" type="none"/>
            <a:tailEnd len="sm" w="sm" type="none"/>
          </a:ln>
        </p:spPr>
      </p:cxnSp>
      <p:sp>
        <p:nvSpPr>
          <p:cNvPr id="9" name="Google Shape;9;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13.png"/><Relationship Id="rId13" Type="http://schemas.openxmlformats.org/officeDocument/2006/relationships/image" Target="../media/image18.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hyperlink" Target="mailto:dcbrow10@ncsu.edu" TargetMode="External"/><Relationship Id="rId9" Type="http://schemas.openxmlformats.org/officeDocument/2006/relationships/image" Target="../media/image16.png"/><Relationship Id="rId15" Type="http://schemas.openxmlformats.org/officeDocument/2006/relationships/image" Target="../media/image25.png"/><Relationship Id="rId14" Type="http://schemas.openxmlformats.org/officeDocument/2006/relationships/image" Target="../media/image19.png"/><Relationship Id="rId17" Type="http://schemas.openxmlformats.org/officeDocument/2006/relationships/image" Target="../media/image27.png"/><Relationship Id="rId16" Type="http://schemas.openxmlformats.org/officeDocument/2006/relationships/image" Target="../media/image26.png"/><Relationship Id="rId5" Type="http://schemas.openxmlformats.org/officeDocument/2006/relationships/hyperlink" Target="https://chbrown13.github.io" TargetMode="External"/><Relationship Id="rId6" Type="http://schemas.openxmlformats.org/officeDocument/2006/relationships/hyperlink" Target="https://github.com/chbrown13" TargetMode="External"/><Relationship Id="rId7" Type="http://schemas.openxmlformats.org/officeDocument/2006/relationships/hyperlink" Target="https://twitter.com/d_chrisbrown2" TargetMode="External"/><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hyperlink" Target="https://w3speedup.com/optimize-site-for-search-engines/" TargetMode="External"/><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hyperlink" Target="https://www.varonis.com/blog/data-privac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randhome.io/blog/2021/11/24/analyzing-us-media-blocking-of-eu-visitors/"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restapiexample.com/category/use-of-rest-api/page/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8"/>
          <p:cNvSpPr txBox="1"/>
          <p:nvPr>
            <p:ph type="ctrTitle"/>
          </p:nvPr>
        </p:nvSpPr>
        <p:spPr>
          <a:xfrm>
            <a:off x="457200" y="563759"/>
            <a:ext cx="8229600" cy="30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An Exploratory Mixed-methods Study on General Data Protection Regulation (GDPR) Compliance in Open-Source Software</a:t>
            </a:r>
            <a:endParaRPr sz="3800"/>
          </a:p>
        </p:txBody>
      </p:sp>
      <p:sp>
        <p:nvSpPr>
          <p:cNvPr id="42" name="Google Shape;42;p8"/>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Franke</a:t>
            </a:r>
            <a:r>
              <a:rPr baseline="30000" lang="en" sz="1700">
                <a:solidFill>
                  <a:schemeClr val="dk1"/>
                </a:solidFill>
              </a:rPr>
              <a:t>🦃</a:t>
            </a:r>
            <a:r>
              <a:rPr baseline="30000" lang="en" sz="1500">
                <a:solidFill>
                  <a:schemeClr val="dk1"/>
                </a:solidFill>
              </a:rPr>
              <a:t>💻</a:t>
            </a:r>
            <a:r>
              <a:rPr lang="en" sz="1700">
                <a:solidFill>
                  <a:schemeClr val="dk1"/>
                </a:solidFill>
              </a:rPr>
              <a:t>, Liang</a:t>
            </a:r>
            <a:r>
              <a:rPr baseline="30000" lang="en" sz="1700">
                <a:solidFill>
                  <a:schemeClr val="dk1"/>
                </a:solidFill>
              </a:rPr>
              <a:t>🦃</a:t>
            </a:r>
            <a:r>
              <a:rPr baseline="30000" lang="en" sz="1500">
                <a:solidFill>
                  <a:schemeClr val="dk1"/>
                </a:solidFill>
              </a:rPr>
              <a:t>💻</a:t>
            </a:r>
            <a:r>
              <a:rPr lang="en" sz="1700">
                <a:solidFill>
                  <a:schemeClr val="dk1"/>
                </a:solidFill>
              </a:rPr>
              <a:t>, Farzanehpour</a:t>
            </a:r>
            <a:r>
              <a:rPr baseline="30000" lang="en" sz="1700">
                <a:solidFill>
                  <a:schemeClr val="dk1"/>
                </a:solidFill>
              </a:rPr>
              <a:t>🦃</a:t>
            </a:r>
            <a:r>
              <a:rPr baseline="30000" lang="en" sz="1500">
                <a:solidFill>
                  <a:schemeClr val="dk1"/>
                </a:solidFill>
              </a:rPr>
              <a:t>💻</a:t>
            </a:r>
            <a:r>
              <a:rPr lang="en" sz="1700">
                <a:solidFill>
                  <a:schemeClr val="dk1"/>
                </a:solidFill>
              </a:rPr>
              <a:t>, Brantly</a:t>
            </a:r>
            <a:r>
              <a:rPr baseline="30000" lang="en" sz="1700">
                <a:solidFill>
                  <a:schemeClr val="dk1"/>
                </a:solidFill>
              </a:rPr>
              <a:t>🦃</a:t>
            </a:r>
            <a:r>
              <a:rPr baseline="30000" lang="en" sz="1500">
                <a:solidFill>
                  <a:schemeClr val="dk1"/>
                </a:solidFill>
              </a:rPr>
              <a:t>📜</a:t>
            </a:r>
            <a:r>
              <a:rPr lang="en" sz="1700">
                <a:solidFill>
                  <a:schemeClr val="dk1"/>
                </a:solidFill>
              </a:rPr>
              <a:t>, Davis</a:t>
            </a:r>
            <a:r>
              <a:rPr baseline="30000" lang="en" sz="1700">
                <a:solidFill>
                  <a:schemeClr val="dk1"/>
                </a:solidFill>
              </a:rPr>
              <a:t>🚂💡</a:t>
            </a:r>
            <a:r>
              <a:rPr lang="en" sz="1700">
                <a:solidFill>
                  <a:schemeClr val="dk1"/>
                </a:solidFill>
              </a:rPr>
              <a:t>, and </a:t>
            </a:r>
            <a:r>
              <a:rPr b="1" lang="en" sz="1700" u="sng">
                <a:solidFill>
                  <a:schemeClr val="dk1"/>
                </a:solidFill>
              </a:rPr>
              <a:t>Chris Brown</a:t>
            </a:r>
            <a:r>
              <a:rPr baseline="30000" lang="en" sz="1700">
                <a:solidFill>
                  <a:schemeClr val="dk1"/>
                </a:solidFill>
              </a:rPr>
              <a:t>🦃</a:t>
            </a:r>
            <a:r>
              <a:rPr baseline="30000" lang="en" sz="1500">
                <a:solidFill>
                  <a:schemeClr val="dk1"/>
                </a:solidFill>
              </a:rPr>
              <a:t>💻</a:t>
            </a:r>
            <a:endParaRPr sz="1700">
              <a:solidFill>
                <a:schemeClr val="dk1"/>
              </a:solidFill>
            </a:endParaRPr>
          </a:p>
          <a:p>
            <a:pPr indent="0" lvl="0" marL="0" rtl="0" algn="l">
              <a:spcBef>
                <a:spcPts val="0"/>
              </a:spcBef>
              <a:spcAft>
                <a:spcPts val="0"/>
              </a:spcAft>
              <a:buNone/>
            </a:pPr>
            <a:r>
              <a:rPr lang="en" sz="1800">
                <a:solidFill>
                  <a:srgbClr val="999999"/>
                </a:solidFill>
              </a:rPr>
              <a:t>Virginia Tech 🦃, Purdue 🚂</a:t>
            </a:r>
            <a:endParaRPr sz="1800">
              <a:solidFill>
                <a:srgbClr val="999999"/>
              </a:solidFill>
            </a:endParaRPr>
          </a:p>
          <a:p>
            <a:pPr indent="0" lvl="0" marL="0" rtl="0" algn="l">
              <a:spcBef>
                <a:spcPts val="0"/>
              </a:spcBef>
              <a:spcAft>
                <a:spcPts val="0"/>
              </a:spcAft>
              <a:buNone/>
            </a:pPr>
            <a:r>
              <a:rPr lang="en" sz="1600">
                <a:solidFill>
                  <a:srgbClr val="999999"/>
                </a:solidFill>
              </a:rPr>
              <a:t>Computer Science 💻, Electrical and Computer Engineering💡, Political Science 📜</a:t>
            </a:r>
            <a:endParaRPr sz="1600">
              <a:solidFill>
                <a:srgbClr val="999999"/>
              </a:solidFill>
            </a:endParaRPr>
          </a:p>
          <a:p>
            <a:pPr indent="0" lvl="0" marL="0" rtl="0" algn="l">
              <a:spcBef>
                <a:spcPts val="0"/>
              </a:spcBef>
              <a:spcAft>
                <a:spcPts val="0"/>
              </a:spcAft>
              <a:buNone/>
            </a:pPr>
            <a:r>
              <a:rPr lang="en" sz="1800">
                <a:solidFill>
                  <a:srgbClr val="999999"/>
                </a:solidFill>
              </a:rPr>
              <a:t>ESEM 2024</a:t>
            </a:r>
            <a:endParaRPr sz="18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Mining GitHub Repositories</a:t>
            </a:r>
            <a:endParaRPr/>
          </a:p>
        </p:txBody>
      </p:sp>
      <p:sp>
        <p:nvSpPr>
          <p:cNvPr id="119" name="Google Shape;119;p17"/>
          <p:cNvSpPr txBox="1"/>
          <p:nvPr/>
        </p:nvSpPr>
        <p:spPr>
          <a:xfrm>
            <a:off x="381000" y="1034450"/>
            <a:ext cx="8610900" cy="63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u="sng">
                <a:solidFill>
                  <a:srgbClr val="000000"/>
                </a:solidFill>
              </a:rPr>
              <a:t>Study Design</a:t>
            </a:r>
            <a:endParaRPr b="1" sz="1600">
              <a:solidFill>
                <a:srgbClr val="000000"/>
              </a:solidFill>
            </a:endParaRPr>
          </a:p>
          <a:p>
            <a:pPr indent="0" lvl="0" marL="0" rtl="0" algn="l">
              <a:spcBef>
                <a:spcPts val="0"/>
              </a:spcBef>
              <a:spcAft>
                <a:spcPts val="0"/>
              </a:spcAft>
              <a:buNone/>
            </a:pPr>
            <a:r>
              <a:rPr b="1" lang="en" sz="1800"/>
              <a:t>Non-GDPR-related pull requests</a:t>
            </a:r>
            <a:endParaRPr b="1" sz="1800"/>
          </a:p>
          <a:p>
            <a:pPr indent="-330200" lvl="0" marL="457200" rtl="0" algn="l">
              <a:spcBef>
                <a:spcPts val="0"/>
              </a:spcBef>
              <a:spcAft>
                <a:spcPts val="0"/>
              </a:spcAft>
              <a:buSzPts val="1600"/>
              <a:buChar char="●"/>
            </a:pPr>
            <a:r>
              <a:rPr lang="en" sz="1600"/>
              <a:t>Randomly sampled 15,731 (!GDPR) PRs from same repos</a:t>
            </a:r>
            <a:endParaRPr sz="1600"/>
          </a:p>
          <a:p>
            <a:pPr indent="0" lvl="0" marL="0" rtl="0" algn="l">
              <a:spcBef>
                <a:spcPts val="0"/>
              </a:spcBef>
              <a:spcAft>
                <a:spcPts val="0"/>
              </a:spcAft>
              <a:buNone/>
            </a:pPr>
            <a:r>
              <a:t/>
            </a:r>
            <a:endParaRPr sz="800"/>
          </a:p>
          <a:p>
            <a:pPr indent="0" lvl="0" marL="0" rtl="0" algn="l">
              <a:spcBef>
                <a:spcPts val="0"/>
              </a:spcBef>
              <a:spcAft>
                <a:spcPts val="0"/>
              </a:spcAft>
              <a:buNone/>
            </a:pPr>
            <a:r>
              <a:rPr b="1" lang="en" sz="1800"/>
              <a:t>Development Activity Metrics</a:t>
            </a:r>
            <a:endParaRPr b="1" sz="1800"/>
          </a:p>
          <a:p>
            <a:pPr indent="-330200" lvl="0" marL="457200" rtl="0" algn="l">
              <a:spcBef>
                <a:spcPts val="0"/>
              </a:spcBef>
              <a:spcAft>
                <a:spcPts val="0"/>
              </a:spcAft>
              <a:buSzPts val="1600"/>
              <a:buChar char="●"/>
            </a:pPr>
            <a:r>
              <a:rPr i="1" lang="en" sz="1600"/>
              <a:t>Comments:</a:t>
            </a:r>
            <a:r>
              <a:rPr lang="en" sz="1600"/>
              <a:t> the total number of comments</a:t>
            </a:r>
            <a:endParaRPr sz="1600"/>
          </a:p>
          <a:p>
            <a:pPr indent="-330200" lvl="0" marL="457200" rtl="0" algn="l">
              <a:spcBef>
                <a:spcPts val="0"/>
              </a:spcBef>
              <a:spcAft>
                <a:spcPts val="0"/>
              </a:spcAft>
              <a:buSzPts val="1600"/>
              <a:buChar char="●"/>
            </a:pPr>
            <a:r>
              <a:rPr i="1" lang="en" sz="1600"/>
              <a:t>Active time:</a:t>
            </a:r>
            <a:r>
              <a:rPr lang="en" sz="1600"/>
              <a:t> time until PR merged or closed</a:t>
            </a:r>
            <a:endParaRPr sz="1600"/>
          </a:p>
          <a:p>
            <a:pPr indent="-330200" lvl="0" marL="457200" rtl="0" algn="l">
              <a:spcBef>
                <a:spcPts val="0"/>
              </a:spcBef>
              <a:spcAft>
                <a:spcPts val="0"/>
              </a:spcAft>
              <a:buSzPts val="1600"/>
              <a:buChar char="●"/>
            </a:pPr>
            <a:r>
              <a:rPr i="1" lang="en" sz="1600"/>
              <a:t>Commits:</a:t>
            </a:r>
            <a:r>
              <a:rPr lang="en" sz="1600"/>
              <a:t> the total number of commits</a:t>
            </a:r>
            <a:endParaRPr sz="1600"/>
          </a:p>
          <a:p>
            <a:pPr indent="-330200" lvl="0" marL="457200" rtl="0" algn="l">
              <a:spcBef>
                <a:spcPts val="0"/>
              </a:spcBef>
              <a:spcAft>
                <a:spcPts val="0"/>
              </a:spcAft>
              <a:buSzPts val="1600"/>
              <a:buChar char="●"/>
            </a:pPr>
            <a:r>
              <a:rPr i="1" lang="en" sz="1600"/>
              <a:t>Additions:</a:t>
            </a:r>
            <a:r>
              <a:rPr lang="en" sz="1600"/>
              <a:t> the number of lines of code added</a:t>
            </a:r>
            <a:endParaRPr sz="1600"/>
          </a:p>
          <a:p>
            <a:pPr indent="-330200" lvl="0" marL="457200" rtl="0" algn="l">
              <a:spcBef>
                <a:spcPts val="0"/>
              </a:spcBef>
              <a:spcAft>
                <a:spcPts val="0"/>
              </a:spcAft>
              <a:buSzPts val="1600"/>
              <a:buChar char="●"/>
            </a:pPr>
            <a:r>
              <a:rPr i="1" lang="en" sz="1600"/>
              <a:t>Deletions:</a:t>
            </a:r>
            <a:r>
              <a:rPr lang="en" sz="1600"/>
              <a:t> the number of lines of code removed</a:t>
            </a:r>
            <a:endParaRPr sz="1600"/>
          </a:p>
          <a:p>
            <a:pPr indent="-330200" lvl="0" marL="457200" rtl="0" algn="l">
              <a:spcBef>
                <a:spcPts val="0"/>
              </a:spcBef>
              <a:spcAft>
                <a:spcPts val="0"/>
              </a:spcAft>
              <a:buSzPts val="1600"/>
              <a:buChar char="●"/>
            </a:pPr>
            <a:r>
              <a:rPr i="1" lang="en" sz="1600"/>
              <a:t>Changed files: </a:t>
            </a:r>
            <a:r>
              <a:rPr lang="en" sz="1600"/>
              <a:t>the total number of modified files</a:t>
            </a:r>
            <a:endParaRPr sz="1600"/>
          </a:p>
          <a:p>
            <a:pPr indent="-330200" lvl="0" marL="457200" rtl="0" algn="l">
              <a:spcBef>
                <a:spcPts val="0"/>
              </a:spcBef>
              <a:spcAft>
                <a:spcPts val="0"/>
              </a:spcAft>
              <a:buSzPts val="1600"/>
              <a:buChar char="●"/>
            </a:pPr>
            <a:r>
              <a:rPr i="1" lang="en" sz="1600"/>
              <a:t>Status:</a:t>
            </a:r>
            <a:r>
              <a:rPr lang="en" sz="1600"/>
              <a:t> PR outcome (merged, closed, or open)</a:t>
            </a:r>
            <a:endParaRPr sz="1600"/>
          </a:p>
          <a:p>
            <a:pPr indent="0" lvl="0" marL="0" rtl="0" algn="l">
              <a:spcBef>
                <a:spcPts val="0"/>
              </a:spcBef>
              <a:spcAft>
                <a:spcPts val="0"/>
              </a:spcAft>
              <a:buNone/>
            </a:pPr>
            <a:r>
              <a:t/>
            </a:r>
            <a:endParaRPr sz="800"/>
          </a:p>
          <a:p>
            <a:pPr indent="0" lvl="0" marL="0" rtl="0" algn="l">
              <a:spcBef>
                <a:spcPts val="0"/>
              </a:spcBef>
              <a:spcAft>
                <a:spcPts val="0"/>
              </a:spcAft>
              <a:buNone/>
            </a:pPr>
            <a:r>
              <a:rPr b="1" lang="en" sz="1800"/>
              <a:t>Developer Perception</a:t>
            </a:r>
            <a:endParaRPr b="1" sz="1800"/>
          </a:p>
          <a:p>
            <a:pPr indent="-330200" lvl="0" marL="457200" rtl="0" algn="l">
              <a:spcBef>
                <a:spcPts val="0"/>
              </a:spcBef>
              <a:spcAft>
                <a:spcPts val="0"/>
              </a:spcAft>
              <a:buSzPts val="1600"/>
              <a:buChar char="●"/>
            </a:pPr>
            <a:r>
              <a:rPr lang="en" sz="1600"/>
              <a:t>Sentiment Analysis </a:t>
            </a:r>
            <a:endParaRPr sz="1600"/>
          </a:p>
          <a:p>
            <a:pPr indent="-317500" lvl="1" marL="914400" rtl="0" algn="l">
              <a:spcBef>
                <a:spcPts val="0"/>
              </a:spcBef>
              <a:spcAft>
                <a:spcPts val="0"/>
              </a:spcAft>
              <a:buSzPts val="1400"/>
              <a:buChar char="○"/>
            </a:pPr>
            <a:r>
              <a:rPr lang="en"/>
              <a:t> Liu-Hu, VADER, and SentiArt</a:t>
            </a:r>
            <a:endParaRPr/>
          </a:p>
        </p:txBody>
      </p:sp>
      <p:graphicFrame>
        <p:nvGraphicFramePr>
          <p:cNvPr id="120" name="Google Shape;120;p17"/>
          <p:cNvGraphicFramePr/>
          <p:nvPr/>
        </p:nvGraphicFramePr>
        <p:xfrm>
          <a:off x="5246200" y="3908600"/>
          <a:ext cx="3000000" cy="3000000"/>
        </p:xfrm>
        <a:graphic>
          <a:graphicData uri="http://schemas.openxmlformats.org/drawingml/2006/table">
            <a:tbl>
              <a:tblPr>
                <a:noFill/>
                <a:tableStyleId>{BD84E634-B212-4B15-BD30-448A8BBFCFFB}</a:tableStyleId>
              </a:tblPr>
              <a:tblGrid>
                <a:gridCol w="770500"/>
                <a:gridCol w="563775"/>
                <a:gridCol w="563725"/>
                <a:gridCol w="627400"/>
                <a:gridCol w="524000"/>
                <a:gridCol w="696300"/>
              </a:tblGrid>
              <a:tr h="289100">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rPr lang="en" sz="800"/>
                        <a:t>Titles</a:t>
                      </a:r>
                      <a:endParaRPr sz="800"/>
                    </a:p>
                  </a:txBody>
                  <a:tcPr marT="91425" marB="91425" marR="91425" marL="91425">
                    <a:solidFill>
                      <a:schemeClr val="lt1"/>
                    </a:solidFill>
                  </a:tcPr>
                </a:tc>
                <a:tc>
                  <a:txBody>
                    <a:bodyPr/>
                    <a:lstStyle/>
                    <a:p>
                      <a:pPr indent="0" lvl="0" marL="0" rtl="0" algn="l">
                        <a:spcBef>
                          <a:spcPts val="0"/>
                        </a:spcBef>
                        <a:spcAft>
                          <a:spcPts val="0"/>
                        </a:spcAft>
                        <a:buNone/>
                      </a:pPr>
                      <a:r>
                        <a:rPr lang="en" sz="800"/>
                        <a:t>Bodies</a:t>
                      </a:r>
                      <a:endParaRPr sz="800"/>
                    </a:p>
                  </a:txBody>
                  <a:tcPr marT="91425" marB="91425" marR="91425" marL="91425">
                    <a:solidFill>
                      <a:schemeClr val="lt1"/>
                    </a:solidFill>
                  </a:tcPr>
                </a:tc>
                <a:tc>
                  <a:txBody>
                    <a:bodyPr/>
                    <a:lstStyle/>
                    <a:p>
                      <a:pPr indent="0" lvl="0" marL="0" rtl="0" algn="l">
                        <a:spcBef>
                          <a:spcPts val="0"/>
                        </a:spcBef>
                        <a:spcAft>
                          <a:spcPts val="0"/>
                        </a:spcAft>
                        <a:buNone/>
                      </a:pPr>
                      <a:r>
                        <a:rPr lang="en" sz="800"/>
                        <a:t>Commit</a:t>
                      </a:r>
                      <a:endParaRPr sz="800"/>
                    </a:p>
                  </a:txBody>
                  <a:tcPr marT="91425" marB="91425" marR="91425" marL="91425">
                    <a:solidFill>
                      <a:schemeClr val="lt1"/>
                    </a:solidFill>
                  </a:tcPr>
                </a:tc>
                <a:tc>
                  <a:txBody>
                    <a:bodyPr/>
                    <a:lstStyle/>
                    <a:p>
                      <a:pPr indent="0" lvl="0" marL="0" rtl="0" algn="l">
                        <a:spcBef>
                          <a:spcPts val="0"/>
                        </a:spcBef>
                        <a:spcAft>
                          <a:spcPts val="0"/>
                        </a:spcAft>
                        <a:buNone/>
                      </a:pPr>
                      <a:r>
                        <a:rPr lang="en" sz="800"/>
                        <a:t>Review</a:t>
                      </a:r>
                      <a:endParaRPr sz="800"/>
                    </a:p>
                  </a:txBody>
                  <a:tcPr marT="91425" marB="91425" marR="91425" marL="91425">
                    <a:solidFill>
                      <a:schemeClr val="lt1"/>
                    </a:solidFill>
                  </a:tcPr>
                </a:tc>
                <a:tc>
                  <a:txBody>
                    <a:bodyPr/>
                    <a:lstStyle/>
                    <a:p>
                      <a:pPr indent="0" lvl="0" marL="0" rtl="0" algn="l">
                        <a:spcBef>
                          <a:spcPts val="0"/>
                        </a:spcBef>
                        <a:spcAft>
                          <a:spcPts val="0"/>
                        </a:spcAft>
                        <a:buNone/>
                      </a:pPr>
                      <a:r>
                        <a:rPr lang="en" sz="800"/>
                        <a:t>Discussion</a:t>
                      </a:r>
                      <a:endParaRPr sz="800"/>
                    </a:p>
                  </a:txBody>
                  <a:tcPr marT="91425" marB="91425" marR="91425" marL="91425">
                    <a:solidFill>
                      <a:schemeClr val="lt1"/>
                    </a:solidFill>
                  </a:tcPr>
                </a:tc>
              </a:tr>
              <a:tr h="265250">
                <a:tc>
                  <a:txBody>
                    <a:bodyPr/>
                    <a:lstStyle/>
                    <a:p>
                      <a:pPr indent="0" lvl="0" marL="0" rtl="0" algn="l">
                        <a:spcBef>
                          <a:spcPts val="0"/>
                        </a:spcBef>
                        <a:spcAft>
                          <a:spcPts val="0"/>
                        </a:spcAft>
                        <a:buNone/>
                      </a:pPr>
                      <a:r>
                        <a:rPr lang="en" sz="900"/>
                        <a:t>GDPR</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t>15,731</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t>14,515</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t>15,217</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t>4,922</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t>4,862</a:t>
                      </a:r>
                      <a:endParaRPr sz="900"/>
                    </a:p>
                  </a:txBody>
                  <a:tcPr marT="91425" marB="91425" marR="91425" marL="91425">
                    <a:solidFill>
                      <a:schemeClr val="lt1"/>
                    </a:solidFill>
                  </a:tcPr>
                </a:tc>
              </a:tr>
              <a:tr h="267025">
                <a:tc>
                  <a:txBody>
                    <a:bodyPr/>
                    <a:lstStyle/>
                    <a:p>
                      <a:pPr indent="0" lvl="0" marL="0" rtl="0" algn="l">
                        <a:spcBef>
                          <a:spcPts val="0"/>
                        </a:spcBef>
                        <a:spcAft>
                          <a:spcPts val="0"/>
                        </a:spcAft>
                        <a:buNone/>
                      </a:pPr>
                      <a:r>
                        <a:rPr lang="en" sz="900"/>
                        <a:t>non-GDPR</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solidFill>
                            <a:schemeClr val="dk1"/>
                          </a:solidFill>
                        </a:rPr>
                        <a:t>15,731</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t>13,718</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t>15,652</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t>3,427</a:t>
                      </a:r>
                      <a:endParaRPr sz="900"/>
                    </a:p>
                  </a:txBody>
                  <a:tcPr marT="91425" marB="91425" marR="91425" marL="91425">
                    <a:solidFill>
                      <a:schemeClr val="lt1"/>
                    </a:solidFill>
                  </a:tcPr>
                </a:tc>
                <a:tc>
                  <a:txBody>
                    <a:bodyPr/>
                    <a:lstStyle/>
                    <a:p>
                      <a:pPr indent="0" lvl="0" marL="0" rtl="0" algn="r">
                        <a:spcBef>
                          <a:spcPts val="0"/>
                        </a:spcBef>
                        <a:spcAft>
                          <a:spcPts val="0"/>
                        </a:spcAft>
                        <a:buNone/>
                      </a:pPr>
                      <a:r>
                        <a:rPr lang="en" sz="900"/>
                        <a:t>3,165</a:t>
                      </a:r>
                      <a:endParaRPr sz="900"/>
                    </a:p>
                  </a:txBody>
                  <a:tcPr marT="91425" marB="91425" marR="91425" marL="91425">
                    <a:solidFill>
                      <a:schemeClr val="lt1"/>
                    </a:solidFill>
                  </a:tcPr>
                </a:tc>
              </a:tr>
            </a:tbl>
          </a:graphicData>
        </a:graphic>
      </p:graphicFrame>
      <p:sp>
        <p:nvSpPr>
          <p:cNvPr id="121" name="Google Shape;121;p17"/>
          <p:cNvSpPr txBox="1"/>
          <p:nvPr/>
        </p:nvSpPr>
        <p:spPr>
          <a:xfrm>
            <a:off x="5408200" y="2034225"/>
            <a:ext cx="3021600" cy="13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Data Analysis</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Mann-Whitney U test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3-month bins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t-test</a:t>
            </a:r>
            <a:endParaRPr sz="1800">
              <a:solidFill>
                <a:schemeClr val="dk1"/>
              </a:solidFill>
            </a:endParaRPr>
          </a:p>
          <a:p>
            <a:pPr indent="0" lvl="0" marL="0" rtl="0" algn="l">
              <a:spcBef>
                <a:spcPts val="0"/>
              </a:spcBef>
              <a:spcAft>
                <a:spcPts val="0"/>
              </a:spcAft>
              <a:buNone/>
            </a:pPr>
            <a:r>
              <a:t/>
            </a:r>
            <a:endParaRPr sz="3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0"/>
                                        </p:tgtEl>
                                      </p:cBhvr>
                                    </p:animEffect>
                                    <p:set>
                                      <p:cBhvr>
                                        <p:cTn dur="1" fill="hold">
                                          <p:stCondLst>
                                            <p:cond delay="1000"/>
                                          </p:stCondLst>
                                        </p:cTn>
                                        <p:tgtEl>
                                          <p:spTgt spid="1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RQ1: Development Activity</a:t>
            </a:r>
            <a:endParaRPr/>
          </a:p>
        </p:txBody>
      </p:sp>
      <p:sp>
        <p:nvSpPr>
          <p:cNvPr id="127" name="Google Shape;127;p18"/>
          <p:cNvSpPr txBox="1"/>
          <p:nvPr>
            <p:ph idx="1" type="body"/>
          </p:nvPr>
        </p:nvSpPr>
        <p:spPr>
          <a:xfrm>
            <a:off x="4858900" y="1200150"/>
            <a:ext cx="382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Survey</a:t>
            </a:r>
            <a:endParaRPr/>
          </a:p>
          <a:p>
            <a:pPr indent="-419100" lvl="0" marL="457200" rtl="0" algn="l">
              <a:spcBef>
                <a:spcPts val="600"/>
              </a:spcBef>
              <a:spcAft>
                <a:spcPts val="0"/>
              </a:spcAft>
              <a:buSzPts val="3000"/>
              <a:buChar char="●"/>
            </a:pPr>
            <a:r>
              <a:rPr lang="en"/>
              <a:t>N = 41 (73%)</a:t>
            </a:r>
            <a:endParaRPr/>
          </a:p>
          <a:p>
            <a:pPr indent="-361950" lvl="0" marL="457200" rtl="0" algn="l">
              <a:spcBef>
                <a:spcPts val="0"/>
              </a:spcBef>
              <a:spcAft>
                <a:spcPts val="0"/>
              </a:spcAft>
              <a:buSzPts val="2100"/>
              <a:buChar char="-"/>
            </a:pPr>
            <a:r>
              <a:rPr lang="en" sz="2100"/>
              <a:t>Data Management (n = 11)</a:t>
            </a:r>
            <a:endParaRPr sz="2100"/>
          </a:p>
          <a:p>
            <a:pPr indent="-361950" lvl="0" marL="457200" rtl="0" algn="l">
              <a:spcBef>
                <a:spcPts val="0"/>
              </a:spcBef>
              <a:spcAft>
                <a:spcPts val="0"/>
              </a:spcAft>
              <a:buSzPts val="2100"/>
              <a:buChar char="-"/>
            </a:pPr>
            <a:r>
              <a:rPr lang="en" sz="2100"/>
              <a:t>Time/Costs (n = 5)</a:t>
            </a:r>
            <a:endParaRPr sz="2100"/>
          </a:p>
        </p:txBody>
      </p:sp>
      <p:pic>
        <p:nvPicPr>
          <p:cNvPr id="128" name="Google Shape;128;p18"/>
          <p:cNvPicPr preferRelativeResize="0"/>
          <p:nvPr/>
        </p:nvPicPr>
        <p:blipFill rotWithShape="1">
          <a:blip r:embed="rId3">
            <a:alphaModFix/>
          </a:blip>
          <a:srcRect b="0" l="0" r="0" t="1146"/>
          <a:stretch/>
        </p:blipFill>
        <p:spPr>
          <a:xfrm>
            <a:off x="667050" y="1893425"/>
            <a:ext cx="3652575" cy="2281675"/>
          </a:xfrm>
          <a:prstGeom prst="rect">
            <a:avLst/>
          </a:prstGeom>
          <a:noFill/>
          <a:ln>
            <a:noFill/>
          </a:ln>
        </p:spPr>
      </p:pic>
      <p:sp>
        <p:nvSpPr>
          <p:cNvPr id="129" name="Google Shape;129;p18"/>
          <p:cNvSpPr txBox="1"/>
          <p:nvPr>
            <p:ph idx="1" type="body"/>
          </p:nvPr>
        </p:nvSpPr>
        <p:spPr>
          <a:xfrm>
            <a:off x="591700" y="1200150"/>
            <a:ext cx="382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GitHub Metrics</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RQ2: GDPR Perceptions</a:t>
            </a:r>
            <a:endParaRPr/>
          </a:p>
        </p:txBody>
      </p:sp>
      <p:sp>
        <p:nvSpPr>
          <p:cNvPr id="135" name="Google Shape;135;p19"/>
          <p:cNvSpPr txBox="1"/>
          <p:nvPr>
            <p:ph idx="1" type="body"/>
          </p:nvPr>
        </p:nvSpPr>
        <p:spPr>
          <a:xfrm>
            <a:off x="4858900" y="1200150"/>
            <a:ext cx="382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Sentiment Analysis</a:t>
            </a:r>
            <a:endParaRPr/>
          </a:p>
          <a:p>
            <a:pPr indent="-342900" lvl="0" marL="457200" rtl="0" algn="l">
              <a:spcBef>
                <a:spcPts val="600"/>
              </a:spcBef>
              <a:spcAft>
                <a:spcPts val="0"/>
              </a:spcAft>
              <a:buSzPts val="1800"/>
              <a:buChar char="●"/>
            </a:pPr>
            <a:r>
              <a:rPr lang="en" sz="1800"/>
              <a:t>GDPR-related PRs had </a:t>
            </a:r>
            <a:r>
              <a:rPr i="1" lang="en" sz="1800"/>
              <a:t>more positive</a:t>
            </a:r>
            <a:r>
              <a:rPr lang="en" sz="1800"/>
              <a:t> sentiment than non-GDPR-related PRs</a:t>
            </a:r>
            <a:endParaRPr sz="1800"/>
          </a:p>
          <a:p>
            <a:pPr indent="-342900" lvl="1" marL="914400" rtl="0" algn="l">
              <a:spcBef>
                <a:spcPts val="0"/>
              </a:spcBef>
              <a:spcAft>
                <a:spcPts val="0"/>
              </a:spcAft>
              <a:buSzPts val="1800"/>
              <a:buChar char="○"/>
            </a:pPr>
            <a:r>
              <a:rPr lang="en" sz="1800"/>
              <a:t>Limitations of tools</a:t>
            </a:r>
            <a:endParaRPr sz="1800"/>
          </a:p>
          <a:p>
            <a:pPr indent="-342900" lvl="1" marL="914400" rtl="0" algn="l">
              <a:spcBef>
                <a:spcPts val="0"/>
              </a:spcBef>
              <a:spcAft>
                <a:spcPts val="0"/>
              </a:spcAft>
              <a:buSzPts val="1800"/>
              <a:buChar char="○"/>
            </a:pPr>
            <a:r>
              <a:rPr lang="en" sz="1800"/>
              <a:t>Wide range on non-GDPR</a:t>
            </a:r>
            <a:endParaRPr sz="1800"/>
          </a:p>
          <a:p>
            <a:pPr indent="-342900" lvl="0" marL="457200" rtl="0" algn="l">
              <a:spcBef>
                <a:spcPts val="0"/>
              </a:spcBef>
              <a:spcAft>
                <a:spcPts val="0"/>
              </a:spcAft>
              <a:buSzPts val="1800"/>
              <a:buChar char="●"/>
            </a:pPr>
            <a:r>
              <a:rPr lang="en" sz="1800"/>
              <a:t>We observed no change in sentiment over time.</a:t>
            </a:r>
            <a:endParaRPr sz="1800"/>
          </a:p>
        </p:txBody>
      </p:sp>
      <p:sp>
        <p:nvSpPr>
          <p:cNvPr id="136" name="Google Shape;136;p19"/>
          <p:cNvSpPr txBox="1"/>
          <p:nvPr>
            <p:ph idx="1" type="body"/>
          </p:nvPr>
        </p:nvSpPr>
        <p:spPr>
          <a:xfrm>
            <a:off x="591700" y="1200150"/>
            <a:ext cx="3828000" cy="129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Survey</a:t>
            </a:r>
            <a:endParaRPr/>
          </a:p>
          <a:p>
            <a:pPr indent="-400050" lvl="0" marL="457200" rtl="0" algn="l">
              <a:spcBef>
                <a:spcPts val="600"/>
              </a:spcBef>
              <a:spcAft>
                <a:spcPts val="0"/>
              </a:spcAft>
              <a:buSzPts val="2700"/>
              <a:buChar char="●"/>
            </a:pPr>
            <a:r>
              <a:rPr lang="en" sz="2700"/>
              <a:t>Mostly negative perceptions </a:t>
            </a:r>
            <a:r>
              <a:rPr lang="en" sz="2700"/>
              <a:t>(n = 22)</a:t>
            </a:r>
            <a:endParaRPr sz="2700"/>
          </a:p>
          <a:p>
            <a:pPr indent="-419100" lvl="0" marL="914400" rtl="0" algn="l">
              <a:spcBef>
                <a:spcPts val="0"/>
              </a:spcBef>
              <a:spcAft>
                <a:spcPts val="0"/>
              </a:spcAft>
              <a:buSzPts val="3000"/>
              <a:buChar char="-"/>
            </a:pPr>
            <a:r>
              <a:rPr lang="en" sz="2400"/>
              <a:t>Cost</a:t>
            </a:r>
            <a:endParaRPr sz="2400"/>
          </a:p>
          <a:p>
            <a:pPr indent="-381000" lvl="0" marL="914400" rtl="0" algn="l">
              <a:spcBef>
                <a:spcPts val="0"/>
              </a:spcBef>
              <a:spcAft>
                <a:spcPts val="0"/>
              </a:spcAft>
              <a:buSzPts val="2400"/>
              <a:buChar char="-"/>
            </a:pPr>
            <a:r>
              <a:rPr lang="en" sz="2400"/>
              <a:t>Organization</a:t>
            </a:r>
            <a:endParaRPr sz="2400"/>
          </a:p>
          <a:p>
            <a:pPr indent="-381000" lvl="0" marL="914400" rtl="0" algn="l">
              <a:spcBef>
                <a:spcPts val="0"/>
              </a:spcBef>
              <a:spcAft>
                <a:spcPts val="0"/>
              </a:spcAft>
              <a:buSzPts val="2400"/>
              <a:buChar char="-"/>
            </a:pPr>
            <a:r>
              <a:rPr lang="en" sz="2400"/>
              <a:t>Enforcement</a:t>
            </a:r>
            <a:endParaRPr sz="2400"/>
          </a:p>
          <a:p>
            <a:pPr indent="-400050" lvl="0" marL="457200" rtl="0" algn="l">
              <a:spcBef>
                <a:spcPts val="0"/>
              </a:spcBef>
              <a:spcAft>
                <a:spcPts val="0"/>
              </a:spcAft>
              <a:buSzPts val="2700"/>
              <a:buChar char="●"/>
            </a:pPr>
            <a:r>
              <a:rPr lang="en" sz="2700"/>
              <a:t>Positive</a:t>
            </a:r>
            <a:endParaRPr sz="2700"/>
          </a:p>
          <a:p>
            <a:pPr indent="-381000" lvl="0" marL="914400" rtl="0" algn="l">
              <a:spcBef>
                <a:spcPts val="0"/>
              </a:spcBef>
              <a:spcAft>
                <a:spcPts val="0"/>
              </a:spcAft>
              <a:buSzPts val="2400"/>
              <a:buChar char="-"/>
            </a:pPr>
            <a:r>
              <a:rPr lang="en" sz="2400"/>
              <a:t>Raise awareness</a:t>
            </a:r>
            <a:endParaRPr sz="2400"/>
          </a:p>
          <a:p>
            <a:pPr indent="-381000" lvl="0" marL="914400" rtl="0" algn="l">
              <a:spcBef>
                <a:spcPts val="0"/>
              </a:spcBef>
              <a:spcAft>
                <a:spcPts val="0"/>
              </a:spcAft>
              <a:buSzPts val="2400"/>
              <a:buChar char="-"/>
            </a:pPr>
            <a:r>
              <a:rPr lang="en" sz="2400"/>
              <a:t>Accountability</a:t>
            </a:r>
            <a:endParaRPr sz="2400"/>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RQ3: Implementation Challenges</a:t>
            </a:r>
            <a:endParaRPr/>
          </a:p>
        </p:txBody>
      </p:sp>
      <p:sp>
        <p:nvSpPr>
          <p:cNvPr id="142" name="Google Shape;142;p20"/>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Data Management</a:t>
            </a:r>
            <a:endParaRPr b="1" sz="2900"/>
          </a:p>
          <a:p>
            <a:pPr indent="-368300" lvl="0" marL="457200" rtl="0" algn="l">
              <a:spcBef>
                <a:spcPts val="600"/>
              </a:spcBef>
              <a:spcAft>
                <a:spcPts val="0"/>
              </a:spcAft>
              <a:buSzPts val="2200"/>
              <a:buChar char="●"/>
            </a:pPr>
            <a:r>
              <a:rPr i="1" lang="en" sz="2200"/>
              <a:t>“knowing what info can or cannot be accessed or saved”</a:t>
            </a:r>
            <a:r>
              <a:rPr lang="en" sz="2200"/>
              <a:t> (P49)</a:t>
            </a:r>
            <a:endParaRPr sz="2200"/>
          </a:p>
          <a:p>
            <a:pPr indent="0" lvl="0" marL="0" rtl="0" algn="l">
              <a:spcBef>
                <a:spcPts val="600"/>
              </a:spcBef>
              <a:spcAft>
                <a:spcPts val="0"/>
              </a:spcAft>
              <a:buNone/>
            </a:pPr>
            <a:r>
              <a:rPr b="1" lang="en" sz="2900"/>
              <a:t>Data Protection</a:t>
            </a:r>
            <a:endParaRPr b="1" sz="2900"/>
          </a:p>
          <a:p>
            <a:pPr indent="-368300" lvl="0" marL="457200" rtl="0" algn="l">
              <a:spcBef>
                <a:spcPts val="600"/>
              </a:spcBef>
              <a:spcAft>
                <a:spcPts val="0"/>
              </a:spcAft>
              <a:buSzPts val="2200"/>
              <a:buChar char="●"/>
            </a:pPr>
            <a:r>
              <a:rPr i="1" lang="en" sz="2200"/>
              <a:t>“data may be relied on by many loosely connected applications and systems”</a:t>
            </a:r>
            <a:r>
              <a:rPr lang="en" sz="2200"/>
              <a:t> (P55)</a:t>
            </a:r>
            <a:endParaRPr sz="2200"/>
          </a:p>
          <a:p>
            <a:pPr indent="0" lvl="0" marL="0" rtl="0" algn="l">
              <a:spcBef>
                <a:spcPts val="600"/>
              </a:spcBef>
              <a:spcAft>
                <a:spcPts val="0"/>
              </a:spcAft>
              <a:buNone/>
            </a:pPr>
            <a:r>
              <a:rPr b="1" lang="en" sz="2900"/>
              <a:t>Vague Requirements</a:t>
            </a:r>
            <a:endParaRPr b="1" sz="2900"/>
          </a:p>
          <a:p>
            <a:pPr indent="-368300" lvl="0" marL="457200" rtl="0" algn="l">
              <a:spcBef>
                <a:spcPts val="600"/>
              </a:spcBef>
              <a:spcAft>
                <a:spcPts val="0"/>
              </a:spcAft>
              <a:buSzPts val="2200"/>
              <a:buChar char="●"/>
            </a:pPr>
            <a:r>
              <a:rPr i="1" lang="en" sz="2200"/>
              <a:t>“[GDPR is] pretty vague”</a:t>
            </a:r>
            <a:r>
              <a:rPr lang="en" sz="2200"/>
              <a:t> (P54) and </a:t>
            </a:r>
            <a:r>
              <a:rPr i="1" lang="en" sz="2200"/>
              <a:t>“lack of clarity in the regulations leads to confusion”</a:t>
            </a:r>
            <a:r>
              <a:rPr lang="en" sz="2200"/>
              <a:t> (P52)</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RQ4: Compliance Assessment</a:t>
            </a:r>
            <a:endParaRPr/>
          </a:p>
        </p:txBody>
      </p:sp>
      <p:sp>
        <p:nvSpPr>
          <p:cNvPr id="148" name="Google Shape;148;p21"/>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Legal Counsel (n = 15)</a:t>
            </a:r>
            <a:endParaRPr b="1" sz="2200"/>
          </a:p>
          <a:p>
            <a:pPr indent="-355600" lvl="0" marL="457200" rtl="0" algn="l">
              <a:spcBef>
                <a:spcPts val="600"/>
              </a:spcBef>
              <a:spcAft>
                <a:spcPts val="0"/>
              </a:spcAft>
              <a:buSzPts val="2000"/>
              <a:buChar char="●"/>
            </a:pPr>
            <a:r>
              <a:rPr i="1" lang="en" sz="2000"/>
              <a:t>“it slows things down”</a:t>
            </a:r>
            <a:r>
              <a:rPr lang="en" sz="2000"/>
              <a:t> (P1), </a:t>
            </a:r>
            <a:r>
              <a:rPr i="1" lang="en" sz="2000"/>
              <a:t>“it’s a bit of a headache”</a:t>
            </a:r>
            <a:r>
              <a:rPr lang="en" sz="2000"/>
              <a:t> (P24), </a:t>
            </a:r>
            <a:r>
              <a:rPr i="1" lang="en" sz="2000"/>
              <a:t>“mostly a box ticking exercise”</a:t>
            </a:r>
            <a:r>
              <a:rPr lang="en" sz="2000"/>
              <a:t> (P51), </a:t>
            </a:r>
            <a:r>
              <a:rPr i="1" lang="en" sz="2000"/>
              <a:t>“extremely expensive”</a:t>
            </a:r>
            <a:r>
              <a:rPr lang="en" sz="2000"/>
              <a:t> (P52), and </a:t>
            </a:r>
            <a:r>
              <a:rPr i="1" lang="en" sz="2000"/>
              <a:t>“a lot of back-and-forth. We have to change our design many times”</a:t>
            </a:r>
            <a:r>
              <a:rPr lang="en" sz="2000"/>
              <a:t> (P54).</a:t>
            </a:r>
            <a:endParaRPr sz="2000"/>
          </a:p>
          <a:p>
            <a:pPr indent="0" lvl="0" marL="0" rtl="0" algn="l">
              <a:spcBef>
                <a:spcPts val="600"/>
              </a:spcBef>
              <a:spcAft>
                <a:spcPts val="0"/>
              </a:spcAft>
              <a:buNone/>
            </a:pPr>
            <a:r>
              <a:rPr b="1" lang="en" sz="2200"/>
              <a:t>Compliance Resources (n = 3)</a:t>
            </a:r>
            <a:endParaRPr b="1" sz="2200"/>
          </a:p>
          <a:p>
            <a:pPr indent="-355600" lvl="0" marL="457200" rtl="0" algn="l">
              <a:spcBef>
                <a:spcPts val="600"/>
              </a:spcBef>
              <a:spcAft>
                <a:spcPts val="0"/>
              </a:spcAft>
              <a:buSzPts val="2000"/>
              <a:buChar char="●"/>
            </a:pPr>
            <a:r>
              <a:rPr i="1" lang="en" sz="2000"/>
              <a:t>“</a:t>
            </a:r>
            <a:r>
              <a:rPr i="1" lang="en" sz="2000"/>
              <a:t>special</a:t>
            </a:r>
            <a:r>
              <a:rPr i="1" lang="en" sz="2000"/>
              <a:t> training”</a:t>
            </a:r>
            <a:r>
              <a:rPr lang="en" sz="2000"/>
              <a:t> (P16), </a:t>
            </a:r>
            <a:r>
              <a:rPr i="1" lang="en" sz="2000"/>
              <a:t>“accountability system”</a:t>
            </a:r>
            <a:r>
              <a:rPr lang="en" sz="2000"/>
              <a:t> (P24), </a:t>
            </a:r>
            <a:r>
              <a:rPr i="1" lang="en" sz="2000"/>
              <a:t>“articles on the Internet”</a:t>
            </a:r>
            <a:r>
              <a:rPr lang="en" sz="2000"/>
              <a:t> (P15).</a:t>
            </a:r>
            <a:endParaRPr sz="2000"/>
          </a:p>
          <a:p>
            <a:pPr indent="0" lvl="0" marL="0" rtl="0" algn="l">
              <a:spcBef>
                <a:spcPts val="600"/>
              </a:spcBef>
              <a:spcAft>
                <a:spcPts val="0"/>
              </a:spcAft>
              <a:buNone/>
            </a:pPr>
            <a:r>
              <a:rPr b="1" lang="en" sz="2200"/>
              <a:t>No or Self-Assessment</a:t>
            </a:r>
            <a:endParaRPr b="1" sz="2200"/>
          </a:p>
          <a:p>
            <a:pPr indent="-355600" lvl="0" marL="457200" rtl="0" algn="l">
              <a:spcBef>
                <a:spcPts val="600"/>
              </a:spcBef>
              <a:spcAft>
                <a:spcPts val="0"/>
              </a:spcAft>
              <a:buSzPts val="2000"/>
              <a:buChar char="●"/>
            </a:pPr>
            <a:r>
              <a:rPr i="1" lang="en" sz="2000"/>
              <a:t>“get your consent in order” </a:t>
            </a:r>
            <a:r>
              <a:rPr lang="en" sz="2000"/>
              <a:t>(P38)</a:t>
            </a:r>
            <a:endParaRPr sz="2000"/>
          </a:p>
          <a:p>
            <a:pPr indent="-355600" lvl="0" marL="457200" rtl="0" algn="l">
              <a:spcBef>
                <a:spcPts val="0"/>
              </a:spcBef>
              <a:spcAft>
                <a:spcPts val="0"/>
              </a:spcAft>
              <a:buSzPts val="2000"/>
              <a:buChar char="●"/>
            </a:pPr>
            <a:r>
              <a:rPr i="1" lang="en" sz="2000"/>
              <a:t>“really no good way [to evaluate compliance]” </a:t>
            </a:r>
            <a:r>
              <a:rPr lang="en" sz="2000"/>
              <a:t>(P18)</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Implications and Future Work</a:t>
            </a:r>
            <a:endParaRPr/>
          </a:p>
        </p:txBody>
      </p:sp>
      <p:pic>
        <p:nvPicPr>
          <p:cNvPr id="154" name="Google Shape;154;p22"/>
          <p:cNvPicPr preferRelativeResize="0"/>
          <p:nvPr/>
        </p:nvPicPr>
        <p:blipFill>
          <a:blip r:embed="rId3">
            <a:alphaModFix/>
          </a:blip>
          <a:stretch>
            <a:fillRect/>
          </a:stretch>
        </p:blipFill>
        <p:spPr>
          <a:xfrm>
            <a:off x="5796925" y="1233887"/>
            <a:ext cx="1718775" cy="1761325"/>
          </a:xfrm>
          <a:prstGeom prst="rect">
            <a:avLst/>
          </a:prstGeom>
          <a:noFill/>
          <a:ln>
            <a:noFill/>
          </a:ln>
        </p:spPr>
      </p:pic>
      <p:pic>
        <p:nvPicPr>
          <p:cNvPr id="155" name="Google Shape;155;p22"/>
          <p:cNvPicPr preferRelativeResize="0"/>
          <p:nvPr/>
        </p:nvPicPr>
        <p:blipFill>
          <a:blip r:embed="rId4">
            <a:alphaModFix/>
          </a:blip>
          <a:stretch>
            <a:fillRect/>
          </a:stretch>
        </p:blipFill>
        <p:spPr>
          <a:xfrm>
            <a:off x="6384553" y="2574824"/>
            <a:ext cx="543519" cy="321515"/>
          </a:xfrm>
          <a:prstGeom prst="rect">
            <a:avLst/>
          </a:prstGeom>
          <a:noFill/>
          <a:ln>
            <a:noFill/>
          </a:ln>
        </p:spPr>
      </p:pic>
      <p:pic>
        <p:nvPicPr>
          <p:cNvPr id="156" name="Google Shape;156;p22"/>
          <p:cNvPicPr preferRelativeResize="0"/>
          <p:nvPr/>
        </p:nvPicPr>
        <p:blipFill>
          <a:blip r:embed="rId5">
            <a:alphaModFix/>
          </a:blip>
          <a:stretch>
            <a:fillRect/>
          </a:stretch>
        </p:blipFill>
        <p:spPr>
          <a:xfrm>
            <a:off x="1281350" y="1271725"/>
            <a:ext cx="1761350" cy="1761350"/>
          </a:xfrm>
          <a:prstGeom prst="rect">
            <a:avLst/>
          </a:prstGeom>
          <a:noFill/>
          <a:ln>
            <a:noFill/>
          </a:ln>
        </p:spPr>
      </p:pic>
      <p:sp>
        <p:nvSpPr>
          <p:cNvPr id="157" name="Google Shape;157;p22"/>
          <p:cNvSpPr/>
          <p:nvPr/>
        </p:nvSpPr>
        <p:spPr>
          <a:xfrm>
            <a:off x="541350" y="3436300"/>
            <a:ext cx="3681600" cy="604200"/>
          </a:xfrm>
          <a:prstGeom prst="roundRect">
            <a:avLst>
              <a:gd fmla="val 16667" name="adj"/>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rPr>
              <a:t>Clear Requirements</a:t>
            </a:r>
            <a:endParaRPr sz="3000">
              <a:solidFill>
                <a:schemeClr val="lt1"/>
              </a:solidFill>
            </a:endParaRPr>
          </a:p>
        </p:txBody>
      </p:sp>
      <p:sp>
        <p:nvSpPr>
          <p:cNvPr id="158" name="Google Shape;158;p22"/>
          <p:cNvSpPr/>
          <p:nvPr/>
        </p:nvSpPr>
        <p:spPr>
          <a:xfrm>
            <a:off x="541350" y="4274500"/>
            <a:ext cx="3681600" cy="604200"/>
          </a:xfrm>
          <a:prstGeom prst="roundRect">
            <a:avLst>
              <a:gd fmla="val 16667" name="adj"/>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rPr>
              <a:t>Policy Resources</a:t>
            </a:r>
            <a:endParaRPr sz="3000">
              <a:solidFill>
                <a:schemeClr val="lt1"/>
              </a:solidFill>
            </a:endParaRPr>
          </a:p>
        </p:txBody>
      </p:sp>
      <p:sp>
        <p:nvSpPr>
          <p:cNvPr id="159" name="Google Shape;159;p22"/>
          <p:cNvSpPr/>
          <p:nvPr/>
        </p:nvSpPr>
        <p:spPr>
          <a:xfrm>
            <a:off x="4808550" y="3436300"/>
            <a:ext cx="3681600" cy="604200"/>
          </a:xfrm>
          <a:prstGeom prst="roundRect">
            <a:avLst>
              <a:gd fmla="val 16667" name="adj"/>
            </a:avLst>
          </a:prstGeom>
          <a:solidFill>
            <a:schemeClr val="accent4"/>
          </a:solidFill>
          <a:ln cap="flat" cmpd="sng" w="9525">
            <a:solidFill>
              <a:srgbClr val="144C7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rPr>
              <a:t>Privacy by Design</a:t>
            </a:r>
            <a:endParaRPr sz="3000">
              <a:solidFill>
                <a:schemeClr val="lt1"/>
              </a:solidFill>
            </a:endParaRPr>
          </a:p>
        </p:txBody>
      </p:sp>
      <p:sp>
        <p:nvSpPr>
          <p:cNvPr id="160" name="Google Shape;160;p22"/>
          <p:cNvSpPr/>
          <p:nvPr/>
        </p:nvSpPr>
        <p:spPr>
          <a:xfrm>
            <a:off x="4808550" y="4274500"/>
            <a:ext cx="3681600" cy="604200"/>
          </a:xfrm>
          <a:prstGeom prst="roundRect">
            <a:avLst>
              <a:gd fmla="val 16667" name="adj"/>
            </a:avLst>
          </a:prstGeom>
          <a:solidFill>
            <a:schemeClr val="accent4"/>
          </a:solidFill>
          <a:ln cap="flat" cmpd="sng" w="9525">
            <a:solidFill>
              <a:srgbClr val="144C7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rPr>
              <a:t>Automated Tools</a:t>
            </a:r>
            <a:endParaRPr sz="3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7250300" y="2910349"/>
            <a:ext cx="1436500" cy="777166"/>
          </a:xfrm>
          <a:prstGeom prst="rect">
            <a:avLst/>
          </a:prstGeom>
          <a:noFill/>
          <a:ln>
            <a:noFill/>
          </a:ln>
        </p:spPr>
      </p:pic>
      <p:sp>
        <p:nvSpPr>
          <p:cNvPr id="166" name="Google Shape;166;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7" name="Google Shape;167;p23"/>
          <p:cNvSpPr txBox="1"/>
          <p:nvPr/>
        </p:nvSpPr>
        <p:spPr>
          <a:xfrm>
            <a:off x="397550" y="3498500"/>
            <a:ext cx="3834000" cy="16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Chris Brown</a:t>
            </a:r>
            <a:endParaRPr b="1">
              <a:solidFill>
                <a:srgbClr val="000000"/>
              </a:solidFill>
            </a:endParaRPr>
          </a:p>
          <a:p>
            <a:pPr indent="0" lvl="0" marL="0" rtl="0" algn="l">
              <a:spcBef>
                <a:spcPts val="600"/>
              </a:spcBef>
              <a:spcAft>
                <a:spcPts val="0"/>
              </a:spcAft>
              <a:buNone/>
            </a:pPr>
            <a:r>
              <a:rPr b="1" lang="en">
                <a:solidFill>
                  <a:srgbClr val="000000"/>
                </a:solidFill>
              </a:rPr>
              <a:t>     </a:t>
            </a:r>
            <a:r>
              <a:rPr b="1" lang="en" u="sng">
                <a:solidFill>
                  <a:srgbClr val="144C72"/>
                </a:solidFill>
                <a:hlinkClick r:id="rId4">
                  <a:extLst>
                    <a:ext uri="{A12FA001-AC4F-418D-AE19-62706E023703}">
                      <ahyp:hlinkClr val="tx"/>
                    </a:ext>
                  </a:extLst>
                </a:hlinkClick>
              </a:rPr>
              <a:t>dcbrown@vt.edu</a:t>
            </a:r>
            <a:endParaRPr b="1">
              <a:solidFill>
                <a:srgbClr val="000000"/>
              </a:solidFill>
            </a:endParaRPr>
          </a:p>
          <a:p>
            <a:pPr indent="0" lvl="0" marL="0" rtl="0" algn="l">
              <a:spcBef>
                <a:spcPts val="600"/>
              </a:spcBef>
              <a:spcAft>
                <a:spcPts val="0"/>
              </a:spcAft>
              <a:buNone/>
            </a:pPr>
            <a:r>
              <a:rPr b="1" lang="en">
                <a:solidFill>
                  <a:srgbClr val="000000"/>
                </a:solidFill>
              </a:rPr>
              <a:t>     </a:t>
            </a:r>
            <a:r>
              <a:rPr b="1" lang="en" u="sng">
                <a:solidFill>
                  <a:srgbClr val="144C72"/>
                </a:solidFill>
                <a:hlinkClick r:id="rId5">
                  <a:extLst>
                    <a:ext uri="{A12FA001-AC4F-418D-AE19-62706E023703}">
                      <ahyp:hlinkClr val="tx"/>
                    </a:ext>
                  </a:extLst>
                </a:hlinkClick>
              </a:rPr>
              <a:t>https://chbrown13.github.io</a:t>
            </a:r>
            <a:endParaRPr b="1">
              <a:solidFill>
                <a:srgbClr val="000000"/>
              </a:solidFill>
            </a:endParaRPr>
          </a:p>
          <a:p>
            <a:pPr indent="0" lvl="0" marL="0" rtl="0" algn="l">
              <a:spcBef>
                <a:spcPts val="600"/>
              </a:spcBef>
              <a:spcAft>
                <a:spcPts val="0"/>
              </a:spcAft>
              <a:buNone/>
            </a:pPr>
            <a:r>
              <a:rPr b="1" lang="en">
                <a:solidFill>
                  <a:srgbClr val="000000"/>
                </a:solidFill>
              </a:rPr>
              <a:t>     </a:t>
            </a:r>
            <a:r>
              <a:rPr b="1" lang="en" u="sng">
                <a:solidFill>
                  <a:srgbClr val="144C72"/>
                </a:solidFill>
                <a:hlinkClick r:id="rId6">
                  <a:extLst>
                    <a:ext uri="{A12FA001-AC4F-418D-AE19-62706E023703}">
                      <ahyp:hlinkClr val="tx"/>
                    </a:ext>
                  </a:extLst>
                </a:hlinkClick>
              </a:rPr>
              <a:t>chbrown13</a:t>
            </a:r>
            <a:endParaRPr b="1">
              <a:solidFill>
                <a:srgbClr val="000000"/>
              </a:solidFill>
            </a:endParaRPr>
          </a:p>
          <a:p>
            <a:pPr indent="0" lvl="0" marL="0" rtl="0" algn="l">
              <a:spcBef>
                <a:spcPts val="600"/>
              </a:spcBef>
              <a:spcAft>
                <a:spcPts val="0"/>
              </a:spcAft>
              <a:buNone/>
            </a:pPr>
            <a:r>
              <a:rPr b="1" lang="en">
                <a:solidFill>
                  <a:srgbClr val="000000"/>
                </a:solidFill>
              </a:rPr>
              <a:t>     </a:t>
            </a:r>
            <a:r>
              <a:rPr b="1" lang="en" u="sng">
                <a:solidFill>
                  <a:srgbClr val="144C72"/>
                </a:solidFill>
                <a:hlinkClick r:id="rId7">
                  <a:extLst>
                    <a:ext uri="{A12FA001-AC4F-418D-AE19-62706E023703}">
                      <ahyp:hlinkClr val="tx"/>
                    </a:ext>
                  </a:extLst>
                </a:hlinkClick>
              </a:rPr>
              <a:t>@d_chrisbrown2</a:t>
            </a:r>
            <a:endParaRPr b="1">
              <a:solidFill>
                <a:srgbClr val="000000"/>
              </a:solidFill>
            </a:endParaRPr>
          </a:p>
          <a:p>
            <a:pPr indent="0" lvl="0" marL="0" rtl="0" algn="l">
              <a:spcBef>
                <a:spcPts val="600"/>
              </a:spcBef>
              <a:spcAft>
                <a:spcPts val="0"/>
              </a:spcAft>
              <a:buNone/>
            </a:pPr>
            <a:r>
              <a:t/>
            </a:r>
            <a:endParaRPr b="1">
              <a:solidFill>
                <a:srgbClr val="000000"/>
              </a:solidFill>
            </a:endParaRPr>
          </a:p>
          <a:p>
            <a:pPr indent="0" lvl="0" marL="0" rtl="0" algn="l">
              <a:spcBef>
                <a:spcPts val="600"/>
              </a:spcBef>
              <a:spcAft>
                <a:spcPts val="0"/>
              </a:spcAft>
              <a:buNone/>
            </a:pPr>
            <a:r>
              <a:rPr lang="en">
                <a:solidFill>
                  <a:srgbClr val="000000"/>
                </a:solidFill>
              </a:rPr>
              <a:t>		</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solidFill>
                <a:srgbClr val="000000"/>
              </a:solidFill>
            </a:endParaRPr>
          </a:p>
        </p:txBody>
      </p:sp>
      <p:pic>
        <p:nvPicPr>
          <p:cNvPr id="168" name="Google Shape;168;p23"/>
          <p:cNvPicPr preferRelativeResize="0"/>
          <p:nvPr/>
        </p:nvPicPr>
        <p:blipFill>
          <a:blip r:embed="rId8">
            <a:alphaModFix/>
          </a:blip>
          <a:stretch>
            <a:fillRect/>
          </a:stretch>
        </p:blipFill>
        <p:spPr>
          <a:xfrm>
            <a:off x="424050" y="4092644"/>
            <a:ext cx="301250" cy="293531"/>
          </a:xfrm>
          <a:prstGeom prst="rect">
            <a:avLst/>
          </a:prstGeom>
          <a:noFill/>
          <a:ln>
            <a:noFill/>
          </a:ln>
        </p:spPr>
      </p:pic>
      <p:pic>
        <p:nvPicPr>
          <p:cNvPr id="169" name="Google Shape;169;p23"/>
          <p:cNvPicPr preferRelativeResize="0"/>
          <p:nvPr/>
        </p:nvPicPr>
        <p:blipFill>
          <a:blip r:embed="rId9">
            <a:alphaModFix/>
          </a:blip>
          <a:stretch>
            <a:fillRect/>
          </a:stretch>
        </p:blipFill>
        <p:spPr>
          <a:xfrm>
            <a:off x="424050" y="3860146"/>
            <a:ext cx="301250" cy="231204"/>
          </a:xfrm>
          <a:prstGeom prst="rect">
            <a:avLst/>
          </a:prstGeom>
          <a:noFill/>
          <a:ln>
            <a:noFill/>
          </a:ln>
        </p:spPr>
      </p:pic>
      <p:pic>
        <p:nvPicPr>
          <p:cNvPr id="170" name="Google Shape;170;p23"/>
          <p:cNvPicPr preferRelativeResize="0"/>
          <p:nvPr/>
        </p:nvPicPr>
        <p:blipFill rotWithShape="1">
          <a:blip r:embed="rId10">
            <a:alphaModFix/>
          </a:blip>
          <a:srcRect b="0" l="0" r="0" t="8858"/>
          <a:stretch/>
        </p:blipFill>
        <p:spPr>
          <a:xfrm>
            <a:off x="424050" y="4411539"/>
            <a:ext cx="301250" cy="259711"/>
          </a:xfrm>
          <a:prstGeom prst="rect">
            <a:avLst/>
          </a:prstGeom>
          <a:noFill/>
          <a:ln>
            <a:noFill/>
          </a:ln>
        </p:spPr>
      </p:pic>
      <p:pic>
        <p:nvPicPr>
          <p:cNvPr id="171" name="Google Shape;171;p23"/>
          <p:cNvPicPr preferRelativeResize="0"/>
          <p:nvPr/>
        </p:nvPicPr>
        <p:blipFill rotWithShape="1">
          <a:blip r:embed="rId11">
            <a:alphaModFix/>
          </a:blip>
          <a:srcRect b="0" l="12303" r="0" t="0"/>
          <a:stretch/>
        </p:blipFill>
        <p:spPr>
          <a:xfrm>
            <a:off x="424050" y="4673952"/>
            <a:ext cx="301250" cy="296136"/>
          </a:xfrm>
          <a:prstGeom prst="rect">
            <a:avLst/>
          </a:prstGeom>
          <a:noFill/>
          <a:ln>
            <a:noFill/>
          </a:ln>
        </p:spPr>
      </p:pic>
      <p:pic>
        <p:nvPicPr>
          <p:cNvPr id="172" name="Google Shape;172;p23"/>
          <p:cNvPicPr preferRelativeResize="0"/>
          <p:nvPr/>
        </p:nvPicPr>
        <p:blipFill>
          <a:blip r:embed="rId12">
            <a:alphaModFix/>
          </a:blip>
          <a:stretch>
            <a:fillRect/>
          </a:stretch>
        </p:blipFill>
        <p:spPr>
          <a:xfrm>
            <a:off x="1621300" y="3427900"/>
            <a:ext cx="347625" cy="347625"/>
          </a:xfrm>
          <a:prstGeom prst="rect">
            <a:avLst/>
          </a:prstGeom>
          <a:noFill/>
          <a:ln>
            <a:noFill/>
          </a:ln>
        </p:spPr>
      </p:pic>
      <p:pic>
        <p:nvPicPr>
          <p:cNvPr id="173" name="Google Shape;173;p23"/>
          <p:cNvPicPr preferRelativeResize="0"/>
          <p:nvPr/>
        </p:nvPicPr>
        <p:blipFill rotWithShape="1">
          <a:blip r:embed="rId13">
            <a:alphaModFix/>
          </a:blip>
          <a:srcRect b="15210" l="15678" r="14076" t="18225"/>
          <a:stretch/>
        </p:blipFill>
        <p:spPr>
          <a:xfrm>
            <a:off x="6131737" y="4313669"/>
            <a:ext cx="923350" cy="656405"/>
          </a:xfrm>
          <a:prstGeom prst="rect">
            <a:avLst/>
          </a:prstGeom>
          <a:noFill/>
          <a:ln>
            <a:noFill/>
          </a:ln>
        </p:spPr>
      </p:pic>
      <p:pic>
        <p:nvPicPr>
          <p:cNvPr id="174" name="Google Shape;174;p23"/>
          <p:cNvPicPr preferRelativeResize="0"/>
          <p:nvPr/>
        </p:nvPicPr>
        <p:blipFill>
          <a:blip r:embed="rId14">
            <a:alphaModFix/>
          </a:blip>
          <a:stretch>
            <a:fillRect/>
          </a:stretch>
        </p:blipFill>
        <p:spPr>
          <a:xfrm>
            <a:off x="7250300" y="4156961"/>
            <a:ext cx="1436501" cy="768889"/>
          </a:xfrm>
          <a:prstGeom prst="rect">
            <a:avLst/>
          </a:prstGeom>
          <a:noFill/>
          <a:ln>
            <a:noFill/>
          </a:ln>
        </p:spPr>
      </p:pic>
      <p:sp>
        <p:nvSpPr>
          <p:cNvPr id="175" name="Google Shape;175;p23"/>
          <p:cNvSpPr txBox="1"/>
          <p:nvPr/>
        </p:nvSpPr>
        <p:spPr>
          <a:xfrm>
            <a:off x="495875" y="1197800"/>
            <a:ext cx="8190900" cy="17547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Data privacy regulations protect users and their data from misuse. To adhere to regulations, developers must understand policies and modify source code accordingly. We examine the impact of GDPR compliance in OSS through surveys and repository mining, demonstrating </a:t>
            </a:r>
            <a:r>
              <a:rPr lang="en" sz="1700">
                <a:solidFill>
                  <a:schemeClr val="dk1"/>
                </a:solidFill>
              </a:rPr>
              <a:t>negative developer perceptions and</a:t>
            </a:r>
            <a:r>
              <a:rPr lang="en" sz="1700"/>
              <a:t> </a:t>
            </a:r>
            <a:r>
              <a:rPr lang="en" sz="1700"/>
              <a:t>significant increases in coding activity. Our findings provide implications to enhance policies and their implementation, to ensure human safety in digital environments.</a:t>
            </a:r>
            <a:endParaRPr sz="1700"/>
          </a:p>
        </p:txBody>
      </p:sp>
      <p:sp>
        <p:nvSpPr>
          <p:cNvPr id="176" name="Google Shape;176;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3"/>
          <p:cNvPicPr preferRelativeResize="0"/>
          <p:nvPr/>
        </p:nvPicPr>
        <p:blipFill>
          <a:blip r:embed="rId15">
            <a:alphaModFix/>
          </a:blip>
          <a:stretch>
            <a:fillRect/>
          </a:stretch>
        </p:blipFill>
        <p:spPr>
          <a:xfrm>
            <a:off x="6002501" y="3721340"/>
            <a:ext cx="1181800" cy="508825"/>
          </a:xfrm>
          <a:prstGeom prst="rect">
            <a:avLst/>
          </a:prstGeom>
          <a:noFill/>
          <a:ln>
            <a:noFill/>
          </a:ln>
        </p:spPr>
      </p:pic>
      <p:pic>
        <p:nvPicPr>
          <p:cNvPr id="178" name="Google Shape;178;p23"/>
          <p:cNvPicPr preferRelativeResize="0"/>
          <p:nvPr/>
        </p:nvPicPr>
        <p:blipFill>
          <a:blip r:embed="rId16">
            <a:alphaModFix/>
          </a:blip>
          <a:stretch>
            <a:fillRect/>
          </a:stretch>
        </p:blipFill>
        <p:spPr>
          <a:xfrm>
            <a:off x="7250300" y="3631541"/>
            <a:ext cx="1436500" cy="419696"/>
          </a:xfrm>
          <a:prstGeom prst="rect">
            <a:avLst/>
          </a:prstGeom>
          <a:noFill/>
          <a:ln>
            <a:noFill/>
          </a:ln>
        </p:spPr>
      </p:pic>
      <p:pic>
        <p:nvPicPr>
          <p:cNvPr id="179" name="Google Shape;179;p23"/>
          <p:cNvPicPr preferRelativeResize="0"/>
          <p:nvPr/>
        </p:nvPicPr>
        <p:blipFill>
          <a:blip r:embed="rId17">
            <a:alphaModFix/>
          </a:blip>
          <a:stretch>
            <a:fillRect/>
          </a:stretch>
        </p:blipFill>
        <p:spPr>
          <a:xfrm>
            <a:off x="5972041" y="3244199"/>
            <a:ext cx="1242721" cy="296125"/>
          </a:xfrm>
          <a:prstGeom prst="rect">
            <a:avLst/>
          </a:prstGeom>
          <a:noFill/>
          <a:ln>
            <a:noFill/>
          </a:ln>
        </p:spPr>
      </p:pic>
      <p:sp>
        <p:nvSpPr>
          <p:cNvPr id="180" name="Google Shape;180;p23"/>
          <p:cNvSpPr txBox="1"/>
          <p:nvPr/>
        </p:nvSpPr>
        <p:spPr>
          <a:xfrm>
            <a:off x="3692700" y="3244975"/>
            <a:ext cx="1758600" cy="8574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u="sng">
                <a:solidFill>
                  <a:srgbClr val="861F41"/>
                </a:solidFill>
              </a:rPr>
              <a:t>Acknowledgment</a:t>
            </a:r>
            <a:r>
              <a:rPr b="1" lang="en" sz="1200">
                <a:solidFill>
                  <a:srgbClr val="861F41"/>
                </a:solidFill>
              </a:rPr>
              <a:t> 🙏🏾</a:t>
            </a:r>
            <a:endParaRPr b="1" sz="1200">
              <a:solidFill>
                <a:srgbClr val="861F41"/>
              </a:solidFill>
            </a:endParaRPr>
          </a:p>
          <a:p>
            <a:pPr indent="0" lvl="0" marL="0" rtl="0" algn="ctr">
              <a:spcBef>
                <a:spcPts val="0"/>
              </a:spcBef>
              <a:spcAft>
                <a:spcPts val="0"/>
              </a:spcAft>
              <a:buNone/>
            </a:pPr>
            <a:r>
              <a:rPr b="1" lang="en" sz="1200">
                <a:solidFill>
                  <a:schemeClr val="accent4"/>
                </a:solidFill>
              </a:rPr>
              <a:t>Virginia Commonwealth Cyber Initiative (CCI)</a:t>
            </a:r>
            <a:endParaRPr b="1" sz="1200">
              <a:solidFill>
                <a:schemeClr val="accent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48" name="Google Shape;48;p9"/>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Software is increasingly collecting data from users.</a:t>
            </a:r>
            <a:endParaRPr sz="2800"/>
          </a:p>
        </p:txBody>
      </p:sp>
      <p:pic>
        <p:nvPicPr>
          <p:cNvPr id="49" name="Google Shape;49;p9"/>
          <p:cNvPicPr preferRelativeResize="0"/>
          <p:nvPr/>
        </p:nvPicPr>
        <p:blipFill>
          <a:blip r:embed="rId3">
            <a:alphaModFix/>
          </a:blip>
          <a:stretch>
            <a:fillRect/>
          </a:stretch>
        </p:blipFill>
        <p:spPr>
          <a:xfrm>
            <a:off x="901625" y="2432948"/>
            <a:ext cx="2846526" cy="1551375"/>
          </a:xfrm>
          <a:prstGeom prst="rect">
            <a:avLst/>
          </a:prstGeom>
          <a:noFill/>
          <a:ln>
            <a:noFill/>
          </a:ln>
        </p:spPr>
      </p:pic>
      <p:sp>
        <p:nvSpPr>
          <p:cNvPr id="50" name="Google Shape;50;p9"/>
          <p:cNvSpPr txBox="1"/>
          <p:nvPr/>
        </p:nvSpPr>
        <p:spPr>
          <a:xfrm>
            <a:off x="821650" y="3906925"/>
            <a:ext cx="1016100" cy="1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2"/>
                </a:solidFill>
              </a:rPr>
              <a:t>[</a:t>
            </a:r>
            <a:r>
              <a:rPr lang="en" sz="800" u="sng">
                <a:solidFill>
                  <a:schemeClr val="lt2"/>
                </a:solidFill>
                <a:hlinkClick r:id="rId4">
                  <a:extLst>
                    <a:ext uri="{A12FA001-AC4F-418D-AE19-62706E023703}">
                      <ahyp:hlinkClr val="tx"/>
                    </a:ext>
                  </a:extLst>
                </a:hlinkClick>
              </a:rPr>
              <a:t>W3 SpeedUp</a:t>
            </a:r>
            <a:r>
              <a:rPr lang="en" sz="800">
                <a:solidFill>
                  <a:schemeClr val="lt2"/>
                </a:solidFill>
              </a:rPr>
              <a:t>]</a:t>
            </a:r>
            <a:endParaRPr sz="800">
              <a:solidFill>
                <a:schemeClr val="lt2"/>
              </a:solidFill>
            </a:endParaRPr>
          </a:p>
        </p:txBody>
      </p:sp>
      <p:pic>
        <p:nvPicPr>
          <p:cNvPr id="51" name="Google Shape;51;p9"/>
          <p:cNvPicPr preferRelativeResize="0"/>
          <p:nvPr/>
        </p:nvPicPr>
        <p:blipFill>
          <a:blip r:embed="rId5">
            <a:alphaModFix/>
          </a:blip>
          <a:stretch>
            <a:fillRect/>
          </a:stretch>
        </p:blipFill>
        <p:spPr>
          <a:xfrm>
            <a:off x="5686175" y="2432950"/>
            <a:ext cx="2756250" cy="1551375"/>
          </a:xfrm>
          <a:prstGeom prst="rect">
            <a:avLst/>
          </a:prstGeom>
          <a:noFill/>
          <a:ln>
            <a:noFill/>
          </a:ln>
        </p:spPr>
      </p:pic>
      <p:sp>
        <p:nvSpPr>
          <p:cNvPr id="52" name="Google Shape;52;p9"/>
          <p:cNvSpPr txBox="1"/>
          <p:nvPr/>
        </p:nvSpPr>
        <p:spPr>
          <a:xfrm>
            <a:off x="5622250" y="3906925"/>
            <a:ext cx="1016100" cy="1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2"/>
                </a:solidFill>
              </a:rPr>
              <a:t>[Financial Times]</a:t>
            </a:r>
            <a:endParaRPr sz="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
                                        </p:tgtEl>
                                        <p:attrNameLst>
                                          <p:attrName>style.visibility</p:attrName>
                                        </p:attrNameLst>
                                      </p:cBhvr>
                                      <p:to>
                                        <p:strVal val="visible"/>
                                      </p:to>
                                    </p:set>
                                    <p:animEffect filter="fade" transition="in">
                                      <p:cBhvr>
                                        <p:cTn dur="1000"/>
                                        <p:tgtEl>
                                          <p:spTgt spid="50"/>
                                        </p:tgtEl>
                                      </p:cBhvr>
                                    </p:animEffect>
                                  </p:childTnLst>
                                </p:cTn>
                              </p:par>
                              <p:par>
                                <p:cTn fill="hold" nodeType="with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1000"/>
                                        <p:tgtEl>
                                          <p:spTgt spid="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000"/>
                                        <p:tgtEl>
                                          <p:spTgt spid="52"/>
                                        </p:tgtEl>
                                      </p:cBhvr>
                                    </p:animEffect>
                                  </p:childTnLst>
                                </p:cTn>
                              </p:par>
                              <p:par>
                                <p:cTn fill="hold" nodeType="with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Privacy Regulations</a:t>
            </a:r>
            <a:endParaRPr/>
          </a:p>
        </p:txBody>
      </p:sp>
      <p:pic>
        <p:nvPicPr>
          <p:cNvPr id="58" name="Google Shape;58;p10"/>
          <p:cNvPicPr preferRelativeResize="0"/>
          <p:nvPr/>
        </p:nvPicPr>
        <p:blipFill>
          <a:blip r:embed="rId3">
            <a:alphaModFix/>
          </a:blip>
          <a:stretch>
            <a:fillRect/>
          </a:stretch>
        </p:blipFill>
        <p:spPr>
          <a:xfrm>
            <a:off x="750513" y="1200149"/>
            <a:ext cx="7642974" cy="3669575"/>
          </a:xfrm>
          <a:prstGeom prst="rect">
            <a:avLst/>
          </a:prstGeom>
          <a:noFill/>
          <a:ln>
            <a:noFill/>
          </a:ln>
        </p:spPr>
      </p:pic>
      <p:sp>
        <p:nvSpPr>
          <p:cNvPr id="59" name="Google Shape;59;p10"/>
          <p:cNvSpPr/>
          <p:nvPr/>
        </p:nvSpPr>
        <p:spPr>
          <a:xfrm>
            <a:off x="505800" y="3527925"/>
            <a:ext cx="1189800" cy="127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0" name="Google Shape;60;p10"/>
          <p:cNvPicPr preferRelativeResize="0"/>
          <p:nvPr/>
        </p:nvPicPr>
        <p:blipFill>
          <a:blip r:embed="rId4">
            <a:alphaModFix/>
          </a:blip>
          <a:stretch>
            <a:fillRect/>
          </a:stretch>
        </p:blipFill>
        <p:spPr>
          <a:xfrm>
            <a:off x="776550" y="3672458"/>
            <a:ext cx="1189800" cy="883341"/>
          </a:xfrm>
          <a:prstGeom prst="rect">
            <a:avLst/>
          </a:prstGeom>
          <a:noFill/>
          <a:ln>
            <a:noFill/>
          </a:ln>
        </p:spPr>
      </p:pic>
      <p:pic>
        <p:nvPicPr>
          <p:cNvPr id="61" name="Google Shape;61;p10"/>
          <p:cNvPicPr preferRelativeResize="0"/>
          <p:nvPr/>
        </p:nvPicPr>
        <p:blipFill rotWithShape="1">
          <a:blip r:embed="rId5">
            <a:alphaModFix/>
          </a:blip>
          <a:srcRect b="0" l="0" r="0" t="13703"/>
          <a:stretch/>
        </p:blipFill>
        <p:spPr>
          <a:xfrm>
            <a:off x="3510912" y="1736775"/>
            <a:ext cx="2122175" cy="2648675"/>
          </a:xfrm>
          <a:prstGeom prst="rect">
            <a:avLst/>
          </a:prstGeom>
          <a:noFill/>
          <a:ln>
            <a:noFill/>
          </a:ln>
        </p:spPr>
      </p:pic>
      <p:sp>
        <p:nvSpPr>
          <p:cNvPr id="62" name="Google Shape;62;p10"/>
          <p:cNvSpPr txBox="1"/>
          <p:nvPr/>
        </p:nvSpPr>
        <p:spPr>
          <a:xfrm>
            <a:off x="3409700" y="4290700"/>
            <a:ext cx="721200" cy="1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2"/>
                </a:solidFill>
              </a:rPr>
              <a:t>[</a:t>
            </a:r>
            <a:r>
              <a:rPr lang="en" sz="800" u="sng">
                <a:solidFill>
                  <a:schemeClr val="lt2"/>
                </a:solidFill>
                <a:hlinkClick r:id="rId6">
                  <a:extLst>
                    <a:ext uri="{A12FA001-AC4F-418D-AE19-62706E023703}">
                      <ahyp:hlinkClr val="tx"/>
                    </a:ext>
                  </a:extLst>
                </a:hlinkClick>
              </a:rPr>
              <a:t>Varonis</a:t>
            </a:r>
            <a:r>
              <a:rPr lang="en" sz="800">
                <a:solidFill>
                  <a:schemeClr val="lt2"/>
                </a:solidFill>
              </a:rPr>
              <a:t>]</a:t>
            </a:r>
            <a:endParaRPr sz="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par>
                                <p:cTn fill="hold" nodeType="with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1"/>
                                        </p:tgtEl>
                                      </p:cBhvr>
                                    </p:animEffect>
                                    <p:set>
                                      <p:cBhvr>
                                        <p:cTn dur="1" fill="hold">
                                          <p:stCondLst>
                                            <p:cond delay="1000"/>
                                          </p:stCondLst>
                                        </p:cTn>
                                        <p:tgtEl>
                                          <p:spTgt spid="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
                                        </p:tgtEl>
                                      </p:cBhvr>
                                    </p:animEffect>
                                    <p:set>
                                      <p:cBhvr>
                                        <p:cTn dur="1" fill="hold">
                                          <p:stCondLst>
                                            <p:cond delay="1000"/>
                                          </p:stCondLst>
                                        </p:cTn>
                                        <p:tgtEl>
                                          <p:spTgt spid="6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GDPR</a:t>
            </a:r>
            <a:endParaRPr/>
          </a:p>
        </p:txBody>
      </p:sp>
      <p:sp>
        <p:nvSpPr>
          <p:cNvPr id="68" name="Google Shape;68;p11"/>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The General Data Protection Regulation (GDPR) is a law which protects the personal data of European Union citizens.</a:t>
            </a:r>
            <a:endParaRPr sz="2300"/>
          </a:p>
        </p:txBody>
      </p:sp>
      <p:pic>
        <p:nvPicPr>
          <p:cNvPr id="69" name="Google Shape;69;p11"/>
          <p:cNvPicPr preferRelativeResize="0"/>
          <p:nvPr/>
        </p:nvPicPr>
        <p:blipFill>
          <a:blip r:embed="rId3">
            <a:alphaModFix/>
          </a:blip>
          <a:stretch>
            <a:fillRect/>
          </a:stretch>
        </p:blipFill>
        <p:spPr>
          <a:xfrm>
            <a:off x="2816626" y="2130650"/>
            <a:ext cx="3510748" cy="1842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Privacy Regulation Compliance</a:t>
            </a:r>
            <a:endParaRPr/>
          </a:p>
        </p:txBody>
      </p:sp>
      <p:sp>
        <p:nvSpPr>
          <p:cNvPr id="75" name="Google Shape;75;p12"/>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Software developers must understand and implement required features to ensure their organization’s products are compliant. However, </a:t>
            </a:r>
            <a:r>
              <a:rPr i="1" lang="en" sz="1800"/>
              <a:t>data privacy regulations are a challenging source of software requirement for developers</a:t>
            </a:r>
            <a:r>
              <a:rPr lang="en" sz="1800"/>
              <a:t>.</a:t>
            </a:r>
            <a:endParaRPr sz="1800"/>
          </a:p>
          <a:p>
            <a:pPr indent="0" lvl="0" marL="0" rtl="0" algn="l">
              <a:spcBef>
                <a:spcPts val="0"/>
              </a:spcBef>
              <a:spcAft>
                <a:spcPts val="0"/>
              </a:spcAft>
              <a:buNone/>
            </a:pPr>
            <a:r>
              <a:t/>
            </a:r>
            <a:endParaRPr sz="1800"/>
          </a:p>
        </p:txBody>
      </p:sp>
      <p:sp>
        <p:nvSpPr>
          <p:cNvPr id="76" name="Google Shape;76;p12"/>
          <p:cNvSpPr txBox="1"/>
          <p:nvPr/>
        </p:nvSpPr>
        <p:spPr>
          <a:xfrm>
            <a:off x="2846475" y="4185725"/>
            <a:ext cx="854700" cy="1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lt2"/>
                </a:solidFill>
              </a:rPr>
              <a:t>[</a:t>
            </a:r>
            <a:r>
              <a:rPr lang="en" sz="800" u="sng">
                <a:solidFill>
                  <a:schemeClr val="lt2"/>
                </a:solidFill>
                <a:hlinkClick r:id="rId3">
                  <a:extLst>
                    <a:ext uri="{A12FA001-AC4F-418D-AE19-62706E023703}">
                      <ahyp:hlinkClr val="tx"/>
                    </a:ext>
                  </a:extLst>
                </a:hlinkClick>
              </a:rPr>
              <a:t>randhome.io</a:t>
            </a:r>
            <a:r>
              <a:rPr lang="en" sz="800" u="sng">
                <a:solidFill>
                  <a:schemeClr val="lt2"/>
                </a:solidFill>
              </a:rPr>
              <a:t>]</a:t>
            </a:r>
            <a:endParaRPr sz="800" u="sng">
              <a:solidFill>
                <a:schemeClr val="lt2"/>
              </a:solidFill>
            </a:endParaRPr>
          </a:p>
        </p:txBody>
      </p:sp>
      <p:pic>
        <p:nvPicPr>
          <p:cNvPr id="77" name="Google Shape;77;p12"/>
          <p:cNvPicPr preferRelativeResize="0"/>
          <p:nvPr/>
        </p:nvPicPr>
        <p:blipFill>
          <a:blip r:embed="rId4">
            <a:alphaModFix/>
          </a:blip>
          <a:stretch>
            <a:fillRect/>
          </a:stretch>
        </p:blipFill>
        <p:spPr>
          <a:xfrm>
            <a:off x="2920200" y="2299525"/>
            <a:ext cx="3303601" cy="197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83" name="Google Shape;83;p13"/>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t>RQ1:</a:t>
            </a:r>
            <a:r>
              <a:rPr lang="en" sz="2400"/>
              <a:t> How does GDPR compliance influence development activity on OSS projects?</a:t>
            </a:r>
            <a:endParaRPr sz="2400"/>
          </a:p>
          <a:p>
            <a:pPr indent="0" lvl="0" marL="0" rtl="0" algn="l">
              <a:spcBef>
                <a:spcPts val="600"/>
              </a:spcBef>
              <a:spcAft>
                <a:spcPts val="0"/>
              </a:spcAft>
              <a:buClr>
                <a:schemeClr val="dk1"/>
              </a:buClr>
              <a:buSzPts val="1100"/>
              <a:buFont typeface="Arial"/>
              <a:buNone/>
            </a:pPr>
            <a:r>
              <a:rPr b="1" lang="en" sz="2400"/>
              <a:t>RQ2:</a:t>
            </a:r>
            <a:r>
              <a:rPr lang="en" sz="2400"/>
              <a:t> How do OSS developers perceive fulfilling GDPR requirements?</a:t>
            </a:r>
            <a:endParaRPr sz="2400"/>
          </a:p>
          <a:p>
            <a:pPr indent="0" lvl="0" marL="0" rtl="0" algn="l">
              <a:spcBef>
                <a:spcPts val="600"/>
              </a:spcBef>
              <a:spcAft>
                <a:spcPts val="0"/>
              </a:spcAft>
              <a:buClr>
                <a:schemeClr val="dk1"/>
              </a:buClr>
              <a:buSzPts val="1100"/>
              <a:buFont typeface="Arial"/>
              <a:buNone/>
            </a:pPr>
            <a:r>
              <a:rPr b="1" lang="en" sz="2400"/>
              <a:t>RQ3:</a:t>
            </a:r>
            <a:r>
              <a:rPr lang="en" sz="2400"/>
              <a:t> What GDPR concepts do OSS developers find most challenging to implement?</a:t>
            </a:r>
            <a:endParaRPr sz="2400"/>
          </a:p>
          <a:p>
            <a:pPr indent="0" lvl="0" marL="0" rtl="0" algn="l">
              <a:spcBef>
                <a:spcPts val="600"/>
              </a:spcBef>
              <a:spcAft>
                <a:spcPts val="0"/>
              </a:spcAft>
              <a:buNone/>
            </a:pPr>
            <a:r>
              <a:rPr b="1" lang="en" sz="2400"/>
              <a:t>RQ4:</a:t>
            </a:r>
            <a:r>
              <a:rPr lang="en" sz="2400"/>
              <a:t> How do OSS developers assess GDPR compliance?</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GDPR-Related Pull Requests</a:t>
            </a:r>
            <a:endParaRPr/>
          </a:p>
        </p:txBody>
      </p:sp>
      <p:sp>
        <p:nvSpPr>
          <p:cNvPr id="89" name="Google Shape;89;p1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90" name="Google Shape;90;p14"/>
          <p:cNvSpPr/>
          <p:nvPr/>
        </p:nvSpPr>
        <p:spPr>
          <a:xfrm>
            <a:off x="2552700" y="2117025"/>
            <a:ext cx="1454700" cy="34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4"/>
          <p:cNvSpPr txBox="1"/>
          <p:nvPr/>
        </p:nvSpPr>
        <p:spPr>
          <a:xfrm>
            <a:off x="2932225" y="1804175"/>
            <a:ext cx="3278100" cy="111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1"/>
                </a:solidFill>
              </a:rPr>
              <a:t>🔎</a:t>
            </a:r>
            <a:endParaRPr sz="4800">
              <a:solidFill>
                <a:schemeClr val="dk1"/>
              </a:solidFill>
            </a:endParaRPr>
          </a:p>
          <a:p>
            <a:pPr indent="0" lvl="0" marL="0" rtl="0" algn="ctr">
              <a:spcBef>
                <a:spcPts val="0"/>
              </a:spcBef>
              <a:spcAft>
                <a:spcPts val="0"/>
              </a:spcAft>
              <a:buNone/>
            </a:pPr>
            <a:r>
              <a:rPr lang="en" sz="2400">
                <a:solidFill>
                  <a:schemeClr val="dk1"/>
                </a:solidFill>
                <a:latin typeface="Source Code Pro"/>
                <a:ea typeface="Source Code Pro"/>
                <a:cs typeface="Source Code Pro"/>
                <a:sym typeface="Source Code Pro"/>
              </a:rPr>
              <a:t>“GDPR”</a:t>
            </a:r>
            <a:endParaRPr sz="2400">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Apr 2016 &lt; created_at &lt; Jan 2024</a:t>
            </a:r>
            <a:endParaRPr sz="1200">
              <a:solidFill>
                <a:schemeClr val="dk1"/>
              </a:solidFill>
              <a:latin typeface="Source Code Pro"/>
              <a:ea typeface="Source Code Pro"/>
              <a:cs typeface="Source Code Pro"/>
              <a:sym typeface="Source Code Pro"/>
            </a:endParaRPr>
          </a:p>
        </p:txBody>
      </p:sp>
      <p:sp>
        <p:nvSpPr>
          <p:cNvPr id="92" name="Google Shape;92;p14"/>
          <p:cNvSpPr/>
          <p:nvPr/>
        </p:nvSpPr>
        <p:spPr>
          <a:xfrm>
            <a:off x="5448300" y="2117025"/>
            <a:ext cx="1454700" cy="34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4"/>
          <p:cNvSpPr txBox="1"/>
          <p:nvPr/>
        </p:nvSpPr>
        <p:spPr>
          <a:xfrm>
            <a:off x="7239050" y="1804175"/>
            <a:ext cx="1677300" cy="14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a:t>
            </a:r>
            <a:endParaRPr sz="4800">
              <a:solidFill>
                <a:schemeClr val="dk1"/>
              </a:solidFill>
            </a:endParaRPr>
          </a:p>
          <a:p>
            <a:pPr indent="0" lvl="0" marL="0" rtl="0" algn="l">
              <a:spcBef>
                <a:spcPts val="0"/>
              </a:spcBef>
              <a:spcAft>
                <a:spcPts val="0"/>
              </a:spcAft>
              <a:buNone/>
            </a:pPr>
            <a:r>
              <a:rPr lang="en">
                <a:solidFill>
                  <a:schemeClr val="dk1"/>
                </a:solidFill>
              </a:rPr>
              <a:t>❌ bot</a:t>
            </a:r>
            <a:endParaRPr>
              <a:solidFill>
                <a:schemeClr val="dk1"/>
              </a:solidFill>
            </a:endParaRPr>
          </a:p>
          <a:p>
            <a:pPr indent="0" lvl="0" marL="0" rtl="0" algn="l">
              <a:spcBef>
                <a:spcPts val="0"/>
              </a:spcBef>
              <a:spcAft>
                <a:spcPts val="0"/>
              </a:spcAft>
              <a:buNone/>
            </a:pPr>
            <a:r>
              <a:rPr lang="en">
                <a:solidFill>
                  <a:schemeClr val="dk1"/>
                </a:solidFill>
              </a:rPr>
              <a:t>Manual inspection</a:t>
            </a:r>
            <a:endParaRPr>
              <a:solidFill>
                <a:schemeClr val="dk1"/>
              </a:solidFill>
            </a:endParaRPr>
          </a:p>
          <a:p>
            <a:pPr indent="0" lvl="0" marL="0" rtl="0" algn="l">
              <a:spcBef>
                <a:spcPts val="0"/>
              </a:spcBef>
              <a:spcAft>
                <a:spcPts val="0"/>
              </a:spcAft>
              <a:buNone/>
            </a:pPr>
            <a:r>
              <a:t/>
            </a:r>
            <a:endParaRPr sz="3000">
              <a:solidFill>
                <a:schemeClr val="dk1"/>
              </a:solidFill>
            </a:endParaRPr>
          </a:p>
        </p:txBody>
      </p:sp>
      <p:sp>
        <p:nvSpPr>
          <p:cNvPr id="94" name="Google Shape;94;p14"/>
          <p:cNvSpPr txBox="1"/>
          <p:nvPr/>
        </p:nvSpPr>
        <p:spPr>
          <a:xfrm>
            <a:off x="452975" y="4014600"/>
            <a:ext cx="8229600" cy="1406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15,731 GDPR-related pull requests</a:t>
            </a:r>
            <a:endParaRPr sz="24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400">
              <a:solidFill>
                <a:schemeClr val="dk1"/>
              </a:solidFill>
            </a:endParaRPr>
          </a:p>
        </p:txBody>
      </p:sp>
      <p:pic>
        <p:nvPicPr>
          <p:cNvPr id="95" name="Google Shape;95;p14"/>
          <p:cNvPicPr preferRelativeResize="0"/>
          <p:nvPr/>
        </p:nvPicPr>
        <p:blipFill rotWithShape="1">
          <a:blip r:embed="rId3">
            <a:alphaModFix/>
          </a:blip>
          <a:srcRect b="15652" l="18140" r="45048" t="8365"/>
          <a:stretch/>
        </p:blipFill>
        <p:spPr>
          <a:xfrm>
            <a:off x="1165711" y="1848200"/>
            <a:ext cx="1165264" cy="1461600"/>
          </a:xfrm>
          <a:prstGeom prst="rect">
            <a:avLst/>
          </a:prstGeom>
          <a:noFill/>
          <a:ln>
            <a:noFill/>
          </a:ln>
        </p:spPr>
      </p:pic>
      <p:sp>
        <p:nvSpPr>
          <p:cNvPr id="96" name="Google Shape;96;p14"/>
          <p:cNvSpPr txBox="1"/>
          <p:nvPr/>
        </p:nvSpPr>
        <p:spPr>
          <a:xfrm>
            <a:off x="1089500" y="3232875"/>
            <a:ext cx="1454700" cy="1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lt2"/>
                </a:solidFill>
              </a:rPr>
              <a:t>[</a:t>
            </a:r>
            <a:r>
              <a:rPr lang="en" sz="600" u="sng">
                <a:solidFill>
                  <a:schemeClr val="lt2"/>
                </a:solidFill>
                <a:hlinkClick r:id="rId4">
                  <a:extLst>
                    <a:ext uri="{A12FA001-AC4F-418D-AE19-62706E023703}">
                      <ahyp:hlinkClr val="tx"/>
                    </a:ext>
                  </a:extLst>
                </a:hlinkClick>
              </a:rPr>
              <a:t>https://www.restapiexample.com</a:t>
            </a:r>
            <a:r>
              <a:rPr lang="en" sz="600">
                <a:solidFill>
                  <a:schemeClr val="lt2"/>
                </a:solidFill>
              </a:rPr>
              <a:t>]</a:t>
            </a:r>
            <a:endParaRPr sz="6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2" name="Google Shape;102;p15"/>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300"/>
              <a:t>Phase 1: Developer Survey</a:t>
            </a:r>
            <a:endParaRPr b="1" sz="2300"/>
          </a:p>
        </p:txBody>
      </p:sp>
      <p:sp>
        <p:nvSpPr>
          <p:cNvPr id="103" name="Google Shape;103;p15"/>
          <p:cNvSpPr txBox="1"/>
          <p:nvPr>
            <p:ph idx="2" type="body"/>
          </p:nvPr>
        </p:nvSpPr>
        <p:spPr>
          <a:xfrm>
            <a:off x="4692273" y="1200150"/>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300"/>
              <a:t>Phase 2: Mining GitHub Repositories</a:t>
            </a:r>
            <a:endParaRPr b="1" sz="2300"/>
          </a:p>
        </p:txBody>
      </p:sp>
      <p:pic>
        <p:nvPicPr>
          <p:cNvPr id="104" name="Google Shape;104;p15"/>
          <p:cNvPicPr preferRelativeResize="0"/>
          <p:nvPr/>
        </p:nvPicPr>
        <p:blipFill>
          <a:blip r:embed="rId3">
            <a:alphaModFix/>
          </a:blip>
          <a:stretch>
            <a:fillRect/>
          </a:stretch>
        </p:blipFill>
        <p:spPr>
          <a:xfrm>
            <a:off x="1193350" y="2151000"/>
            <a:ext cx="2334350" cy="2334350"/>
          </a:xfrm>
          <a:prstGeom prst="rect">
            <a:avLst/>
          </a:prstGeom>
          <a:noFill/>
          <a:ln>
            <a:noFill/>
          </a:ln>
        </p:spPr>
      </p:pic>
      <p:pic>
        <p:nvPicPr>
          <p:cNvPr id="105" name="Google Shape;105;p15"/>
          <p:cNvPicPr preferRelativeResize="0"/>
          <p:nvPr/>
        </p:nvPicPr>
        <p:blipFill>
          <a:blip r:embed="rId4">
            <a:alphaModFix/>
          </a:blip>
          <a:stretch>
            <a:fillRect/>
          </a:stretch>
        </p:blipFill>
        <p:spPr>
          <a:xfrm>
            <a:off x="5471900" y="2277550"/>
            <a:ext cx="2435250" cy="229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Developer Survey</a:t>
            </a:r>
            <a:endParaRPr/>
          </a:p>
        </p:txBody>
      </p:sp>
      <p:sp>
        <p:nvSpPr>
          <p:cNvPr id="111" name="Google Shape;111;p16"/>
          <p:cNvSpPr txBox="1"/>
          <p:nvPr/>
        </p:nvSpPr>
        <p:spPr>
          <a:xfrm>
            <a:off x="381000" y="1034450"/>
            <a:ext cx="8610900" cy="63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u="sng">
                <a:solidFill>
                  <a:srgbClr val="000000"/>
                </a:solidFill>
              </a:rPr>
              <a:t>Study Design</a:t>
            </a:r>
            <a:endParaRPr b="1" sz="1600">
              <a:solidFill>
                <a:srgbClr val="000000"/>
              </a:solidFill>
            </a:endParaRPr>
          </a:p>
          <a:p>
            <a:pPr indent="0" lvl="0" marL="0" rtl="0" algn="l">
              <a:spcBef>
                <a:spcPts val="0"/>
              </a:spcBef>
              <a:spcAft>
                <a:spcPts val="0"/>
              </a:spcAft>
              <a:buNone/>
            </a:pPr>
            <a:r>
              <a:rPr b="1" lang="en" sz="1800"/>
              <a:t>Pilot Study</a:t>
            </a:r>
            <a:endParaRPr b="1" sz="1800"/>
          </a:p>
          <a:p>
            <a:pPr indent="-342900" lvl="0" marL="457200" rtl="0" algn="l">
              <a:spcBef>
                <a:spcPts val="0"/>
              </a:spcBef>
              <a:spcAft>
                <a:spcPts val="0"/>
              </a:spcAft>
              <a:buSzPts val="1800"/>
              <a:buChar char="●"/>
            </a:pPr>
            <a:r>
              <a:rPr lang="en" sz="1800"/>
              <a:t>Conducted semi-structured interviews with OSS developers</a:t>
            </a:r>
            <a:endParaRPr sz="1800"/>
          </a:p>
          <a:p>
            <a:pPr indent="0" lvl="0" marL="0" rtl="0" algn="l">
              <a:spcBef>
                <a:spcPts val="0"/>
              </a:spcBef>
              <a:spcAft>
                <a:spcPts val="0"/>
              </a:spcAft>
              <a:buNone/>
            </a:pPr>
            <a:r>
              <a:t/>
            </a:r>
            <a:endParaRPr sz="1200"/>
          </a:p>
          <a:p>
            <a:pPr indent="0" lvl="0" marL="0" rtl="0" algn="l">
              <a:spcBef>
                <a:spcPts val="0"/>
              </a:spcBef>
              <a:spcAft>
                <a:spcPts val="0"/>
              </a:spcAft>
              <a:buNone/>
            </a:pPr>
            <a:r>
              <a:rPr b="1" lang="en" sz="1800"/>
              <a:t>Participant Recruitment (n = 56)</a:t>
            </a:r>
            <a:endParaRPr b="1" sz="1800"/>
          </a:p>
          <a:p>
            <a:pPr indent="-342900" lvl="0" marL="457200" rtl="0" algn="l">
              <a:spcBef>
                <a:spcPts val="0"/>
              </a:spcBef>
              <a:spcAft>
                <a:spcPts val="0"/>
              </a:spcAft>
              <a:buSzPts val="1800"/>
              <a:buChar char="●"/>
            </a:pPr>
            <a:r>
              <a:rPr lang="en" sz="1800"/>
              <a:t>Distributed survey to developers who </a:t>
            </a:r>
            <a:r>
              <a:rPr lang="en" sz="1800"/>
              <a:t>authored GDPR-related PRs</a:t>
            </a:r>
            <a:endParaRPr sz="1800"/>
          </a:p>
          <a:p>
            <a:pPr indent="-342900" lvl="1" marL="914400" rtl="0" algn="l">
              <a:spcBef>
                <a:spcPts val="0"/>
              </a:spcBef>
              <a:spcAft>
                <a:spcPts val="0"/>
              </a:spcAft>
              <a:buSzPts val="1800"/>
              <a:buChar char="○"/>
            </a:pPr>
            <a:r>
              <a:rPr lang="en" sz="1800"/>
              <a:t>Random drawing; n = 5</a:t>
            </a:r>
            <a:endParaRPr sz="1800"/>
          </a:p>
          <a:p>
            <a:pPr indent="-342900" lvl="0" marL="457200" rtl="0" algn="l">
              <a:spcBef>
                <a:spcPts val="0"/>
              </a:spcBef>
              <a:spcAft>
                <a:spcPts val="0"/>
              </a:spcAft>
              <a:buSzPts val="1800"/>
              <a:buChar char="●"/>
            </a:pPr>
            <a:r>
              <a:rPr lang="en" sz="1800"/>
              <a:t>Broader calls for recruitment on social media</a:t>
            </a:r>
            <a:endParaRPr sz="1800"/>
          </a:p>
          <a:p>
            <a:pPr indent="-342900" lvl="1" marL="914400" rtl="0" algn="l">
              <a:spcBef>
                <a:spcPts val="0"/>
              </a:spcBef>
              <a:spcAft>
                <a:spcPts val="0"/>
              </a:spcAft>
              <a:buSzPts val="1800"/>
              <a:buChar char="○"/>
            </a:pPr>
            <a:r>
              <a:rPr lang="en" sz="1800"/>
              <a:t>Random drawing; n = 42</a:t>
            </a:r>
            <a:endParaRPr sz="1800"/>
          </a:p>
          <a:p>
            <a:pPr indent="-342900" lvl="0" marL="457200" rtl="0" algn="l">
              <a:spcBef>
                <a:spcPts val="0"/>
              </a:spcBef>
              <a:spcAft>
                <a:spcPts val="0"/>
              </a:spcAft>
              <a:buSzPts val="1800"/>
              <a:buChar char="●"/>
            </a:pPr>
            <a:r>
              <a:rPr lang="en" sz="1800"/>
              <a:t>Re-distributed survey to developers who authors GDPR-related PRs</a:t>
            </a:r>
            <a:endParaRPr sz="1800"/>
          </a:p>
          <a:p>
            <a:pPr indent="-342900" lvl="1" marL="914400" rtl="0" algn="l">
              <a:spcBef>
                <a:spcPts val="0"/>
              </a:spcBef>
              <a:spcAft>
                <a:spcPts val="0"/>
              </a:spcAft>
              <a:buSzPts val="1800"/>
              <a:buChar char="○"/>
            </a:pPr>
            <a:r>
              <a:rPr lang="en" sz="1800"/>
              <a:t>$10 gift card; n = 9</a:t>
            </a:r>
            <a:endParaRPr sz="1800"/>
          </a:p>
          <a:p>
            <a:pPr indent="0" lvl="0" marL="0" rtl="0" algn="l">
              <a:spcBef>
                <a:spcPts val="0"/>
              </a:spcBef>
              <a:spcAft>
                <a:spcPts val="0"/>
              </a:spcAft>
              <a:buNone/>
            </a:pPr>
            <a:r>
              <a:t/>
            </a:r>
            <a:endParaRPr sz="1200"/>
          </a:p>
          <a:p>
            <a:pPr indent="0" lvl="0" marL="0" rtl="0" algn="l">
              <a:spcBef>
                <a:spcPts val="0"/>
              </a:spcBef>
              <a:spcAft>
                <a:spcPts val="0"/>
              </a:spcAft>
              <a:buNone/>
            </a:pPr>
            <a:r>
              <a:rPr b="1" lang="en" sz="2000"/>
              <a:t>Data Analysis</a:t>
            </a:r>
            <a:endParaRPr b="1" sz="2000"/>
          </a:p>
          <a:p>
            <a:pPr indent="-355600" lvl="0" marL="457200" rtl="0" algn="l">
              <a:spcBef>
                <a:spcPts val="0"/>
              </a:spcBef>
              <a:spcAft>
                <a:spcPts val="0"/>
              </a:spcAft>
              <a:buSzPts val="2000"/>
              <a:buChar char="●"/>
            </a:pPr>
            <a:r>
              <a:rPr lang="en" sz="2000"/>
              <a:t>Thematic analysis</a:t>
            </a:r>
            <a:endParaRPr sz="2000"/>
          </a:p>
        </p:txBody>
      </p:sp>
      <p:pic>
        <p:nvPicPr>
          <p:cNvPr id="112" name="Google Shape;112;p16"/>
          <p:cNvPicPr preferRelativeResize="0"/>
          <p:nvPr/>
        </p:nvPicPr>
        <p:blipFill>
          <a:blip r:embed="rId3">
            <a:alphaModFix/>
          </a:blip>
          <a:stretch>
            <a:fillRect/>
          </a:stretch>
        </p:blipFill>
        <p:spPr>
          <a:xfrm>
            <a:off x="3371128" y="4782779"/>
            <a:ext cx="285425" cy="214997"/>
          </a:xfrm>
          <a:prstGeom prst="rect">
            <a:avLst/>
          </a:prstGeom>
          <a:noFill/>
          <a:ln>
            <a:noFill/>
          </a:ln>
        </p:spPr>
      </p:pic>
      <p:pic>
        <p:nvPicPr>
          <p:cNvPr id="113" name="Google Shape;113;p16"/>
          <p:cNvPicPr preferRelativeResize="0"/>
          <p:nvPr/>
        </p:nvPicPr>
        <p:blipFill>
          <a:blip r:embed="rId4">
            <a:alphaModFix/>
          </a:blip>
          <a:stretch>
            <a:fillRect/>
          </a:stretch>
        </p:blipFill>
        <p:spPr>
          <a:xfrm>
            <a:off x="3056675" y="4764252"/>
            <a:ext cx="285425" cy="22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