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68C49C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A_E4FBAC6D.xml" ContentType="application/vnd.ms-powerpoint.comments+xml"/>
  <Override PartName="/ppt/notesSlides/notesSlide3.xml" ContentType="application/vnd.openxmlformats-officedocument.presentationml.notesSlide+xml"/>
  <Override PartName="/ppt/comments/modernComment_134_CCDA19D9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B_21E17AB6.xml" ContentType="application/vnd.ms-powerpoint.comments+xml"/>
  <Override PartName="/ppt/comments/modernComment_132_73848A8D.xml" ContentType="application/vnd.ms-powerpoint.comments+xml"/>
  <Override PartName="/ppt/notesSlides/notesSlide6.xml" ContentType="application/vnd.openxmlformats-officedocument.presentationml.notesSlide+xml"/>
  <Override PartName="/ppt/comments/modernComment_13B_497CBCAE.xml" ContentType="application/vnd.ms-powerpoint.comments+xml"/>
  <Override PartName="/ppt/notesSlides/notesSlide7.xml" ContentType="application/vnd.openxmlformats-officedocument.presentationml.notesSlide+xml"/>
  <Override PartName="/ppt/comments/modernComment_13C_3D10FC3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05" r:id="rId3"/>
    <p:sldId id="299" r:id="rId4"/>
    <p:sldId id="302" r:id="rId5"/>
    <p:sldId id="266" r:id="rId6"/>
    <p:sldId id="308" r:id="rId7"/>
    <p:sldId id="317" r:id="rId8"/>
    <p:sldId id="267" r:id="rId9"/>
    <p:sldId id="306" r:id="rId10"/>
    <p:sldId id="270" r:id="rId11"/>
    <p:sldId id="309" r:id="rId12"/>
    <p:sldId id="310" r:id="rId13"/>
    <p:sldId id="312" r:id="rId14"/>
    <p:sldId id="303" r:id="rId15"/>
    <p:sldId id="315" r:id="rId16"/>
    <p:sldId id="313" r:id="rId17"/>
    <p:sldId id="314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639388-FCF7-8068-FC44-CE1BACD2A7A3}" name="Paschal Chukwuebuk Amusuo" initials="PA" userId="S::pamusuo@purdue.edu::7dff2cd1-484a-42a3-834a-12fd88b46653" providerId="AD"/>
  <p188:author id="{23FFB2F9-B20B-F3D9-E2CF-8A1B6FB546FE}" name="Davis, James C" initials="DJ" userId="S::davisjam@purdue.edu::84778d94-b1cc-4a48-87ce-749e1d7d6e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7705C-3FB0-059E-E00A-186C52D8D049}" v="8" dt="2025-05-01T15:48:26.887"/>
    <p1510:client id="{E4E21519-827F-018D-3FDF-D0443D6EF19D}" v="132" dt="2025-05-01T13:02:53.382"/>
    <p1510:client id="{F18295AB-027A-CFA0-D2AB-A050630995D6}" v="509" dt="2025-05-01T14:45:52.360"/>
    <p1510:client id="{FEA9ED9A-CDAA-3445-92D7-F763C65C2FB8}" v="784" dt="2025-05-01T15:02:29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hal Chukwuebuk Amusuo" userId="S::pamusuo@purdue.edu::7dff2cd1-484a-42a3-834a-12fd88b46653" providerId="AD" clId="Web-{0C4753A1-A8BC-C64F-2A3B-66216D91C9F8}"/>
    <pc:docChg chg="mod addSld delSld modSld sldOrd">
      <pc:chgData name="Paschal Chukwuebuk Amusuo" userId="S::pamusuo@purdue.edu::7dff2cd1-484a-42a3-834a-12fd88b46653" providerId="AD" clId="Web-{0C4753A1-A8BC-C64F-2A3B-66216D91C9F8}" dt="2025-04-30T02:48:57.362" v="2136" actId="1076"/>
      <pc:docMkLst>
        <pc:docMk/>
      </pc:docMkLst>
      <pc:sldChg chg="addSp delSp modSp">
        <pc:chgData name="Paschal Chukwuebuk Amusuo" userId="S::pamusuo@purdue.edu::7dff2cd1-484a-42a3-834a-12fd88b46653" providerId="AD" clId="Web-{0C4753A1-A8BC-C64F-2A3B-66216D91C9F8}" dt="2025-04-30T02:48:47.033" v="2134" actId="1076"/>
        <pc:sldMkLst>
          <pc:docMk/>
          <pc:sldMk cId="109857222" sldId="256"/>
        </pc:sldMkLst>
        <pc:spChg chg="mod">
          <ac:chgData name="Paschal Chukwuebuk Amusuo" userId="S::pamusuo@purdue.edu::7dff2cd1-484a-42a3-834a-12fd88b46653" providerId="AD" clId="Web-{0C4753A1-A8BC-C64F-2A3B-66216D91C9F8}" dt="2025-04-30T02:48:47.033" v="2134" actId="1076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Paschal Chukwuebuk Amusuo" userId="S::pamusuo@purdue.edu::7dff2cd1-484a-42a3-834a-12fd88b46653" providerId="AD" clId="Web-{0C4753A1-A8BC-C64F-2A3B-66216D91C9F8}" dt="2025-04-30T02:46:22.097" v="2000"/>
          <ac:spMkLst>
            <pc:docMk/>
            <pc:sldMk cId="109857222" sldId="256"/>
            <ac:spMk id="4" creationId="{2C41E583-D056-64E8-1789-1BA367A1E574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2:48:43.862" v="2133" actId="1076"/>
          <ac:spMkLst>
            <pc:docMk/>
            <pc:sldMk cId="109857222" sldId="256"/>
            <ac:spMk id="5" creationId="{BA7BA5FF-9081-1A4D-C7C0-861950139AD4}"/>
          </ac:spMkLst>
        </pc:spChg>
        <pc:picChg chg="add mod">
          <ac:chgData name="Paschal Chukwuebuk Amusuo" userId="S::pamusuo@purdue.edu::7dff2cd1-484a-42a3-834a-12fd88b46653" providerId="AD" clId="Web-{0C4753A1-A8BC-C64F-2A3B-66216D91C9F8}" dt="2025-04-30T02:48:28.127" v="2129" actId="1076"/>
          <ac:picMkLst>
            <pc:docMk/>
            <pc:sldMk cId="109857222" sldId="256"/>
            <ac:picMk id="3" creationId="{96A6B421-B91B-D2C2-9E7F-3B2DFD7DCF55}"/>
          </ac:picMkLst>
        </pc:picChg>
        <pc:picChg chg="add mod">
          <ac:chgData name="Paschal Chukwuebuk Amusuo" userId="S::pamusuo@purdue.edu::7dff2cd1-484a-42a3-834a-12fd88b46653" providerId="AD" clId="Web-{0C4753A1-A8BC-C64F-2A3B-66216D91C9F8}" dt="2025-04-30T02:48:34.393" v="2132" actId="1076"/>
          <ac:picMkLst>
            <pc:docMk/>
            <pc:sldMk cId="109857222" sldId="256"/>
            <ac:picMk id="6" creationId="{C51C5EB6-E010-32B9-54D4-A31F97696813}"/>
          </ac:picMkLst>
        </pc:picChg>
      </pc:sldChg>
      <pc:sldChg chg="add del">
        <pc:chgData name="Paschal Chukwuebuk Amusuo" userId="S::pamusuo@purdue.edu::7dff2cd1-484a-42a3-834a-12fd88b46653" providerId="AD" clId="Web-{0C4753A1-A8BC-C64F-2A3B-66216D91C9F8}" dt="2025-04-29T21:42:43.330" v="115"/>
        <pc:sldMkLst>
          <pc:docMk/>
          <pc:sldMk cId="3121360754" sldId="263"/>
        </pc:sldMkLst>
      </pc:sldChg>
      <pc:sldChg chg="addSp delSp modSp add del">
        <pc:chgData name="Paschal Chukwuebuk Amusuo" userId="S::pamusuo@purdue.edu::7dff2cd1-484a-42a3-834a-12fd88b46653" providerId="AD" clId="Web-{0C4753A1-A8BC-C64F-2A3B-66216D91C9F8}" dt="2025-04-30T00:32:22.497" v="607" actId="1076"/>
        <pc:sldMkLst>
          <pc:docMk/>
          <pc:sldMk cId="3841698925" sldId="266"/>
        </pc:sldMkLst>
        <pc:spChg chg="mod">
          <ac:chgData name="Paschal Chukwuebuk Amusuo" userId="S::pamusuo@purdue.edu::7dff2cd1-484a-42a3-834a-12fd88b46653" providerId="AD" clId="Web-{0C4753A1-A8BC-C64F-2A3B-66216D91C9F8}" dt="2025-04-30T00:31:37.762" v="588" actId="1076"/>
          <ac:spMkLst>
            <pc:docMk/>
            <pc:sldMk cId="3841698925" sldId="266"/>
            <ac:spMk id="2" creationId="{E85CD105-1E52-48B0-D32A-E5C8BB9AB3BD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0:32:22.465" v="603" actId="1076"/>
          <ac:spMkLst>
            <pc:docMk/>
            <pc:sldMk cId="3841698925" sldId="266"/>
            <ac:spMk id="9" creationId="{7C2235E7-D02F-96D2-9464-03AF5FC58D1B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0:32:22.481" v="604" actId="1076"/>
          <ac:spMkLst>
            <pc:docMk/>
            <pc:sldMk cId="3841698925" sldId="266"/>
            <ac:spMk id="10" creationId="{62423D15-E38E-33AE-7773-96F5376404A8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0:32:22.481" v="605" actId="1076"/>
          <ac:spMkLst>
            <pc:docMk/>
            <pc:sldMk cId="3841698925" sldId="266"/>
            <ac:spMk id="11" creationId="{13AD9BA3-1763-FEF2-1F01-2CDF2A0810BF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0:32:22.497" v="606" actId="1076"/>
          <ac:spMkLst>
            <pc:docMk/>
            <pc:sldMk cId="3841698925" sldId="266"/>
            <ac:spMk id="12" creationId="{C26B0E47-10DA-5337-FC57-A5C88123B6E0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0:32:22.497" v="607" actId="1076"/>
          <ac:spMkLst>
            <pc:docMk/>
            <pc:sldMk cId="3841698925" sldId="266"/>
            <ac:spMk id="14" creationId="{B9D7F258-70FB-5E18-1BA5-6AAA6D46C5AE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0:32:10.137" v="599" actId="1076"/>
          <ac:spMkLst>
            <pc:docMk/>
            <pc:sldMk cId="3841698925" sldId="266"/>
            <ac:spMk id="20" creationId="{548F0EEE-817D-A62E-5617-C63B361E2807}"/>
          </ac:spMkLst>
        </pc:spChg>
        <pc:spChg chg="add del mod">
          <ac:chgData name="Paschal Chukwuebuk Amusuo" userId="S::pamusuo@purdue.edu::7dff2cd1-484a-42a3-834a-12fd88b46653" providerId="AD" clId="Web-{0C4753A1-A8BC-C64F-2A3B-66216D91C9F8}" dt="2025-04-30T00:30:17.917" v="536"/>
          <ac:spMkLst>
            <pc:docMk/>
            <pc:sldMk cId="3841698925" sldId="266"/>
            <ac:spMk id="28" creationId="{B42960AA-8AC1-FF04-6F0F-23297AAE6BC4}"/>
          </ac:spMkLst>
        </pc:spChg>
        <pc:picChg chg="mod">
          <ac:chgData name="Paschal Chukwuebuk Amusuo" userId="S::pamusuo@purdue.edu::7dff2cd1-484a-42a3-834a-12fd88b46653" providerId="AD" clId="Web-{0C4753A1-A8BC-C64F-2A3B-66216D91C9F8}" dt="2025-04-30T00:31:43.434" v="590" actId="1076"/>
          <ac:picMkLst>
            <pc:docMk/>
            <pc:sldMk cId="3841698925" sldId="266"/>
            <ac:picMk id="4" creationId="{B570EAA2-AD0A-1477-2EB7-526E364BB6EC}"/>
          </ac:picMkLst>
        </pc:picChg>
        <pc:picChg chg="mod">
          <ac:chgData name="Paschal Chukwuebuk Amusuo" userId="S::pamusuo@purdue.edu::7dff2cd1-484a-42a3-834a-12fd88b46653" providerId="AD" clId="Web-{0C4753A1-A8BC-C64F-2A3B-66216D91C9F8}" dt="2025-04-30T00:31:45.356" v="591" actId="1076"/>
          <ac:picMkLst>
            <pc:docMk/>
            <pc:sldMk cId="3841698925" sldId="266"/>
            <ac:picMk id="5" creationId="{89654CA9-80E3-6474-14A4-3AB5ED4FA591}"/>
          </ac:picMkLst>
        </pc:picChg>
        <pc:picChg chg="mod">
          <ac:chgData name="Paschal Chukwuebuk Amusuo" userId="S::pamusuo@purdue.edu::7dff2cd1-484a-42a3-834a-12fd88b46653" providerId="AD" clId="Web-{0C4753A1-A8BC-C64F-2A3B-66216D91C9F8}" dt="2025-04-30T00:32:22.450" v="600" actId="1076"/>
          <ac:picMkLst>
            <pc:docMk/>
            <pc:sldMk cId="3841698925" sldId="266"/>
            <ac:picMk id="6" creationId="{6EB27944-8A57-B246-ABEC-548B98A7B157}"/>
          </ac:picMkLst>
        </pc:picChg>
        <pc:picChg chg="mod">
          <ac:chgData name="Paschal Chukwuebuk Amusuo" userId="S::pamusuo@purdue.edu::7dff2cd1-484a-42a3-834a-12fd88b46653" providerId="AD" clId="Web-{0C4753A1-A8BC-C64F-2A3B-66216D91C9F8}" dt="2025-04-30T00:32:22.450" v="601" actId="1076"/>
          <ac:picMkLst>
            <pc:docMk/>
            <pc:sldMk cId="3841698925" sldId="266"/>
            <ac:picMk id="7" creationId="{83EA3D06-F8BA-0320-8A54-0F97AAD32166}"/>
          </ac:picMkLst>
        </pc:picChg>
        <pc:picChg chg="mod">
          <ac:chgData name="Paschal Chukwuebuk Amusuo" userId="S::pamusuo@purdue.edu::7dff2cd1-484a-42a3-834a-12fd88b46653" providerId="AD" clId="Web-{0C4753A1-A8BC-C64F-2A3B-66216D91C9F8}" dt="2025-04-30T00:32:22.465" v="602" actId="1076"/>
          <ac:picMkLst>
            <pc:docMk/>
            <pc:sldMk cId="3841698925" sldId="266"/>
            <ac:picMk id="8" creationId="{4AE9E8E5-9901-97C2-2D72-CA2D08D1E192}"/>
          </ac:picMkLst>
        </pc:picChg>
      </pc:sldChg>
      <pc:sldChg chg="modSp add del">
        <pc:chgData name="Paschal Chukwuebuk Amusuo" userId="S::pamusuo@purdue.edu::7dff2cd1-484a-42a3-834a-12fd88b46653" providerId="AD" clId="Web-{0C4753A1-A8BC-C64F-2A3B-66216D91C9F8}" dt="2025-04-30T00:22:01.726" v="457" actId="14100"/>
        <pc:sldMkLst>
          <pc:docMk/>
          <pc:sldMk cId="568425142" sldId="267"/>
        </pc:sldMkLst>
        <pc:spChg chg="mod">
          <ac:chgData name="Paschal Chukwuebuk Amusuo" userId="S::pamusuo@purdue.edu::7dff2cd1-484a-42a3-834a-12fd88b46653" providerId="AD" clId="Web-{0C4753A1-A8BC-C64F-2A3B-66216D91C9F8}" dt="2025-04-30T00:22:01.726" v="457" actId="14100"/>
          <ac:spMkLst>
            <pc:docMk/>
            <pc:sldMk cId="568425142" sldId="267"/>
            <ac:spMk id="2" creationId="{332B7873-31FB-A7B8-796B-FD42CF1C99C3}"/>
          </ac:spMkLst>
        </pc:spChg>
      </pc:sldChg>
      <pc:sldChg chg="add del">
        <pc:chgData name="Paschal Chukwuebuk Amusuo" userId="S::pamusuo@purdue.edu::7dff2cd1-484a-42a3-834a-12fd88b46653" providerId="AD" clId="Web-{0C4753A1-A8BC-C64F-2A3B-66216D91C9F8}" dt="2025-04-29T21:05:30.858" v="54"/>
        <pc:sldMkLst>
          <pc:docMk/>
          <pc:sldMk cId="1042474930" sldId="269"/>
        </pc:sldMkLst>
      </pc:sldChg>
      <pc:sldChg chg="modSp add del">
        <pc:chgData name="Paschal Chukwuebuk Amusuo" userId="S::pamusuo@purdue.edu::7dff2cd1-484a-42a3-834a-12fd88b46653" providerId="AD" clId="Web-{0C4753A1-A8BC-C64F-2A3B-66216D91C9F8}" dt="2025-04-30T00:23:00.789" v="463" actId="1076"/>
        <pc:sldMkLst>
          <pc:docMk/>
          <pc:sldMk cId="2651082396" sldId="270"/>
        </pc:sldMkLst>
        <pc:spChg chg="mod">
          <ac:chgData name="Paschal Chukwuebuk Amusuo" userId="S::pamusuo@purdue.edu::7dff2cd1-484a-42a3-834a-12fd88b46653" providerId="AD" clId="Web-{0C4753A1-A8BC-C64F-2A3B-66216D91C9F8}" dt="2025-04-30T00:21:55.101" v="456" actId="14100"/>
          <ac:spMkLst>
            <pc:docMk/>
            <pc:sldMk cId="2651082396" sldId="270"/>
            <ac:spMk id="2" creationId="{BAFAC5CF-5115-6356-F4A2-C415605FD8E0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0:22:47.445" v="461" actId="20577"/>
          <ac:spMkLst>
            <pc:docMk/>
            <pc:sldMk cId="2651082396" sldId="270"/>
            <ac:spMk id="3" creationId="{D65B2706-0284-F86A-2E69-6A9A28EAACDA}"/>
          </ac:spMkLst>
        </pc:spChg>
        <pc:picChg chg="mod">
          <ac:chgData name="Paschal Chukwuebuk Amusuo" userId="S::pamusuo@purdue.edu::7dff2cd1-484a-42a3-834a-12fd88b46653" providerId="AD" clId="Web-{0C4753A1-A8BC-C64F-2A3B-66216D91C9F8}" dt="2025-04-30T00:23:00.789" v="463" actId="1076"/>
          <ac:picMkLst>
            <pc:docMk/>
            <pc:sldMk cId="2651082396" sldId="270"/>
            <ac:picMk id="4" creationId="{DC55D48A-B87A-CAC0-B72A-5A41FD4DF441}"/>
          </ac:picMkLst>
        </pc:picChg>
      </pc:sldChg>
      <pc:sldChg chg="add del">
        <pc:chgData name="Paschal Chukwuebuk Amusuo" userId="S::pamusuo@purdue.edu::7dff2cd1-484a-42a3-834a-12fd88b46653" providerId="AD" clId="Web-{0C4753A1-A8BC-C64F-2A3B-66216D91C9F8}" dt="2025-04-29T21:05:30.858" v="50"/>
        <pc:sldMkLst>
          <pc:docMk/>
          <pc:sldMk cId="478195538" sldId="271"/>
        </pc:sldMkLst>
      </pc:sldChg>
      <pc:sldChg chg="addSp modSp add del addAnim">
        <pc:chgData name="Paschal Chukwuebuk Amusuo" userId="S::pamusuo@purdue.edu::7dff2cd1-484a-42a3-834a-12fd88b46653" providerId="AD" clId="Web-{0C4753A1-A8BC-C64F-2A3B-66216D91C9F8}" dt="2025-04-29T23:47:51.080" v="162" actId="20577"/>
        <pc:sldMkLst>
          <pc:docMk/>
          <pc:sldMk cId="1970234498" sldId="299"/>
        </pc:sldMkLst>
        <pc:spChg chg="mod">
          <ac:chgData name="Paschal Chukwuebuk Amusuo" userId="S::pamusuo@purdue.edu::7dff2cd1-484a-42a3-834a-12fd88b46653" providerId="AD" clId="Web-{0C4753A1-A8BC-C64F-2A3B-66216D91C9F8}" dt="2025-04-29T23:47:51.080" v="162" actId="20577"/>
          <ac:spMkLst>
            <pc:docMk/>
            <pc:sldMk cId="1970234498" sldId="299"/>
            <ac:spMk id="2" creationId="{7542FE49-F18F-3CB7-0411-98D4FEB20679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29T21:46:14.316" v="125" actId="1076"/>
          <ac:spMkLst>
            <pc:docMk/>
            <pc:sldMk cId="1970234498" sldId="299"/>
            <ac:spMk id="3" creationId="{A5BFC15E-14DF-128F-DCA5-FC3F332BA907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29T21:46:20.581" v="131" actId="14100"/>
          <ac:spMkLst>
            <pc:docMk/>
            <pc:sldMk cId="1970234498" sldId="299"/>
            <ac:spMk id="5" creationId="{799F2955-9A7F-BCAC-5420-50B5384CA486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29T21:46:25.863" v="132" actId="1076"/>
          <ac:spMkLst>
            <pc:docMk/>
            <pc:sldMk cId="1970234498" sldId="299"/>
            <ac:spMk id="7" creationId="{834558B0-7123-22BE-6FBB-A6B23AA385F1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29T21:46:14.331" v="126" actId="1076"/>
          <ac:spMkLst>
            <pc:docMk/>
            <pc:sldMk cId="1970234498" sldId="299"/>
            <ac:spMk id="9" creationId="{998C0D45-FBD5-EDE2-DA23-EEFB7C4A1360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29T21:46:14.331" v="127" actId="1076"/>
          <ac:spMkLst>
            <pc:docMk/>
            <pc:sldMk cId="1970234498" sldId="299"/>
            <ac:spMk id="11" creationId="{D7734E58-B706-B767-FB1E-F5CF35C50F78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29T21:46:14.347" v="128" actId="1076"/>
          <ac:spMkLst>
            <pc:docMk/>
            <pc:sldMk cId="1970234498" sldId="299"/>
            <ac:spMk id="13" creationId="{F60E173F-028C-221A-48A8-72253A612744}"/>
          </ac:spMkLst>
        </pc:spChg>
      </pc:sldChg>
      <pc:sldChg chg="add del">
        <pc:chgData name="Paschal Chukwuebuk Amusuo" userId="S::pamusuo@purdue.edu::7dff2cd1-484a-42a3-834a-12fd88b46653" providerId="AD" clId="Web-{0C4753A1-A8BC-C64F-2A3B-66216D91C9F8}" dt="2025-04-29T21:05:30.889" v="57"/>
        <pc:sldMkLst>
          <pc:docMk/>
          <pc:sldMk cId="1697281912" sldId="300"/>
        </pc:sldMkLst>
      </pc:sldChg>
      <pc:sldChg chg="add del">
        <pc:chgData name="Paschal Chukwuebuk Amusuo" userId="S::pamusuo@purdue.edu::7dff2cd1-484a-42a3-834a-12fd88b46653" providerId="AD" clId="Web-{0C4753A1-A8BC-C64F-2A3B-66216D91C9F8}" dt="2025-04-29T21:05:30.873" v="55"/>
        <pc:sldMkLst>
          <pc:docMk/>
          <pc:sldMk cId="2078440397" sldId="301"/>
        </pc:sldMkLst>
      </pc:sldChg>
      <pc:sldChg chg="delSp modSp add del delAnim">
        <pc:chgData name="Paschal Chukwuebuk Amusuo" userId="S::pamusuo@purdue.edu::7dff2cd1-484a-42a3-834a-12fd88b46653" providerId="AD" clId="Web-{0C4753A1-A8BC-C64F-2A3B-66216D91C9F8}" dt="2025-04-30T00:22:08.648" v="458" actId="14100"/>
        <pc:sldMkLst>
          <pc:docMk/>
          <pc:sldMk cId="6481887" sldId="302"/>
        </pc:sldMkLst>
        <pc:spChg chg="mod">
          <ac:chgData name="Paschal Chukwuebuk Amusuo" userId="S::pamusuo@purdue.edu::7dff2cd1-484a-42a3-834a-12fd88b46653" providerId="AD" clId="Web-{0C4753A1-A8BC-C64F-2A3B-66216D91C9F8}" dt="2025-04-30T00:22:08.648" v="458" actId="14100"/>
          <ac:spMkLst>
            <pc:docMk/>
            <pc:sldMk cId="6481887" sldId="302"/>
            <ac:spMk id="2" creationId="{1D20191A-10C7-40E9-84B7-BA7461E1ACB6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0:01:50.837" v="280" actId="1076"/>
          <ac:spMkLst>
            <pc:docMk/>
            <pc:sldMk cId="6481887" sldId="302"/>
            <ac:spMk id="8" creationId="{A4C1708F-8F51-EC13-5484-86A36AD3D5B7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29T23:48:19.549" v="197" actId="14100"/>
          <ac:spMkLst>
            <pc:docMk/>
            <pc:sldMk cId="6481887" sldId="302"/>
            <ac:spMk id="9" creationId="{F5C9A915-2553-2EEF-02F2-D0114D77ADB4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29T23:48:41.815" v="199" actId="14100"/>
          <ac:spMkLst>
            <pc:docMk/>
            <pc:sldMk cId="6481887" sldId="302"/>
            <ac:spMk id="10" creationId="{00997455-04D2-C190-0BAA-E81FF697E003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29T23:48:55.659" v="201" actId="14100"/>
          <ac:spMkLst>
            <pc:docMk/>
            <pc:sldMk cId="6481887" sldId="302"/>
            <ac:spMk id="11" creationId="{14F8BA61-0138-B9E6-A70C-4CBD7EE81565}"/>
          </ac:spMkLst>
        </pc:spChg>
        <pc:picChg chg="mod">
          <ac:chgData name="Paschal Chukwuebuk Amusuo" userId="S::pamusuo@purdue.edu::7dff2cd1-484a-42a3-834a-12fd88b46653" providerId="AD" clId="Web-{0C4753A1-A8BC-C64F-2A3B-66216D91C9F8}" dt="2025-04-29T23:47:19.908" v="147" actId="1076"/>
          <ac:picMkLst>
            <pc:docMk/>
            <pc:sldMk cId="6481887" sldId="302"/>
            <ac:picMk id="4" creationId="{D3C8D103-6A02-3778-78F3-210088351595}"/>
          </ac:picMkLst>
        </pc:picChg>
      </pc:sldChg>
      <pc:sldChg chg="modSp add del">
        <pc:chgData name="Paschal Chukwuebuk Amusuo" userId="S::pamusuo@purdue.edu::7dff2cd1-484a-42a3-834a-12fd88b46653" providerId="AD" clId="Web-{0C4753A1-A8BC-C64F-2A3B-66216D91C9F8}" dt="2025-04-30T01:45:15.181" v="1181" actId="20577"/>
        <pc:sldMkLst>
          <pc:docMk/>
          <pc:sldMk cId="1995317789" sldId="303"/>
        </pc:sldMkLst>
        <pc:spChg chg="mod">
          <ac:chgData name="Paschal Chukwuebuk Amusuo" userId="S::pamusuo@purdue.edu::7dff2cd1-484a-42a3-834a-12fd88b46653" providerId="AD" clId="Web-{0C4753A1-A8BC-C64F-2A3B-66216D91C9F8}" dt="2025-04-30T01:45:15.181" v="1181" actId="20577"/>
          <ac:spMkLst>
            <pc:docMk/>
            <pc:sldMk cId="1995317789" sldId="303"/>
            <ac:spMk id="2" creationId="{A4BF1EA9-EB80-323E-4A36-5A30030AAB8A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1:07:51.204" v="1138" actId="1076"/>
          <ac:spMkLst>
            <pc:docMk/>
            <pc:sldMk cId="1995317789" sldId="303"/>
            <ac:spMk id="5" creationId="{FB488B98-AE03-D6C0-9ADB-61E4F8A5FB8B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1:07:42.345" v="1134" actId="1076"/>
          <ac:spMkLst>
            <pc:docMk/>
            <pc:sldMk cId="1995317789" sldId="303"/>
            <ac:spMk id="6" creationId="{8B2EA581-C559-2B78-8983-95B9BF462611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1:07:43.939" v="1135" actId="1076"/>
          <ac:spMkLst>
            <pc:docMk/>
            <pc:sldMk cId="1995317789" sldId="303"/>
            <ac:spMk id="7" creationId="{3C8B106D-9107-A1DD-85D7-CF41E27F942E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1:07:53.517" v="1139" actId="1076"/>
          <ac:spMkLst>
            <pc:docMk/>
            <pc:sldMk cId="1995317789" sldId="303"/>
            <ac:spMk id="8" creationId="{03F37EC5-8314-5591-7AE4-3D2EC1FCB874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1:07:48.595" v="1137" actId="1076"/>
          <ac:spMkLst>
            <pc:docMk/>
            <pc:sldMk cId="1995317789" sldId="303"/>
            <ac:spMk id="9" creationId="{51B0E25C-839F-0C10-78B0-52F447ACABB4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1:07:46.204" v="1136" actId="1076"/>
          <ac:spMkLst>
            <pc:docMk/>
            <pc:sldMk cId="1995317789" sldId="303"/>
            <ac:spMk id="10" creationId="{441AAB59-D108-DB64-278B-20766334A8E5}"/>
          </ac:spMkLst>
        </pc:spChg>
        <pc:picChg chg="mod">
          <ac:chgData name="Paschal Chukwuebuk Amusuo" userId="S::pamusuo@purdue.edu::7dff2cd1-484a-42a3-834a-12fd88b46653" providerId="AD" clId="Web-{0C4753A1-A8BC-C64F-2A3B-66216D91C9F8}" dt="2025-04-30T01:07:39.876" v="1133" actId="1076"/>
          <ac:picMkLst>
            <pc:docMk/>
            <pc:sldMk cId="1995317789" sldId="303"/>
            <ac:picMk id="4" creationId="{0ADBB9D0-CAF2-21B6-2AC5-038D687BC997}"/>
          </ac:picMkLst>
        </pc:picChg>
      </pc:sldChg>
      <pc:sldChg chg="add del">
        <pc:chgData name="Paschal Chukwuebuk Amusuo" userId="S::pamusuo@purdue.edu::7dff2cd1-484a-42a3-834a-12fd88b46653" providerId="AD" clId="Web-{0C4753A1-A8BC-C64F-2A3B-66216D91C9F8}" dt="2025-04-29T21:05:30.858" v="49"/>
        <pc:sldMkLst>
          <pc:docMk/>
          <pc:sldMk cId="4015060649" sldId="304"/>
        </pc:sldMkLst>
      </pc:sldChg>
      <pc:sldChg chg="addSp delSp modSp new ord">
        <pc:chgData name="Paschal Chukwuebuk Amusuo" userId="S::pamusuo@purdue.edu::7dff2cd1-484a-42a3-834a-12fd88b46653" providerId="AD" clId="Web-{0C4753A1-A8BC-C64F-2A3B-66216D91C9F8}" dt="2025-04-30T02:48:57.362" v="2136" actId="1076"/>
        <pc:sldMkLst>
          <pc:docMk/>
          <pc:sldMk cId="1995999567" sldId="305"/>
        </pc:sldMkLst>
        <pc:spChg chg="mod">
          <ac:chgData name="Paschal Chukwuebuk Amusuo" userId="S::pamusuo@purdue.edu::7dff2cd1-484a-42a3-834a-12fd88b46653" providerId="AD" clId="Web-{0C4753A1-A8BC-C64F-2A3B-66216D91C9F8}" dt="2025-04-29T21:35:47.016" v="114" actId="20577"/>
          <ac:spMkLst>
            <pc:docMk/>
            <pc:sldMk cId="1995999567" sldId="305"/>
            <ac:spMk id="2" creationId="{C66C1B36-5032-FA51-13A6-3A1DAF537E76}"/>
          </ac:spMkLst>
        </pc:spChg>
        <pc:picChg chg="add mod">
          <ac:chgData name="Paschal Chukwuebuk Amusuo" userId="S::pamusuo@purdue.edu::7dff2cd1-484a-42a3-834a-12fd88b46653" providerId="AD" clId="Web-{0C4753A1-A8BC-C64F-2A3B-66216D91C9F8}" dt="2025-04-30T02:48:54.283" v="2135" actId="1076"/>
          <ac:picMkLst>
            <pc:docMk/>
            <pc:sldMk cId="1995999567" sldId="305"/>
            <ac:picMk id="3" creationId="{4C2B276B-1C97-B6ED-93FF-A5492881D081}"/>
          </ac:picMkLst>
        </pc:picChg>
        <pc:picChg chg="add mod">
          <ac:chgData name="Paschal Chukwuebuk Amusuo" userId="S::pamusuo@purdue.edu::7dff2cd1-484a-42a3-834a-12fd88b46653" providerId="AD" clId="Web-{0C4753A1-A8BC-C64F-2A3B-66216D91C9F8}" dt="2025-04-30T02:48:57.362" v="2136" actId="1076"/>
          <ac:picMkLst>
            <pc:docMk/>
            <pc:sldMk cId="1995999567" sldId="305"/>
            <ac:picMk id="6" creationId="{85163244-A39B-74D9-31C0-979031AFA109}"/>
          </ac:picMkLst>
        </pc:picChg>
        <pc:picChg chg="add mod">
          <ac:chgData name="Paschal Chukwuebuk Amusuo" userId="S::pamusuo@purdue.edu::7dff2cd1-484a-42a3-834a-12fd88b46653" providerId="AD" clId="Web-{0C4753A1-A8BC-C64F-2A3B-66216D91C9F8}" dt="2025-04-29T21:35:36.656" v="112" actId="14100"/>
          <ac:picMkLst>
            <pc:docMk/>
            <pc:sldMk cId="1995999567" sldId="305"/>
            <ac:picMk id="7" creationId="{C4C8C4FC-943F-CC72-044E-FC2E36D1CD0A}"/>
          </ac:picMkLst>
        </pc:picChg>
      </pc:sldChg>
      <pc:sldChg chg="addSp delSp modSp new">
        <pc:chgData name="Paschal Chukwuebuk Amusuo" userId="S::pamusuo@purdue.edu::7dff2cd1-484a-42a3-834a-12fd88b46653" providerId="AD" clId="Web-{0C4753A1-A8BC-C64F-2A3B-66216D91C9F8}" dt="2025-04-30T00:24:04.649" v="493" actId="20577"/>
        <pc:sldMkLst>
          <pc:docMk/>
          <pc:sldMk cId="1938066061" sldId="306"/>
        </pc:sldMkLst>
        <pc:spChg chg="mod">
          <ac:chgData name="Paschal Chukwuebuk Amusuo" userId="S::pamusuo@purdue.edu::7dff2cd1-484a-42a3-834a-12fd88b46653" providerId="AD" clId="Web-{0C4753A1-A8BC-C64F-2A3B-66216D91C9F8}" dt="2025-04-30T00:13:12.221" v="350" actId="1076"/>
          <ac:spMkLst>
            <pc:docMk/>
            <pc:sldMk cId="1938066061" sldId="306"/>
            <ac:spMk id="2" creationId="{DA0DF37F-6440-D093-3636-4BECACBE1D1B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0:12:36.377" v="336"/>
          <ac:spMkLst>
            <pc:docMk/>
            <pc:sldMk cId="1938066061" sldId="306"/>
            <ac:spMk id="3" creationId="{39A673F7-FF1F-59C7-3B32-2102FFC6CFDB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0:23:16.461" v="464" actId="1076"/>
          <ac:spMkLst>
            <pc:docMk/>
            <pc:sldMk cId="1938066061" sldId="306"/>
            <ac:spMk id="6" creationId="{584C2588-AAC1-67F3-848F-2C1806A457B6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0:23:37.789" v="465" actId="1076"/>
          <ac:spMkLst>
            <pc:docMk/>
            <pc:sldMk cId="1938066061" sldId="306"/>
            <ac:spMk id="7" creationId="{CEB253AD-C745-B5D7-DDF7-479B08C74484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0:24:04.649" v="493" actId="20577"/>
          <ac:spMkLst>
            <pc:docMk/>
            <pc:sldMk cId="1938066061" sldId="306"/>
            <ac:spMk id="8" creationId="{26EA2B41-C319-9C49-DDFE-3C07F4412FDB}"/>
          </ac:spMkLst>
        </pc:spChg>
        <pc:picChg chg="add del mod">
          <ac:chgData name="Paschal Chukwuebuk Amusuo" userId="S::pamusuo@purdue.edu::7dff2cd1-484a-42a3-834a-12fd88b46653" providerId="AD" clId="Web-{0C4753A1-A8BC-C64F-2A3B-66216D91C9F8}" dt="2025-04-30T00:14:28.112" v="352"/>
          <ac:picMkLst>
            <pc:docMk/>
            <pc:sldMk cId="1938066061" sldId="306"/>
            <ac:picMk id="4" creationId="{A9B5CE55-0975-4B70-8426-02E00542E787}"/>
          </ac:picMkLst>
        </pc:picChg>
        <pc:picChg chg="add mod">
          <ac:chgData name="Paschal Chukwuebuk Amusuo" userId="S::pamusuo@purdue.edu::7dff2cd1-484a-42a3-834a-12fd88b46653" providerId="AD" clId="Web-{0C4753A1-A8BC-C64F-2A3B-66216D91C9F8}" dt="2025-04-30T00:16:15.207" v="408" actId="1076"/>
          <ac:picMkLst>
            <pc:docMk/>
            <pc:sldMk cId="1938066061" sldId="306"/>
            <ac:picMk id="5" creationId="{022ACC2F-679E-E194-1132-B078795FDCAE}"/>
          </ac:picMkLst>
        </pc:picChg>
      </pc:sldChg>
      <pc:sldChg chg="delSp modSp new del">
        <pc:chgData name="Paschal Chukwuebuk Amusuo" userId="S::pamusuo@purdue.edu::7dff2cd1-484a-42a3-834a-12fd88b46653" providerId="AD" clId="Web-{0C4753A1-A8BC-C64F-2A3B-66216D91C9F8}" dt="2025-04-30T00:54:18.072" v="866"/>
        <pc:sldMkLst>
          <pc:docMk/>
          <pc:sldMk cId="4119148040" sldId="307"/>
        </pc:sldMkLst>
        <pc:spChg chg="mod">
          <ac:chgData name="Paschal Chukwuebuk Amusuo" userId="S::pamusuo@purdue.edu::7dff2cd1-484a-42a3-834a-12fd88b46653" providerId="AD" clId="Web-{0C4753A1-A8BC-C64F-2A3B-66216D91C9F8}" dt="2025-04-30T00:26:46.041" v="514" actId="20577"/>
          <ac:spMkLst>
            <pc:docMk/>
            <pc:sldMk cId="4119148040" sldId="307"/>
            <ac:spMk id="2" creationId="{9FD64333-6C7D-E1E3-B62E-F8F588D68086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0:17:20.723" v="454"/>
          <ac:spMkLst>
            <pc:docMk/>
            <pc:sldMk cId="4119148040" sldId="307"/>
            <ac:spMk id="3" creationId="{BDA9CA43-07BE-342A-4B19-9C1186C60BCC}"/>
          </ac:spMkLst>
        </pc:spChg>
      </pc:sldChg>
      <pc:sldChg chg="addSp delSp modSp add addAnim delAnim">
        <pc:chgData name="Paschal Chukwuebuk Amusuo" userId="S::pamusuo@purdue.edu::7dff2cd1-484a-42a3-834a-12fd88b46653" providerId="AD" clId="Web-{0C4753A1-A8BC-C64F-2A3B-66216D91C9F8}" dt="2025-04-30T00:36:52.703" v="865" actId="20577"/>
        <pc:sldMkLst>
          <pc:docMk/>
          <pc:sldMk cId="3436845529" sldId="308"/>
        </pc:sldMkLst>
        <pc:spChg chg="mod">
          <ac:chgData name="Paschal Chukwuebuk Amusuo" userId="S::pamusuo@purdue.edu::7dff2cd1-484a-42a3-834a-12fd88b46653" providerId="AD" clId="Web-{0C4753A1-A8BC-C64F-2A3B-66216D91C9F8}" dt="2025-04-30T00:31:07.574" v="587" actId="20577"/>
          <ac:spMkLst>
            <pc:docMk/>
            <pc:sldMk cId="3436845529" sldId="308"/>
            <ac:spMk id="2" creationId="{1D20191A-10C7-40E9-84B7-BA7461E1ACB6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0:33:42.419" v="621" actId="1076"/>
          <ac:spMkLst>
            <pc:docMk/>
            <pc:sldMk cId="3436845529" sldId="308"/>
            <ac:spMk id="7" creationId="{15CC5CD9-CEF8-1538-31AA-59024C14F7F7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0:33:18.544" v="614"/>
          <ac:spMkLst>
            <pc:docMk/>
            <pc:sldMk cId="3436845529" sldId="308"/>
            <ac:spMk id="8" creationId="{A4C1708F-8F51-EC13-5484-86A36AD3D5B7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0:32:36.528" v="610"/>
          <ac:spMkLst>
            <pc:docMk/>
            <pc:sldMk cId="3436845529" sldId="308"/>
            <ac:spMk id="9" creationId="{F5C9A915-2553-2EEF-02F2-D0114D77ADB4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0:32:36.528" v="609"/>
          <ac:spMkLst>
            <pc:docMk/>
            <pc:sldMk cId="3436845529" sldId="308"/>
            <ac:spMk id="10" creationId="{00997455-04D2-C190-0BAA-E81FF697E003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0:32:36.528" v="608"/>
          <ac:spMkLst>
            <pc:docMk/>
            <pc:sldMk cId="3436845529" sldId="308"/>
            <ac:spMk id="11" creationId="{14F8BA61-0138-B9E6-A70C-4CBD7EE81565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0:33:34.013" v="618" actId="14100"/>
          <ac:spMkLst>
            <pc:docMk/>
            <pc:sldMk cId="3436845529" sldId="308"/>
            <ac:spMk id="12" creationId="{0627B842-C176-9951-87E5-FE301AA6CE33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0:33:43.482" v="622"/>
          <ac:spMkLst>
            <pc:docMk/>
            <pc:sldMk cId="3436845529" sldId="308"/>
            <ac:spMk id="13" creationId="{2BAE80A5-CBC0-32BC-EC11-4386D892FE2B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0:36:52.703" v="865" actId="20577"/>
          <ac:spMkLst>
            <pc:docMk/>
            <pc:sldMk cId="3436845529" sldId="308"/>
            <ac:spMk id="14" creationId="{32521A84-44C2-B931-6DDE-699554C8A954}"/>
          </ac:spMkLst>
        </pc:spChg>
        <pc:picChg chg="del">
          <ac:chgData name="Paschal Chukwuebuk Amusuo" userId="S::pamusuo@purdue.edu::7dff2cd1-484a-42a3-834a-12fd88b46653" providerId="AD" clId="Web-{0C4753A1-A8BC-C64F-2A3B-66216D91C9F8}" dt="2025-04-30T00:32:36.528" v="611"/>
          <ac:picMkLst>
            <pc:docMk/>
            <pc:sldMk cId="3436845529" sldId="308"/>
            <ac:picMk id="4" creationId="{D3C8D103-6A02-3778-78F3-210088351595}"/>
          </ac:picMkLst>
        </pc:picChg>
        <pc:picChg chg="mod">
          <ac:chgData name="Paschal Chukwuebuk Amusuo" userId="S::pamusuo@purdue.edu::7dff2cd1-484a-42a3-834a-12fd88b46653" providerId="AD" clId="Web-{0C4753A1-A8BC-C64F-2A3B-66216D91C9F8}" dt="2025-04-30T00:33:22.685" v="615" actId="1076"/>
          <ac:picMkLst>
            <pc:docMk/>
            <pc:sldMk cId="3436845529" sldId="308"/>
            <ac:picMk id="5" creationId="{A70E0D52-154E-9882-6255-B17445AAA933}"/>
          </ac:picMkLst>
        </pc:picChg>
      </pc:sldChg>
      <pc:sldChg chg="addSp modSp new">
        <pc:chgData name="Paschal Chukwuebuk Amusuo" userId="S::pamusuo@purdue.edu::7dff2cd1-484a-42a3-834a-12fd88b46653" providerId="AD" clId="Web-{0C4753A1-A8BC-C64F-2A3B-66216D91C9F8}" dt="2025-04-30T01:02:34.749" v="995" actId="1076"/>
        <pc:sldMkLst>
          <pc:docMk/>
          <pc:sldMk cId="2803731893" sldId="309"/>
        </pc:sldMkLst>
        <pc:spChg chg="mod">
          <ac:chgData name="Paschal Chukwuebuk Amusuo" userId="S::pamusuo@purdue.edu::7dff2cd1-484a-42a3-834a-12fd88b46653" providerId="AD" clId="Web-{0C4753A1-A8BC-C64F-2A3B-66216D91C9F8}" dt="2025-04-30T01:02:31.561" v="994" actId="20577"/>
          <ac:spMkLst>
            <pc:docMk/>
            <pc:sldMk cId="2803731893" sldId="309"/>
            <ac:spMk id="2" creationId="{41A4C666-1728-F778-D53B-FA8A4EC6209F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0:56:11.714" v="978" actId="20577"/>
          <ac:spMkLst>
            <pc:docMk/>
            <pc:sldMk cId="2803731893" sldId="309"/>
            <ac:spMk id="3" creationId="{B0E5C90A-8A2B-DE3B-B683-E38233794AA8}"/>
          </ac:spMkLst>
        </pc:spChg>
        <pc:picChg chg="add mod modCrop">
          <ac:chgData name="Paschal Chukwuebuk Amusuo" userId="S::pamusuo@purdue.edu::7dff2cd1-484a-42a3-834a-12fd88b46653" providerId="AD" clId="Web-{0C4753A1-A8BC-C64F-2A3B-66216D91C9F8}" dt="2025-04-30T01:02:34.749" v="995" actId="1076"/>
          <ac:picMkLst>
            <pc:docMk/>
            <pc:sldMk cId="2803731893" sldId="309"/>
            <ac:picMk id="4" creationId="{1E65DBD1-3121-79DE-EBEF-91C1F4E1A7F2}"/>
          </ac:picMkLst>
        </pc:picChg>
      </pc:sldChg>
      <pc:sldChg chg="modSp new">
        <pc:chgData name="Paschal Chukwuebuk Amusuo" userId="S::pamusuo@purdue.edu::7dff2cd1-484a-42a3-834a-12fd88b46653" providerId="AD" clId="Web-{0C4753A1-A8BC-C64F-2A3B-66216D91C9F8}" dt="2025-04-30T01:05:02.203" v="1071" actId="14100"/>
        <pc:sldMkLst>
          <pc:docMk/>
          <pc:sldMk cId="2123093625" sldId="310"/>
        </pc:sldMkLst>
        <pc:spChg chg="mod">
          <ac:chgData name="Paschal Chukwuebuk Amusuo" userId="S::pamusuo@purdue.edu::7dff2cd1-484a-42a3-834a-12fd88b46653" providerId="AD" clId="Web-{0C4753A1-A8BC-C64F-2A3B-66216D91C9F8}" dt="2025-04-30T01:05:02.203" v="1071" actId="14100"/>
          <ac:spMkLst>
            <pc:docMk/>
            <pc:sldMk cId="2123093625" sldId="310"/>
            <ac:spMk id="2" creationId="{C19ADC69-A6D8-80D0-B089-14569C3B57B6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1:04:57.234" v="1070" actId="1076"/>
          <ac:spMkLst>
            <pc:docMk/>
            <pc:sldMk cId="2123093625" sldId="310"/>
            <ac:spMk id="3" creationId="{E908A189-2F28-84CC-979E-6A5FD4943B3E}"/>
          </ac:spMkLst>
        </pc:spChg>
      </pc:sldChg>
      <pc:sldChg chg="modSp new del">
        <pc:chgData name="Paschal Chukwuebuk Amusuo" userId="S::pamusuo@purdue.edu::7dff2cd1-484a-42a3-834a-12fd88b46653" providerId="AD" clId="Web-{0C4753A1-A8BC-C64F-2A3B-66216D91C9F8}" dt="2025-04-30T01:06:43.813" v="1130"/>
        <pc:sldMkLst>
          <pc:docMk/>
          <pc:sldMk cId="2369241660" sldId="311"/>
        </pc:sldMkLst>
        <pc:spChg chg="mod">
          <ac:chgData name="Paschal Chukwuebuk Amusuo" userId="S::pamusuo@purdue.edu::7dff2cd1-484a-42a3-834a-12fd88b46653" providerId="AD" clId="Web-{0C4753A1-A8BC-C64F-2A3B-66216D91C9F8}" dt="2025-04-30T01:04:19.265" v="1030" actId="20577"/>
          <ac:spMkLst>
            <pc:docMk/>
            <pc:sldMk cId="2369241660" sldId="311"/>
            <ac:spMk id="2" creationId="{35D2D5F6-5F82-A189-081E-0931F7F548BC}"/>
          </ac:spMkLst>
        </pc:spChg>
      </pc:sldChg>
      <pc:sldChg chg="delSp modSp new">
        <pc:chgData name="Paschal Chukwuebuk Amusuo" userId="S::pamusuo@purdue.edu::7dff2cd1-484a-42a3-834a-12fd88b46653" providerId="AD" clId="Web-{0C4753A1-A8BC-C64F-2A3B-66216D91C9F8}" dt="2025-04-30T01:05:38.360" v="1129"/>
        <pc:sldMkLst>
          <pc:docMk/>
          <pc:sldMk cId="3997600290" sldId="312"/>
        </pc:sldMkLst>
        <pc:spChg chg="mod">
          <ac:chgData name="Paschal Chukwuebuk Amusuo" userId="S::pamusuo@purdue.edu::7dff2cd1-484a-42a3-834a-12fd88b46653" providerId="AD" clId="Web-{0C4753A1-A8BC-C64F-2A3B-66216D91C9F8}" dt="2025-04-30T01:05:33.906" v="1128" actId="14100"/>
          <ac:spMkLst>
            <pc:docMk/>
            <pc:sldMk cId="3997600290" sldId="312"/>
            <ac:spMk id="2" creationId="{21349268-5705-D8A6-871F-2F3E93898650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1:05:38.360" v="1129"/>
          <ac:spMkLst>
            <pc:docMk/>
            <pc:sldMk cId="3997600290" sldId="312"/>
            <ac:spMk id="3" creationId="{80DF4FD4-43CC-4C70-38D6-086397A63D07}"/>
          </ac:spMkLst>
        </pc:spChg>
      </pc:sldChg>
      <pc:sldChg chg="modSp add">
        <pc:chgData name="Paschal Chukwuebuk Amusuo" userId="S::pamusuo@purdue.edu::7dff2cd1-484a-42a3-834a-12fd88b46653" providerId="AD" clId="Web-{0C4753A1-A8BC-C64F-2A3B-66216D91C9F8}" dt="2025-04-30T01:48:09.430" v="1440" actId="20577"/>
        <pc:sldMkLst>
          <pc:docMk/>
          <pc:sldMk cId="478195538" sldId="313"/>
        </pc:sldMkLst>
        <pc:spChg chg="mod">
          <ac:chgData name="Paschal Chukwuebuk Amusuo" userId="S::pamusuo@purdue.edu::7dff2cd1-484a-42a3-834a-12fd88b46653" providerId="AD" clId="Web-{0C4753A1-A8BC-C64F-2A3B-66216D91C9F8}" dt="2025-04-30T01:48:09.430" v="1440" actId="20577"/>
          <ac:spMkLst>
            <pc:docMk/>
            <pc:sldMk cId="478195538" sldId="313"/>
            <ac:spMk id="2" creationId="{D033B04B-201F-1B43-9FE2-5E6AA9F46CEE}"/>
          </ac:spMkLst>
        </pc:spChg>
      </pc:sldChg>
      <pc:sldChg chg="new del">
        <pc:chgData name="Paschal Chukwuebuk Amusuo" userId="S::pamusuo@purdue.edu::7dff2cd1-484a-42a3-834a-12fd88b46653" providerId="AD" clId="Web-{0C4753A1-A8BC-C64F-2A3B-66216D91C9F8}" dt="2025-04-30T01:19:26.398" v="1143"/>
        <pc:sldMkLst>
          <pc:docMk/>
          <pc:sldMk cId="2141153830" sldId="314"/>
        </pc:sldMkLst>
      </pc:sldChg>
      <pc:sldChg chg="addSp delSp modSp add delAnim">
        <pc:chgData name="Paschal Chukwuebuk Amusuo" userId="S::pamusuo@purdue.edu::7dff2cd1-484a-42a3-834a-12fd88b46653" providerId="AD" clId="Web-{0C4753A1-A8BC-C64F-2A3B-66216D91C9F8}" dt="2025-04-30T02:29:35.132" v="1754" actId="1076"/>
        <pc:sldMkLst>
          <pc:docMk/>
          <pc:sldMk cId="4015060649" sldId="314"/>
        </pc:sldMkLst>
        <pc:spChg chg="mod">
          <ac:chgData name="Paschal Chukwuebuk Amusuo" userId="S::pamusuo@purdue.edu::7dff2cd1-484a-42a3-834a-12fd88b46653" providerId="AD" clId="Web-{0C4753A1-A8BC-C64F-2A3B-66216D91C9F8}" dt="2025-04-30T01:48:29.274" v="1477" actId="14100"/>
          <ac:spMkLst>
            <pc:docMk/>
            <pc:sldMk cId="4015060649" sldId="314"/>
            <ac:spMk id="2" creationId="{8E01A96F-8C29-585F-EBDA-90DBD7E9194F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2:28:23.867" v="1725"/>
          <ac:spMkLst>
            <pc:docMk/>
            <pc:sldMk cId="4015060649" sldId="314"/>
            <ac:spMk id="6" creationId="{2681417E-7F12-4CFC-B192-89DC4074C24C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2:28:21.820" v="1724"/>
          <ac:spMkLst>
            <pc:docMk/>
            <pc:sldMk cId="4015060649" sldId="314"/>
            <ac:spMk id="7" creationId="{264A1540-6BDA-E288-BB1B-1A484A4606E9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2:29:35.132" v="1754" actId="1076"/>
          <ac:spMkLst>
            <pc:docMk/>
            <pc:sldMk cId="4015060649" sldId="314"/>
            <ac:spMk id="9" creationId="{FD991683-B7CE-BA74-B90A-8213B0E3B425}"/>
          </ac:spMkLst>
        </pc:spChg>
      </pc:sldChg>
      <pc:sldChg chg="addSp delSp modSp new">
        <pc:chgData name="Paschal Chukwuebuk Amusuo" userId="S::pamusuo@purdue.edu::7dff2cd1-484a-42a3-834a-12fd88b46653" providerId="AD" clId="Web-{0C4753A1-A8BC-C64F-2A3B-66216D91C9F8}" dt="2025-04-30T02:44:40.519" v="1988" actId="20577"/>
        <pc:sldMkLst>
          <pc:docMk/>
          <pc:sldMk cId="1232911534" sldId="315"/>
        </pc:sldMkLst>
        <pc:spChg chg="mod">
          <ac:chgData name="Paschal Chukwuebuk Amusuo" userId="S::pamusuo@purdue.edu::7dff2cd1-484a-42a3-834a-12fd88b46653" providerId="AD" clId="Web-{0C4753A1-A8BC-C64F-2A3B-66216D91C9F8}" dt="2025-04-30T01:46:40.915" v="1315" actId="20577"/>
          <ac:spMkLst>
            <pc:docMk/>
            <pc:sldMk cId="1232911534" sldId="315"/>
            <ac:spMk id="2" creationId="{371D4FA5-34F0-057F-61B3-B78339529923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2:37:57.303" v="1908" actId="20577"/>
          <ac:spMkLst>
            <pc:docMk/>
            <pc:sldMk cId="1232911534" sldId="315"/>
            <ac:spMk id="3" creationId="{76CCC80E-CEDB-5F7A-D347-81678D4A0452}"/>
          </ac:spMkLst>
        </pc:spChg>
        <pc:spChg chg="add del">
          <ac:chgData name="Paschal Chukwuebuk Amusuo" userId="S::pamusuo@purdue.edu::7dff2cd1-484a-42a3-834a-12fd88b46653" providerId="AD" clId="Web-{0C4753A1-A8BC-C64F-2A3B-66216D91C9F8}" dt="2025-04-30T02:38:50.474" v="1910"/>
          <ac:spMkLst>
            <pc:docMk/>
            <pc:sldMk cId="1232911534" sldId="315"/>
            <ac:spMk id="4" creationId="{3C7AC5EA-1966-8C8B-E6DF-E5750DBF6834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2:44:28.488" v="1982" actId="20577"/>
          <ac:spMkLst>
            <pc:docMk/>
            <pc:sldMk cId="1232911534" sldId="315"/>
            <ac:spMk id="5" creationId="{1EE03FE5-BAD8-384B-9F2D-90BB90FD556B}"/>
          </ac:spMkLst>
        </pc:spChg>
        <pc:spChg chg="add del mod">
          <ac:chgData name="Paschal Chukwuebuk Amusuo" userId="S::pamusuo@purdue.edu::7dff2cd1-484a-42a3-834a-12fd88b46653" providerId="AD" clId="Web-{0C4753A1-A8BC-C64F-2A3B-66216D91C9F8}" dt="2025-04-30T02:40:28.192" v="1956"/>
          <ac:spMkLst>
            <pc:docMk/>
            <pc:sldMk cId="1232911534" sldId="315"/>
            <ac:spMk id="6" creationId="{13B57457-F27C-30D4-65E2-34843A5799E3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2:44:34.769" v="1983" actId="20577"/>
          <ac:spMkLst>
            <pc:docMk/>
            <pc:sldMk cId="1232911534" sldId="315"/>
            <ac:spMk id="7" creationId="{C9DF7DF4-D00B-4F6D-FF1C-8D15AFC1756D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2:44:40.519" v="1988" actId="20577"/>
          <ac:spMkLst>
            <pc:docMk/>
            <pc:sldMk cId="1232911534" sldId="315"/>
            <ac:spMk id="8" creationId="{403662E1-ECA2-B391-BA78-BE97A01C753C}"/>
          </ac:spMkLst>
        </pc:spChg>
        <pc:picChg chg="add mod">
          <ac:chgData name="Paschal Chukwuebuk Amusuo" userId="S::pamusuo@purdue.edu::7dff2cd1-484a-42a3-834a-12fd88b46653" providerId="AD" clId="Web-{0C4753A1-A8BC-C64F-2A3B-66216D91C9F8}" dt="2025-04-30T02:42:11.911" v="1969" actId="1076"/>
          <ac:picMkLst>
            <pc:docMk/>
            <pc:sldMk cId="1232911534" sldId="315"/>
            <ac:picMk id="9" creationId="{6383898B-6C92-EF98-1DDA-DE7834A93CA6}"/>
          </ac:picMkLst>
        </pc:picChg>
        <pc:picChg chg="add mod">
          <ac:chgData name="Paschal Chukwuebuk Amusuo" userId="S::pamusuo@purdue.edu::7dff2cd1-484a-42a3-834a-12fd88b46653" providerId="AD" clId="Web-{0C4753A1-A8BC-C64F-2A3B-66216D91C9F8}" dt="2025-04-30T02:44:19.629" v="1980" actId="1076"/>
          <ac:picMkLst>
            <pc:docMk/>
            <pc:sldMk cId="1232911534" sldId="315"/>
            <ac:picMk id="10" creationId="{AEB4ECC6-FA4D-44FC-27B7-037691E5B946}"/>
          </ac:picMkLst>
        </pc:picChg>
        <pc:picChg chg="add mod">
          <ac:chgData name="Paschal Chukwuebuk Amusuo" userId="S::pamusuo@purdue.edu::7dff2cd1-484a-42a3-834a-12fd88b46653" providerId="AD" clId="Web-{0C4753A1-A8BC-C64F-2A3B-66216D91C9F8}" dt="2025-04-30T02:44:22.613" v="1981" actId="1076"/>
          <ac:picMkLst>
            <pc:docMk/>
            <pc:sldMk cId="1232911534" sldId="315"/>
            <ac:picMk id="11" creationId="{7999679C-13DE-63F9-4ECF-0F81D6665149}"/>
          </ac:picMkLst>
        </pc:picChg>
      </pc:sldChg>
      <pc:sldChg chg="addSp modSp new">
        <pc:chgData name="Paschal Chukwuebuk Amusuo" userId="S::pamusuo@purdue.edu::7dff2cd1-484a-42a3-834a-12fd88b46653" providerId="AD" clId="Web-{0C4753A1-A8BC-C64F-2A3B-66216D91C9F8}" dt="2025-04-30T02:36:38.520" v="1901" actId="1076"/>
        <pc:sldMkLst>
          <pc:docMk/>
          <pc:sldMk cId="1024523315" sldId="316"/>
        </pc:sldMkLst>
        <pc:spChg chg="mod">
          <ac:chgData name="Paschal Chukwuebuk Amusuo" userId="S::pamusuo@purdue.edu::7dff2cd1-484a-42a3-834a-12fd88b46653" providerId="AD" clId="Web-{0C4753A1-A8BC-C64F-2A3B-66216D91C9F8}" dt="2025-04-30T02:06:45.439" v="1639" actId="20577"/>
          <ac:spMkLst>
            <pc:docMk/>
            <pc:sldMk cId="1024523315" sldId="316"/>
            <ac:spMk id="2" creationId="{83E63CA3-BAB4-CD75-C971-DEAC7CEBAEDA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2:33:01.943" v="1822" actId="20577"/>
          <ac:spMkLst>
            <pc:docMk/>
            <pc:sldMk cId="1024523315" sldId="316"/>
            <ac:spMk id="3" creationId="{2678DCC3-A871-4219-C95C-CF3B1198B8C0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2:35:21.958" v="1854" actId="1076"/>
          <ac:spMkLst>
            <pc:docMk/>
            <pc:sldMk cId="1024523315" sldId="316"/>
            <ac:spMk id="6" creationId="{C9BBCDA3-DCFC-95AB-BFB5-CE4C36F3BF85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2:35:19.036" v="1853" actId="1076"/>
          <ac:spMkLst>
            <pc:docMk/>
            <pc:sldMk cId="1024523315" sldId="316"/>
            <ac:spMk id="8" creationId="{0FBB5163-14E2-A7AB-C486-F8EDAE3E2B4C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2:36:38.520" v="1901" actId="1076"/>
          <ac:spMkLst>
            <pc:docMk/>
            <pc:sldMk cId="1024523315" sldId="316"/>
            <ac:spMk id="9" creationId="{7F0604B6-F6C4-41E1-360C-392EE3715EDC}"/>
          </ac:spMkLst>
        </pc:spChg>
        <pc:picChg chg="add mod">
          <ac:chgData name="Paschal Chukwuebuk Amusuo" userId="S::pamusuo@purdue.edu::7dff2cd1-484a-42a3-834a-12fd88b46653" providerId="AD" clId="Web-{0C4753A1-A8BC-C64F-2A3B-66216D91C9F8}" dt="2025-04-30T02:34:29.568" v="1828" actId="1076"/>
          <ac:picMkLst>
            <pc:docMk/>
            <pc:sldMk cId="1024523315" sldId="316"/>
            <ac:picMk id="5" creationId="{9729EB76-A07C-F116-EC1E-77EEA86B8930}"/>
          </ac:picMkLst>
        </pc:picChg>
        <pc:picChg chg="add mod">
          <ac:chgData name="Paschal Chukwuebuk Amusuo" userId="S::pamusuo@purdue.edu::7dff2cd1-484a-42a3-834a-12fd88b46653" providerId="AD" clId="Web-{0C4753A1-A8BC-C64F-2A3B-66216D91C9F8}" dt="2025-04-30T02:35:19.021" v="1852" actId="1076"/>
          <ac:picMkLst>
            <pc:docMk/>
            <pc:sldMk cId="1024523315" sldId="316"/>
            <ac:picMk id="7" creationId="{FA1E4861-6628-174E-B312-3CB01604D5F9}"/>
          </ac:picMkLst>
        </pc:picChg>
        <pc:picChg chg="add mod">
          <ac:chgData name="Paschal Chukwuebuk Amusuo" userId="S::pamusuo@purdue.edu::7dff2cd1-484a-42a3-834a-12fd88b46653" providerId="AD" clId="Web-{0C4753A1-A8BC-C64F-2A3B-66216D91C9F8}" dt="2025-04-30T02:36:35.270" v="1900" actId="1076"/>
          <ac:picMkLst>
            <pc:docMk/>
            <pc:sldMk cId="1024523315" sldId="316"/>
            <ac:picMk id="10" creationId="{790630CC-CCB4-F176-962A-F7D60DCD01FC}"/>
          </ac:picMkLst>
        </pc:picChg>
      </pc:sldChg>
      <pc:sldChg chg="addSp delSp modSp add del replId delAnim">
        <pc:chgData name="Paschal Chukwuebuk Amusuo" userId="S::pamusuo@purdue.edu::7dff2cd1-484a-42a3-834a-12fd88b46653" providerId="AD" clId="Web-{0C4753A1-A8BC-C64F-2A3B-66216D91C9F8}" dt="2025-04-30T02:06:39.408" v="1634"/>
        <pc:sldMkLst>
          <pc:docMk/>
          <pc:sldMk cId="3839570447" sldId="316"/>
        </pc:sldMkLst>
        <pc:spChg chg="mod">
          <ac:chgData name="Paschal Chukwuebuk Amusuo" userId="S::pamusuo@purdue.edu::7dff2cd1-484a-42a3-834a-12fd88b46653" providerId="AD" clId="Web-{0C4753A1-A8BC-C64F-2A3B-66216D91C9F8}" dt="2025-04-30T01:48:56.289" v="1519" actId="20577"/>
          <ac:spMkLst>
            <pc:docMk/>
            <pc:sldMk cId="3839570447" sldId="316"/>
            <ac:spMk id="2" creationId="{900F9DED-3480-981F-9C19-C8D7A4FCEBFA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1:49:37.148" v="1530" actId="14100"/>
          <ac:spMkLst>
            <pc:docMk/>
            <pc:sldMk cId="3839570447" sldId="316"/>
            <ac:spMk id="5" creationId="{9A6CCCAF-A7B2-BC13-E3D9-D2781B9449C6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1:49:43.851" v="1531"/>
          <ac:spMkLst>
            <pc:docMk/>
            <pc:sldMk cId="3839570447" sldId="316"/>
            <ac:spMk id="6" creationId="{A33C0899-54BD-22BD-8469-5E3477079786}"/>
          </ac:spMkLst>
        </pc:spChg>
        <pc:spChg chg="del">
          <ac:chgData name="Paschal Chukwuebuk Amusuo" userId="S::pamusuo@purdue.edu::7dff2cd1-484a-42a3-834a-12fd88b46653" providerId="AD" clId="Web-{0C4753A1-A8BC-C64F-2A3B-66216D91C9F8}" dt="2025-04-30T01:49:05.727" v="1522"/>
          <ac:spMkLst>
            <pc:docMk/>
            <pc:sldMk cId="3839570447" sldId="316"/>
            <ac:spMk id="7" creationId="{01ABDD73-40BF-EA65-207C-4CAE7E00772E}"/>
          </ac:spMkLst>
        </pc:spChg>
        <pc:spChg chg="mod">
          <ac:chgData name="Paschal Chukwuebuk Amusuo" userId="S::pamusuo@purdue.edu::7dff2cd1-484a-42a3-834a-12fd88b46653" providerId="AD" clId="Web-{0C4753A1-A8BC-C64F-2A3B-66216D91C9F8}" dt="2025-04-30T01:49:22.148" v="1526" actId="14100"/>
          <ac:spMkLst>
            <pc:docMk/>
            <pc:sldMk cId="3839570447" sldId="316"/>
            <ac:spMk id="8" creationId="{959063F1-51B5-C6A8-EAB6-BCA309E986D3}"/>
          </ac:spMkLst>
        </pc:spChg>
        <pc:spChg chg="add mod">
          <ac:chgData name="Paschal Chukwuebuk Amusuo" userId="S::pamusuo@purdue.edu::7dff2cd1-484a-42a3-834a-12fd88b46653" providerId="AD" clId="Web-{0C4753A1-A8BC-C64F-2A3B-66216D91C9F8}" dt="2025-04-30T01:51:23.007" v="1633" actId="20577"/>
          <ac:spMkLst>
            <pc:docMk/>
            <pc:sldMk cId="3839570447" sldId="316"/>
            <ac:spMk id="10" creationId="{62ED508B-5E1D-EBDB-7CD6-02A7B312EBD8}"/>
          </ac:spMkLst>
        </pc:spChg>
        <pc:spChg chg="del mod">
          <ac:chgData name="Paschal Chukwuebuk Amusuo" userId="S::pamusuo@purdue.edu::7dff2cd1-484a-42a3-834a-12fd88b46653" providerId="AD" clId="Web-{0C4753A1-A8BC-C64F-2A3B-66216D91C9F8}" dt="2025-04-30T01:48:43.789" v="1481"/>
          <ac:spMkLst>
            <pc:docMk/>
            <pc:sldMk cId="3839570447" sldId="316"/>
            <ac:spMk id="12" creationId="{1D76AE31-A7EE-589E-9916-21537C49B2DF}"/>
          </ac:spMkLst>
        </pc:spChg>
        <pc:grpChg chg="add mod">
          <ac:chgData name="Paschal Chukwuebuk Amusuo" userId="S::pamusuo@purdue.edu::7dff2cd1-484a-42a3-834a-12fd88b46653" providerId="AD" clId="Web-{0C4753A1-A8BC-C64F-2A3B-66216D91C9F8}" dt="2025-04-30T01:51:16.163" v="1632" actId="1076"/>
          <ac:grpSpMkLst>
            <pc:docMk/>
            <pc:sldMk cId="3839570447" sldId="316"/>
            <ac:grpSpMk id="9" creationId="{5A5E958A-CB79-4A3A-F40A-D64E92BF39D9}"/>
          </ac:grpSpMkLst>
        </pc:grpChg>
        <pc:picChg chg="mod">
          <ac:chgData name="Paschal Chukwuebuk Amusuo" userId="S::pamusuo@purdue.edu::7dff2cd1-484a-42a3-834a-12fd88b46653" providerId="AD" clId="Web-{0C4753A1-A8BC-C64F-2A3B-66216D91C9F8}" dt="2025-04-30T01:49:03.930" v="1521" actId="1076"/>
          <ac:picMkLst>
            <pc:docMk/>
            <pc:sldMk cId="3839570447" sldId="316"/>
            <ac:picMk id="4" creationId="{624B76A6-F053-9A7A-37B8-2C458F92BB1A}"/>
          </ac:picMkLst>
        </pc:picChg>
        <pc:picChg chg="del">
          <ac:chgData name="Paschal Chukwuebuk Amusuo" userId="S::pamusuo@purdue.edu::7dff2cd1-484a-42a3-834a-12fd88b46653" providerId="AD" clId="Web-{0C4753A1-A8BC-C64F-2A3B-66216D91C9F8}" dt="2025-04-30T01:48:41.367" v="1479"/>
          <ac:picMkLst>
            <pc:docMk/>
            <pc:sldMk cId="3839570447" sldId="316"/>
            <ac:picMk id="14" creationId="{F154ED48-EE80-98A5-5F9E-B0EBAEADC979}"/>
          </ac:picMkLst>
        </pc:picChg>
      </pc:sldChg>
    </pc:docChg>
  </pc:docChgLst>
  <pc:docChgLst>
    <pc:chgData name="Paschal Chukwuebuk Amusuo" userId="7dff2cd1-484a-42a3-834a-12fd88b46653" providerId="ADAL" clId="{FEA9ED9A-CDAA-3445-92D7-F763C65C2FB8}"/>
    <pc:docChg chg="undo custSel addSld delSld modSld modMainMaster">
      <pc:chgData name="Paschal Chukwuebuk Amusuo" userId="7dff2cd1-484a-42a3-834a-12fd88b46653" providerId="ADAL" clId="{FEA9ED9A-CDAA-3445-92D7-F763C65C2FB8}" dt="2025-05-01T15:02:29.284" v="953"/>
      <pc:docMkLst>
        <pc:docMk/>
      </pc:docMkLst>
      <pc:sldChg chg="modSp mod">
        <pc:chgData name="Paschal Chukwuebuk Amusuo" userId="7dff2cd1-484a-42a3-834a-12fd88b46653" providerId="ADAL" clId="{FEA9ED9A-CDAA-3445-92D7-F763C65C2FB8}" dt="2025-05-01T14:22:37.634" v="708" actId="1076"/>
        <pc:sldMkLst>
          <pc:docMk/>
          <pc:sldMk cId="109857222" sldId="256"/>
        </pc:sldMkLst>
        <pc:spChg chg="mod">
          <ac:chgData name="Paschal Chukwuebuk Amusuo" userId="7dff2cd1-484a-42a3-834a-12fd88b46653" providerId="ADAL" clId="{FEA9ED9A-CDAA-3445-92D7-F763C65C2FB8}" dt="2025-05-01T14:22:37.634" v="708" actId="1076"/>
          <ac:spMkLst>
            <pc:docMk/>
            <pc:sldMk cId="109857222" sldId="256"/>
            <ac:spMk id="5" creationId="{BA7BA5FF-9081-1A4D-C7C0-861950139AD4}"/>
          </ac:spMkLst>
        </pc:spChg>
      </pc:sldChg>
      <pc:sldChg chg="addSp delSp modSp mod modAnim">
        <pc:chgData name="Paschal Chukwuebuk Amusuo" userId="7dff2cd1-484a-42a3-834a-12fd88b46653" providerId="ADAL" clId="{FEA9ED9A-CDAA-3445-92D7-F763C65C2FB8}" dt="2025-05-01T14:49:02.674" v="851"/>
        <pc:sldMkLst>
          <pc:docMk/>
          <pc:sldMk cId="568425142" sldId="267"/>
        </pc:sldMkLst>
        <pc:spChg chg="topLvl">
          <ac:chgData name="Paschal Chukwuebuk Amusuo" userId="7dff2cd1-484a-42a3-834a-12fd88b46653" providerId="ADAL" clId="{FEA9ED9A-CDAA-3445-92D7-F763C65C2FB8}" dt="2025-05-01T14:47:32.668" v="843" actId="164"/>
          <ac:spMkLst>
            <pc:docMk/>
            <pc:sldMk cId="568425142" sldId="267"/>
            <ac:spMk id="15" creationId="{5A9A0F57-2DE4-DED6-E774-7E77C0FDE8DE}"/>
          </ac:spMkLst>
        </pc:spChg>
        <pc:spChg chg="topLvl">
          <ac:chgData name="Paschal Chukwuebuk Amusuo" userId="7dff2cd1-484a-42a3-834a-12fd88b46653" providerId="ADAL" clId="{FEA9ED9A-CDAA-3445-92D7-F763C65C2FB8}" dt="2025-05-01T14:47:32.668" v="843" actId="164"/>
          <ac:spMkLst>
            <pc:docMk/>
            <pc:sldMk cId="568425142" sldId="267"/>
            <ac:spMk id="17" creationId="{AC6A2E66-BE3F-67C9-CD1C-0777DD32FFC5}"/>
          </ac:spMkLst>
        </pc:spChg>
        <pc:spChg chg="topLvl">
          <ac:chgData name="Paschal Chukwuebuk Amusuo" userId="7dff2cd1-484a-42a3-834a-12fd88b46653" providerId="ADAL" clId="{FEA9ED9A-CDAA-3445-92D7-F763C65C2FB8}" dt="2025-05-01T14:47:32.668" v="843" actId="164"/>
          <ac:spMkLst>
            <pc:docMk/>
            <pc:sldMk cId="568425142" sldId="267"/>
            <ac:spMk id="29" creationId="{3F3C4060-4B7C-7E4C-D232-14E0B85451C0}"/>
          </ac:spMkLst>
        </pc:spChg>
        <pc:spChg chg="topLvl">
          <ac:chgData name="Paschal Chukwuebuk Amusuo" userId="7dff2cd1-484a-42a3-834a-12fd88b46653" providerId="ADAL" clId="{FEA9ED9A-CDAA-3445-92D7-F763C65C2FB8}" dt="2025-05-01T14:47:32.668" v="843" actId="164"/>
          <ac:spMkLst>
            <pc:docMk/>
            <pc:sldMk cId="568425142" sldId="267"/>
            <ac:spMk id="31" creationId="{A0A71C5E-C8A2-20DA-879A-44CC771CAF97}"/>
          </ac:spMkLst>
        </pc:spChg>
        <pc:spChg chg="topLvl">
          <ac:chgData name="Paschal Chukwuebuk Amusuo" userId="7dff2cd1-484a-42a3-834a-12fd88b46653" providerId="ADAL" clId="{FEA9ED9A-CDAA-3445-92D7-F763C65C2FB8}" dt="2025-05-01T14:47:32.668" v="843" actId="164"/>
          <ac:spMkLst>
            <pc:docMk/>
            <pc:sldMk cId="568425142" sldId="267"/>
            <ac:spMk id="39" creationId="{4EC40114-89AD-66DE-F22A-44D903C0C773}"/>
          </ac:spMkLst>
        </pc:spChg>
        <pc:spChg chg="topLvl">
          <ac:chgData name="Paschal Chukwuebuk Amusuo" userId="7dff2cd1-484a-42a3-834a-12fd88b46653" providerId="ADAL" clId="{FEA9ED9A-CDAA-3445-92D7-F763C65C2FB8}" dt="2025-05-01T14:47:32.668" v="843" actId="164"/>
          <ac:spMkLst>
            <pc:docMk/>
            <pc:sldMk cId="568425142" sldId="267"/>
            <ac:spMk id="41" creationId="{532ED14D-8C8D-CED0-E9E7-7465100680F0}"/>
          </ac:spMkLst>
        </pc:spChg>
        <pc:spChg chg="topLvl">
          <ac:chgData name="Paschal Chukwuebuk Amusuo" userId="7dff2cd1-484a-42a3-834a-12fd88b46653" providerId="ADAL" clId="{FEA9ED9A-CDAA-3445-92D7-F763C65C2FB8}" dt="2025-05-01T14:47:32.668" v="843" actId="164"/>
          <ac:spMkLst>
            <pc:docMk/>
            <pc:sldMk cId="568425142" sldId="267"/>
            <ac:spMk id="45" creationId="{E640CE61-C0D8-838A-928D-89C117B4E834}"/>
          </ac:spMkLst>
        </pc:spChg>
        <pc:spChg chg="topLvl">
          <ac:chgData name="Paschal Chukwuebuk Amusuo" userId="7dff2cd1-484a-42a3-834a-12fd88b46653" providerId="ADAL" clId="{FEA9ED9A-CDAA-3445-92D7-F763C65C2FB8}" dt="2025-05-01T14:47:32.668" v="843" actId="164"/>
          <ac:spMkLst>
            <pc:docMk/>
            <pc:sldMk cId="568425142" sldId="267"/>
            <ac:spMk id="47" creationId="{68F1D4C4-D9FB-A08D-9F7C-0C741C582641}"/>
          </ac:spMkLst>
        </pc:spChg>
        <pc:spChg chg="topLvl">
          <ac:chgData name="Paschal Chukwuebuk Amusuo" userId="7dff2cd1-484a-42a3-834a-12fd88b46653" providerId="ADAL" clId="{FEA9ED9A-CDAA-3445-92D7-F763C65C2FB8}" dt="2025-05-01T14:47:32.668" v="843" actId="164"/>
          <ac:spMkLst>
            <pc:docMk/>
            <pc:sldMk cId="568425142" sldId="267"/>
            <ac:spMk id="49" creationId="{2C9A65C1-62B3-1A78-D05A-68D9AAF5F380}"/>
          </ac:spMkLst>
        </pc:spChg>
        <pc:spChg chg="topLvl">
          <ac:chgData name="Paschal Chukwuebuk Amusuo" userId="7dff2cd1-484a-42a3-834a-12fd88b46653" providerId="ADAL" clId="{FEA9ED9A-CDAA-3445-92D7-F763C65C2FB8}" dt="2025-05-01T14:47:32.668" v="843" actId="164"/>
          <ac:spMkLst>
            <pc:docMk/>
            <pc:sldMk cId="568425142" sldId="267"/>
            <ac:spMk id="55" creationId="{0806319F-CF1D-294D-87A3-DBC1F21A3ECA}"/>
          </ac:spMkLst>
        </pc:spChg>
        <pc:grpChg chg="add mod">
          <ac:chgData name="Paschal Chukwuebuk Amusuo" userId="7dff2cd1-484a-42a3-834a-12fd88b46653" providerId="ADAL" clId="{FEA9ED9A-CDAA-3445-92D7-F763C65C2FB8}" dt="2025-05-01T14:47:29.886" v="842" actId="1076"/>
          <ac:grpSpMkLst>
            <pc:docMk/>
            <pc:sldMk cId="568425142" sldId="267"/>
            <ac:grpSpMk id="28" creationId="{FCB3DEEB-3ECC-D2FD-1068-2857C2400EF5}"/>
          </ac:grpSpMkLst>
        </pc:grpChg>
        <pc:grpChg chg="add mod">
          <ac:chgData name="Paschal Chukwuebuk Amusuo" userId="7dff2cd1-484a-42a3-834a-12fd88b46653" providerId="ADAL" clId="{FEA9ED9A-CDAA-3445-92D7-F763C65C2FB8}" dt="2025-05-01T14:47:55.742" v="846" actId="1076"/>
          <ac:grpSpMkLst>
            <pc:docMk/>
            <pc:sldMk cId="568425142" sldId="267"/>
            <ac:grpSpMk id="30" creationId="{7FB25E15-4DCA-6E98-0403-C111DFF71C9C}"/>
          </ac:grpSpMkLst>
        </pc:grpChg>
      </pc:sldChg>
      <pc:sldChg chg="modAnim">
        <pc:chgData name="Paschal Chukwuebuk Amusuo" userId="7dff2cd1-484a-42a3-834a-12fd88b46653" providerId="ADAL" clId="{FEA9ED9A-CDAA-3445-92D7-F763C65C2FB8}" dt="2025-05-01T14:50:54.768" v="862"/>
        <pc:sldMkLst>
          <pc:docMk/>
          <pc:sldMk cId="2651082396" sldId="270"/>
        </pc:sldMkLst>
      </pc:sldChg>
      <pc:sldChg chg="modAnim">
        <pc:chgData name="Paschal Chukwuebuk Amusuo" userId="7dff2cd1-484a-42a3-834a-12fd88b46653" providerId="ADAL" clId="{FEA9ED9A-CDAA-3445-92D7-F763C65C2FB8}" dt="2025-05-01T14:30:30.065" v="719"/>
        <pc:sldMkLst>
          <pc:docMk/>
          <pc:sldMk cId="1970234498" sldId="299"/>
        </pc:sldMkLst>
      </pc:sldChg>
      <pc:sldChg chg="addSp modSp mod modAnim">
        <pc:chgData name="Paschal Chukwuebuk Amusuo" userId="7dff2cd1-484a-42a3-834a-12fd88b46653" providerId="ADAL" clId="{FEA9ED9A-CDAA-3445-92D7-F763C65C2FB8}" dt="2025-05-01T14:34:10.592" v="750" actId="1076"/>
        <pc:sldMkLst>
          <pc:docMk/>
          <pc:sldMk cId="6481887" sldId="302"/>
        </pc:sldMkLst>
        <pc:spChg chg="add mod">
          <ac:chgData name="Paschal Chukwuebuk Amusuo" userId="7dff2cd1-484a-42a3-834a-12fd88b46653" providerId="ADAL" clId="{FEA9ED9A-CDAA-3445-92D7-F763C65C2FB8}" dt="2025-05-01T14:34:10.592" v="750" actId="1076"/>
          <ac:spMkLst>
            <pc:docMk/>
            <pc:sldMk cId="6481887" sldId="302"/>
            <ac:spMk id="5" creationId="{E615F4F4-A7B8-EFD4-A44E-27E1DEB8A928}"/>
          </ac:spMkLst>
        </pc:spChg>
        <pc:spChg chg="add mod">
          <ac:chgData name="Paschal Chukwuebuk Amusuo" userId="7dff2cd1-484a-42a3-834a-12fd88b46653" providerId="ADAL" clId="{FEA9ED9A-CDAA-3445-92D7-F763C65C2FB8}" dt="2025-05-01T14:33:44.515" v="746" actId="1076"/>
          <ac:spMkLst>
            <pc:docMk/>
            <pc:sldMk cId="6481887" sldId="302"/>
            <ac:spMk id="6" creationId="{8D60AAD7-21AA-A403-07DD-64866CAA6E74}"/>
          </ac:spMkLst>
        </pc:spChg>
        <pc:spChg chg="mod">
          <ac:chgData name="Paschal Chukwuebuk Amusuo" userId="7dff2cd1-484a-42a3-834a-12fd88b46653" providerId="ADAL" clId="{FEA9ED9A-CDAA-3445-92D7-F763C65C2FB8}" dt="2025-05-01T14:31:46.169" v="723" actId="1076"/>
          <ac:spMkLst>
            <pc:docMk/>
            <pc:sldMk cId="6481887" sldId="302"/>
            <ac:spMk id="9" creationId="{F5C9A915-2553-2EEF-02F2-D0114D77ADB4}"/>
          </ac:spMkLst>
        </pc:spChg>
        <pc:spChg chg="mod">
          <ac:chgData name="Paschal Chukwuebuk Amusuo" userId="7dff2cd1-484a-42a3-834a-12fd88b46653" providerId="ADAL" clId="{FEA9ED9A-CDAA-3445-92D7-F763C65C2FB8}" dt="2025-05-01T14:31:46.169" v="723" actId="1076"/>
          <ac:spMkLst>
            <pc:docMk/>
            <pc:sldMk cId="6481887" sldId="302"/>
            <ac:spMk id="10" creationId="{00997455-04D2-C190-0BAA-E81FF697E003}"/>
          </ac:spMkLst>
        </pc:spChg>
        <pc:spChg chg="mod">
          <ac:chgData name="Paschal Chukwuebuk Amusuo" userId="7dff2cd1-484a-42a3-834a-12fd88b46653" providerId="ADAL" clId="{FEA9ED9A-CDAA-3445-92D7-F763C65C2FB8}" dt="2025-05-01T14:31:46.169" v="723" actId="1076"/>
          <ac:spMkLst>
            <pc:docMk/>
            <pc:sldMk cId="6481887" sldId="302"/>
            <ac:spMk id="11" creationId="{14F8BA61-0138-B9E6-A70C-4CBD7EE81565}"/>
          </ac:spMkLst>
        </pc:spChg>
        <pc:picChg chg="mod">
          <ac:chgData name="Paschal Chukwuebuk Amusuo" userId="7dff2cd1-484a-42a3-834a-12fd88b46653" providerId="ADAL" clId="{FEA9ED9A-CDAA-3445-92D7-F763C65C2FB8}" dt="2025-05-01T14:31:46.169" v="723" actId="1076"/>
          <ac:picMkLst>
            <pc:docMk/>
            <pc:sldMk cId="6481887" sldId="302"/>
            <ac:picMk id="4" creationId="{D3C8D103-6A02-3778-78F3-210088351595}"/>
          </ac:picMkLst>
        </pc:picChg>
      </pc:sldChg>
      <pc:sldChg chg="modAnim">
        <pc:chgData name="Paschal Chukwuebuk Amusuo" userId="7dff2cd1-484a-42a3-834a-12fd88b46653" providerId="ADAL" clId="{FEA9ED9A-CDAA-3445-92D7-F763C65C2FB8}" dt="2025-05-01T14:22:50.448" v="711"/>
        <pc:sldMkLst>
          <pc:docMk/>
          <pc:sldMk cId="1995999567" sldId="305"/>
        </pc:sldMkLst>
      </pc:sldChg>
      <pc:sldChg chg="modSp mod modAnim">
        <pc:chgData name="Paschal Chukwuebuk Amusuo" userId="7dff2cd1-484a-42a3-834a-12fd88b46653" providerId="ADAL" clId="{FEA9ED9A-CDAA-3445-92D7-F763C65C2FB8}" dt="2025-05-01T14:50:23.970" v="860"/>
        <pc:sldMkLst>
          <pc:docMk/>
          <pc:sldMk cId="1938066061" sldId="306"/>
        </pc:sldMkLst>
        <pc:spChg chg="mod">
          <ac:chgData name="Paschal Chukwuebuk Amusuo" userId="7dff2cd1-484a-42a3-834a-12fd88b46653" providerId="ADAL" clId="{FEA9ED9A-CDAA-3445-92D7-F763C65C2FB8}" dt="2025-05-01T14:50:05.334" v="859" actId="255"/>
          <ac:spMkLst>
            <pc:docMk/>
            <pc:sldMk cId="1938066061" sldId="306"/>
            <ac:spMk id="7" creationId="{CEB253AD-C745-B5D7-DDF7-479B08C74484}"/>
          </ac:spMkLst>
        </pc:spChg>
      </pc:sldChg>
      <pc:sldChg chg="addSp modSp mod modAnim">
        <pc:chgData name="Paschal Chukwuebuk Amusuo" userId="7dff2cd1-484a-42a3-834a-12fd88b46653" providerId="ADAL" clId="{FEA9ED9A-CDAA-3445-92D7-F763C65C2FB8}" dt="2025-05-01T14:39:20.900" v="771"/>
        <pc:sldMkLst>
          <pc:docMk/>
          <pc:sldMk cId="3436845529" sldId="308"/>
        </pc:sldMkLst>
        <pc:spChg chg="add mod">
          <ac:chgData name="Paschal Chukwuebuk Amusuo" userId="7dff2cd1-484a-42a3-834a-12fd88b46653" providerId="ADAL" clId="{FEA9ED9A-CDAA-3445-92D7-F763C65C2FB8}" dt="2025-05-01T14:35:46.471" v="753" actId="1076"/>
          <ac:spMkLst>
            <pc:docMk/>
            <pc:sldMk cId="3436845529" sldId="308"/>
            <ac:spMk id="4" creationId="{2C584203-880D-2001-AABF-CD762138792B}"/>
          </ac:spMkLst>
        </pc:spChg>
        <pc:spChg chg="add mod">
          <ac:chgData name="Paschal Chukwuebuk Amusuo" userId="7dff2cd1-484a-42a3-834a-12fd88b46653" providerId="ADAL" clId="{FEA9ED9A-CDAA-3445-92D7-F763C65C2FB8}" dt="2025-05-01T14:35:46.471" v="753" actId="1076"/>
          <ac:spMkLst>
            <pc:docMk/>
            <pc:sldMk cId="3436845529" sldId="308"/>
            <ac:spMk id="6" creationId="{D3D4E418-D297-4DEF-0476-82FB4950C688}"/>
          </ac:spMkLst>
        </pc:spChg>
        <pc:spChg chg="mod">
          <ac:chgData name="Paschal Chukwuebuk Amusuo" userId="7dff2cd1-484a-42a3-834a-12fd88b46653" providerId="ADAL" clId="{FEA9ED9A-CDAA-3445-92D7-F763C65C2FB8}" dt="2025-05-01T14:35:46.471" v="753" actId="1076"/>
          <ac:spMkLst>
            <pc:docMk/>
            <pc:sldMk cId="3436845529" sldId="308"/>
            <ac:spMk id="7" creationId="{15CC5CD9-CEF8-1538-31AA-59024C14F7F7}"/>
          </ac:spMkLst>
        </pc:spChg>
        <pc:spChg chg="add mod">
          <ac:chgData name="Paschal Chukwuebuk Amusuo" userId="7dff2cd1-484a-42a3-834a-12fd88b46653" providerId="ADAL" clId="{FEA9ED9A-CDAA-3445-92D7-F763C65C2FB8}" dt="2025-05-01T14:20:25.274" v="700" actId="14100"/>
          <ac:spMkLst>
            <pc:docMk/>
            <pc:sldMk cId="3436845529" sldId="308"/>
            <ac:spMk id="8" creationId="{A4CB380D-DAE6-C10F-CDB4-BDC33F7A4A33}"/>
          </ac:spMkLst>
        </pc:spChg>
        <pc:spChg chg="add mod">
          <ac:chgData name="Paschal Chukwuebuk Amusuo" userId="7dff2cd1-484a-42a3-834a-12fd88b46653" providerId="ADAL" clId="{FEA9ED9A-CDAA-3445-92D7-F763C65C2FB8}" dt="2025-05-01T14:20:31.996" v="702" actId="1076"/>
          <ac:spMkLst>
            <pc:docMk/>
            <pc:sldMk cId="3436845529" sldId="308"/>
            <ac:spMk id="9" creationId="{CBF8D015-FEC1-8F03-21EE-0CD5F21A75A3}"/>
          </ac:spMkLst>
        </pc:spChg>
        <pc:spChg chg="add mod">
          <ac:chgData name="Paschal Chukwuebuk Amusuo" userId="7dff2cd1-484a-42a3-834a-12fd88b46653" providerId="ADAL" clId="{FEA9ED9A-CDAA-3445-92D7-F763C65C2FB8}" dt="2025-05-01T14:20:36.943" v="704" actId="1076"/>
          <ac:spMkLst>
            <pc:docMk/>
            <pc:sldMk cId="3436845529" sldId="308"/>
            <ac:spMk id="10" creationId="{30DA169B-CBEF-E24B-BAAF-FD75B27614EA}"/>
          </ac:spMkLst>
        </pc:spChg>
        <pc:spChg chg="mod">
          <ac:chgData name="Paschal Chukwuebuk Amusuo" userId="7dff2cd1-484a-42a3-834a-12fd88b46653" providerId="ADAL" clId="{FEA9ED9A-CDAA-3445-92D7-F763C65C2FB8}" dt="2025-05-01T14:35:46.471" v="753" actId="1076"/>
          <ac:spMkLst>
            <pc:docMk/>
            <pc:sldMk cId="3436845529" sldId="308"/>
            <ac:spMk id="12" creationId="{0627B842-C176-9951-87E5-FE301AA6CE33}"/>
          </ac:spMkLst>
        </pc:spChg>
        <pc:spChg chg="mod">
          <ac:chgData name="Paschal Chukwuebuk Amusuo" userId="7dff2cd1-484a-42a3-834a-12fd88b46653" providerId="ADAL" clId="{FEA9ED9A-CDAA-3445-92D7-F763C65C2FB8}" dt="2025-05-01T14:20:11.945" v="699" actId="20577"/>
          <ac:spMkLst>
            <pc:docMk/>
            <pc:sldMk cId="3436845529" sldId="308"/>
            <ac:spMk id="14" creationId="{32521A84-44C2-B931-6DDE-699554C8A954}"/>
          </ac:spMkLst>
        </pc:spChg>
        <pc:picChg chg="mod">
          <ac:chgData name="Paschal Chukwuebuk Amusuo" userId="7dff2cd1-484a-42a3-834a-12fd88b46653" providerId="ADAL" clId="{FEA9ED9A-CDAA-3445-92D7-F763C65C2FB8}" dt="2025-05-01T14:35:46.471" v="753" actId="1076"/>
          <ac:picMkLst>
            <pc:docMk/>
            <pc:sldMk cId="3436845529" sldId="308"/>
            <ac:picMk id="5" creationId="{A70E0D52-154E-9882-6255-B17445AAA933}"/>
          </ac:picMkLst>
        </pc:picChg>
      </pc:sldChg>
      <pc:sldChg chg="modSp mod modAnim">
        <pc:chgData name="Paschal Chukwuebuk Amusuo" userId="7dff2cd1-484a-42a3-834a-12fd88b46653" providerId="ADAL" clId="{FEA9ED9A-CDAA-3445-92D7-F763C65C2FB8}" dt="2025-05-01T14:51:41.065" v="865"/>
        <pc:sldMkLst>
          <pc:docMk/>
          <pc:sldMk cId="2803731893" sldId="309"/>
        </pc:sldMkLst>
        <pc:spChg chg="mod">
          <ac:chgData name="Paschal Chukwuebuk Amusuo" userId="7dff2cd1-484a-42a3-834a-12fd88b46653" providerId="ADAL" clId="{FEA9ED9A-CDAA-3445-92D7-F763C65C2FB8}" dt="2025-05-01T14:51:33.769" v="863" actId="1076"/>
          <ac:spMkLst>
            <pc:docMk/>
            <pc:sldMk cId="2803731893" sldId="309"/>
            <ac:spMk id="3" creationId="{B0E5C90A-8A2B-DE3B-B683-E38233794AA8}"/>
          </ac:spMkLst>
        </pc:spChg>
      </pc:sldChg>
      <pc:sldChg chg="addSp delSp modSp mod modAnim modShow">
        <pc:chgData name="Paschal Chukwuebuk Amusuo" userId="7dff2cd1-484a-42a3-834a-12fd88b46653" providerId="ADAL" clId="{FEA9ED9A-CDAA-3445-92D7-F763C65C2FB8}" dt="2025-05-01T14:59:21.607" v="903"/>
        <pc:sldMkLst>
          <pc:docMk/>
          <pc:sldMk cId="2123093625" sldId="310"/>
        </pc:sldMkLst>
        <pc:spChg chg="mod">
          <ac:chgData name="Paschal Chukwuebuk Amusuo" userId="7dff2cd1-484a-42a3-834a-12fd88b46653" providerId="ADAL" clId="{FEA9ED9A-CDAA-3445-92D7-F763C65C2FB8}" dt="2025-05-01T13:45:48.849" v="168" actId="14100"/>
          <ac:spMkLst>
            <pc:docMk/>
            <pc:sldMk cId="2123093625" sldId="310"/>
            <ac:spMk id="2" creationId="{C19ADC69-A6D8-80D0-B089-14569C3B57B6}"/>
          </ac:spMkLst>
        </pc:spChg>
        <pc:spChg chg="add del mod">
          <ac:chgData name="Paschal Chukwuebuk Amusuo" userId="7dff2cd1-484a-42a3-834a-12fd88b46653" providerId="ADAL" clId="{FEA9ED9A-CDAA-3445-92D7-F763C65C2FB8}" dt="2025-05-01T13:33:23.886" v="18" actId="478"/>
          <ac:spMkLst>
            <pc:docMk/>
            <pc:sldMk cId="2123093625" sldId="310"/>
            <ac:spMk id="3" creationId="{B7511703-6061-FC54-26CF-1AB79950DF14}"/>
          </ac:spMkLst>
        </pc:spChg>
        <pc:spChg chg="add mod topLvl">
          <ac:chgData name="Paschal Chukwuebuk Amusuo" userId="7dff2cd1-484a-42a3-834a-12fd88b46653" providerId="ADAL" clId="{FEA9ED9A-CDAA-3445-92D7-F763C65C2FB8}" dt="2025-05-01T13:46:01.719" v="170" actId="1076"/>
          <ac:spMkLst>
            <pc:docMk/>
            <pc:sldMk cId="2123093625" sldId="310"/>
            <ac:spMk id="4" creationId="{84FEFA67-95A0-8761-51C4-8748C93F49B6}"/>
          </ac:spMkLst>
        </pc:spChg>
        <pc:spChg chg="add mod topLvl">
          <ac:chgData name="Paschal Chukwuebuk Amusuo" userId="7dff2cd1-484a-42a3-834a-12fd88b46653" providerId="ADAL" clId="{FEA9ED9A-CDAA-3445-92D7-F763C65C2FB8}" dt="2025-05-01T13:46:01.719" v="170" actId="1076"/>
          <ac:spMkLst>
            <pc:docMk/>
            <pc:sldMk cId="2123093625" sldId="310"/>
            <ac:spMk id="5" creationId="{6CFFDFEF-9923-DAFD-46BC-627A903BCC47}"/>
          </ac:spMkLst>
        </pc:spChg>
        <pc:spChg chg="add mod topLvl">
          <ac:chgData name="Paschal Chukwuebuk Amusuo" userId="7dff2cd1-484a-42a3-834a-12fd88b46653" providerId="ADAL" clId="{FEA9ED9A-CDAA-3445-92D7-F763C65C2FB8}" dt="2025-05-01T14:04:34.778" v="456" actId="1035"/>
          <ac:spMkLst>
            <pc:docMk/>
            <pc:sldMk cId="2123093625" sldId="310"/>
            <ac:spMk id="6" creationId="{9BCEE015-ADEB-E40A-B9F0-5BA30393B673}"/>
          </ac:spMkLst>
        </pc:spChg>
        <pc:spChg chg="add mod topLvl">
          <ac:chgData name="Paschal Chukwuebuk Amusuo" userId="7dff2cd1-484a-42a3-834a-12fd88b46653" providerId="ADAL" clId="{FEA9ED9A-CDAA-3445-92D7-F763C65C2FB8}" dt="2025-05-01T14:04:34.778" v="456" actId="1035"/>
          <ac:spMkLst>
            <pc:docMk/>
            <pc:sldMk cId="2123093625" sldId="310"/>
            <ac:spMk id="7" creationId="{614F4AF3-052D-ACB9-F5FA-8E61DBBB86EE}"/>
          </ac:spMkLst>
        </pc:spChg>
        <pc:spChg chg="add mod topLvl">
          <ac:chgData name="Paschal Chukwuebuk Amusuo" userId="7dff2cd1-484a-42a3-834a-12fd88b46653" providerId="ADAL" clId="{FEA9ED9A-CDAA-3445-92D7-F763C65C2FB8}" dt="2025-05-01T13:46:01.719" v="170" actId="1076"/>
          <ac:spMkLst>
            <pc:docMk/>
            <pc:sldMk cId="2123093625" sldId="310"/>
            <ac:spMk id="8" creationId="{51C411BB-3384-23B1-9FA5-46E9FDE771BA}"/>
          </ac:spMkLst>
        </pc:spChg>
        <pc:spChg chg="add mod topLvl">
          <ac:chgData name="Paschal Chukwuebuk Amusuo" userId="7dff2cd1-484a-42a3-834a-12fd88b46653" providerId="ADAL" clId="{FEA9ED9A-CDAA-3445-92D7-F763C65C2FB8}" dt="2025-05-01T14:04:34.778" v="456" actId="1035"/>
          <ac:spMkLst>
            <pc:docMk/>
            <pc:sldMk cId="2123093625" sldId="310"/>
            <ac:spMk id="9" creationId="{91FFCFA5-F1C4-D9F8-2270-4866E83C7AFE}"/>
          </ac:spMkLst>
        </pc:spChg>
        <pc:spChg chg="add mod topLvl">
          <ac:chgData name="Paschal Chukwuebuk Amusuo" userId="7dff2cd1-484a-42a3-834a-12fd88b46653" providerId="ADAL" clId="{FEA9ED9A-CDAA-3445-92D7-F763C65C2FB8}" dt="2025-05-01T13:46:01.719" v="170" actId="1076"/>
          <ac:spMkLst>
            <pc:docMk/>
            <pc:sldMk cId="2123093625" sldId="310"/>
            <ac:spMk id="10" creationId="{490260C7-B76F-0975-F115-8B701DF083F1}"/>
          </ac:spMkLst>
        </pc:spChg>
        <pc:spChg chg="add mod topLvl">
          <ac:chgData name="Paschal Chukwuebuk Amusuo" userId="7dff2cd1-484a-42a3-834a-12fd88b46653" providerId="ADAL" clId="{FEA9ED9A-CDAA-3445-92D7-F763C65C2FB8}" dt="2025-05-01T13:46:01.719" v="170" actId="1076"/>
          <ac:spMkLst>
            <pc:docMk/>
            <pc:sldMk cId="2123093625" sldId="310"/>
            <ac:spMk id="11" creationId="{4D935EC1-B391-391F-777E-15927D4488CA}"/>
          </ac:spMkLst>
        </pc:spChg>
        <pc:spChg chg="add mod topLvl">
          <ac:chgData name="Paschal Chukwuebuk Amusuo" userId="7dff2cd1-484a-42a3-834a-12fd88b46653" providerId="ADAL" clId="{FEA9ED9A-CDAA-3445-92D7-F763C65C2FB8}" dt="2025-05-01T13:46:01.719" v="170" actId="1076"/>
          <ac:spMkLst>
            <pc:docMk/>
            <pc:sldMk cId="2123093625" sldId="310"/>
            <ac:spMk id="12" creationId="{1D210651-ED17-473C-BD86-B9815C6E9CE2}"/>
          </ac:spMkLst>
        </pc:spChg>
        <pc:spChg chg="add mod">
          <ac:chgData name="Paschal Chukwuebuk Amusuo" userId="7dff2cd1-484a-42a3-834a-12fd88b46653" providerId="ADAL" clId="{FEA9ED9A-CDAA-3445-92D7-F763C65C2FB8}" dt="2025-05-01T13:45:55.683" v="169" actId="1076"/>
          <ac:spMkLst>
            <pc:docMk/>
            <pc:sldMk cId="2123093625" sldId="310"/>
            <ac:spMk id="13" creationId="{BA38177F-DD9A-AB2B-F806-94CA31D7538C}"/>
          </ac:spMkLst>
        </pc:spChg>
        <pc:spChg chg="add mod">
          <ac:chgData name="Paschal Chukwuebuk Amusuo" userId="7dff2cd1-484a-42a3-834a-12fd88b46653" providerId="ADAL" clId="{FEA9ED9A-CDAA-3445-92D7-F763C65C2FB8}" dt="2025-05-01T13:52:39.737" v="276" actId="1076"/>
          <ac:spMkLst>
            <pc:docMk/>
            <pc:sldMk cId="2123093625" sldId="310"/>
            <ac:spMk id="14" creationId="{B1FFAFEE-DDA6-C025-FA12-6DA1EE727D80}"/>
          </ac:spMkLst>
        </pc:spChg>
        <pc:spChg chg="add mod">
          <ac:chgData name="Paschal Chukwuebuk Amusuo" userId="7dff2cd1-484a-42a3-834a-12fd88b46653" providerId="ADAL" clId="{FEA9ED9A-CDAA-3445-92D7-F763C65C2FB8}" dt="2025-05-01T14:04:34.778" v="456" actId="1035"/>
          <ac:spMkLst>
            <pc:docMk/>
            <pc:sldMk cId="2123093625" sldId="310"/>
            <ac:spMk id="22" creationId="{95BB18EE-3DF4-0530-C2D0-B05D82E44F96}"/>
          </ac:spMkLst>
        </pc:spChg>
        <pc:spChg chg="add mod">
          <ac:chgData name="Paschal Chukwuebuk Amusuo" userId="7dff2cd1-484a-42a3-834a-12fd88b46653" providerId="ADAL" clId="{FEA9ED9A-CDAA-3445-92D7-F763C65C2FB8}" dt="2025-05-01T13:51:42.504" v="248" actId="403"/>
          <ac:spMkLst>
            <pc:docMk/>
            <pc:sldMk cId="2123093625" sldId="310"/>
            <ac:spMk id="23" creationId="{376491E0-023A-069C-7B6C-A4E3A5902AE1}"/>
          </ac:spMkLst>
        </pc:spChg>
        <pc:spChg chg="add mod">
          <ac:chgData name="Paschal Chukwuebuk Amusuo" userId="7dff2cd1-484a-42a3-834a-12fd88b46653" providerId="ADAL" clId="{FEA9ED9A-CDAA-3445-92D7-F763C65C2FB8}" dt="2025-05-01T14:04:34.778" v="456" actId="1035"/>
          <ac:spMkLst>
            <pc:docMk/>
            <pc:sldMk cId="2123093625" sldId="310"/>
            <ac:spMk id="24" creationId="{AF561AC4-8F8D-F36B-D08D-249C26C377C8}"/>
          </ac:spMkLst>
        </pc:spChg>
        <pc:spChg chg="add mod">
          <ac:chgData name="Paschal Chukwuebuk Amusuo" userId="7dff2cd1-484a-42a3-834a-12fd88b46653" providerId="ADAL" clId="{FEA9ED9A-CDAA-3445-92D7-F763C65C2FB8}" dt="2025-05-01T13:51:53.792" v="252" actId="1076"/>
          <ac:spMkLst>
            <pc:docMk/>
            <pc:sldMk cId="2123093625" sldId="310"/>
            <ac:spMk id="25" creationId="{C830EDBE-110A-5546-22F0-33BDD508F96E}"/>
          </ac:spMkLst>
        </pc:spChg>
        <pc:spChg chg="add mod">
          <ac:chgData name="Paschal Chukwuebuk Amusuo" userId="7dff2cd1-484a-42a3-834a-12fd88b46653" providerId="ADAL" clId="{FEA9ED9A-CDAA-3445-92D7-F763C65C2FB8}" dt="2025-05-01T14:04:34.778" v="456" actId="1035"/>
          <ac:spMkLst>
            <pc:docMk/>
            <pc:sldMk cId="2123093625" sldId="310"/>
            <ac:spMk id="26" creationId="{BF072F80-CEC3-FFE0-0A1D-8FA177E03785}"/>
          </ac:spMkLst>
        </pc:spChg>
        <pc:spChg chg="add mod">
          <ac:chgData name="Paschal Chukwuebuk Amusuo" userId="7dff2cd1-484a-42a3-834a-12fd88b46653" providerId="ADAL" clId="{FEA9ED9A-CDAA-3445-92D7-F763C65C2FB8}" dt="2025-05-01T14:04:34.778" v="456" actId="1035"/>
          <ac:spMkLst>
            <pc:docMk/>
            <pc:sldMk cId="2123093625" sldId="310"/>
            <ac:spMk id="27" creationId="{DD822329-7B98-1C51-E6CA-877E5B8E46FC}"/>
          </ac:spMkLst>
        </pc:spChg>
        <pc:spChg chg="add mod">
          <ac:chgData name="Paschal Chukwuebuk Amusuo" userId="7dff2cd1-484a-42a3-834a-12fd88b46653" providerId="ADAL" clId="{FEA9ED9A-CDAA-3445-92D7-F763C65C2FB8}" dt="2025-05-01T14:04:34.778" v="456" actId="1035"/>
          <ac:spMkLst>
            <pc:docMk/>
            <pc:sldMk cId="2123093625" sldId="310"/>
            <ac:spMk id="28" creationId="{5F91DC3D-E74B-4C57-81BC-9648F0149492}"/>
          </ac:spMkLst>
        </pc:spChg>
        <pc:spChg chg="add mod">
          <ac:chgData name="Paschal Chukwuebuk Amusuo" userId="7dff2cd1-484a-42a3-834a-12fd88b46653" providerId="ADAL" clId="{FEA9ED9A-CDAA-3445-92D7-F763C65C2FB8}" dt="2025-05-01T14:04:34.778" v="456" actId="1035"/>
          <ac:spMkLst>
            <pc:docMk/>
            <pc:sldMk cId="2123093625" sldId="310"/>
            <ac:spMk id="29" creationId="{034F73BD-FF03-B513-61CB-346FEA797182}"/>
          </ac:spMkLst>
        </pc:spChg>
        <pc:spChg chg="add mod">
          <ac:chgData name="Paschal Chukwuebuk Amusuo" userId="7dff2cd1-484a-42a3-834a-12fd88b46653" providerId="ADAL" clId="{FEA9ED9A-CDAA-3445-92D7-F763C65C2FB8}" dt="2025-05-01T13:49:31.382" v="217" actId="1076"/>
          <ac:spMkLst>
            <pc:docMk/>
            <pc:sldMk cId="2123093625" sldId="310"/>
            <ac:spMk id="30" creationId="{FADFC94E-DAFE-8F67-98F4-C6B18150BDB5}"/>
          </ac:spMkLst>
        </pc:spChg>
        <pc:spChg chg="add mod">
          <ac:chgData name="Paschal Chukwuebuk Amusuo" userId="7dff2cd1-484a-42a3-834a-12fd88b46653" providerId="ADAL" clId="{FEA9ED9A-CDAA-3445-92D7-F763C65C2FB8}" dt="2025-05-01T14:04:34.778" v="456" actId="1035"/>
          <ac:spMkLst>
            <pc:docMk/>
            <pc:sldMk cId="2123093625" sldId="310"/>
            <ac:spMk id="31" creationId="{CE5D6FCB-7734-3F16-AC31-2E2D86C61D21}"/>
          </ac:spMkLst>
        </pc:spChg>
        <pc:spChg chg="add mod">
          <ac:chgData name="Paschal Chukwuebuk Amusuo" userId="7dff2cd1-484a-42a3-834a-12fd88b46653" providerId="ADAL" clId="{FEA9ED9A-CDAA-3445-92D7-F763C65C2FB8}" dt="2025-05-01T13:52:08.628" v="267" actId="1076"/>
          <ac:spMkLst>
            <pc:docMk/>
            <pc:sldMk cId="2123093625" sldId="310"/>
            <ac:spMk id="41" creationId="{E1761941-E7F4-D25E-CA44-353B76865DEA}"/>
          </ac:spMkLst>
        </pc:spChg>
        <pc:spChg chg="add mod">
          <ac:chgData name="Paschal Chukwuebuk Amusuo" userId="7dff2cd1-484a-42a3-834a-12fd88b46653" providerId="ADAL" clId="{FEA9ED9A-CDAA-3445-92D7-F763C65C2FB8}" dt="2025-05-01T13:52:16.181" v="273" actId="20577"/>
          <ac:spMkLst>
            <pc:docMk/>
            <pc:sldMk cId="2123093625" sldId="310"/>
            <ac:spMk id="42" creationId="{CCD8C774-1A1C-7998-887A-1768407D89E2}"/>
          </ac:spMkLst>
        </pc:spChg>
        <pc:spChg chg="add mod">
          <ac:chgData name="Paschal Chukwuebuk Amusuo" userId="7dff2cd1-484a-42a3-834a-12fd88b46653" providerId="ADAL" clId="{FEA9ED9A-CDAA-3445-92D7-F763C65C2FB8}" dt="2025-05-01T13:52:34.856" v="275" actId="1076"/>
          <ac:spMkLst>
            <pc:docMk/>
            <pc:sldMk cId="2123093625" sldId="310"/>
            <ac:spMk id="43" creationId="{0DC40155-49BD-C408-6D92-FE02EF145487}"/>
          </ac:spMkLst>
        </pc:spChg>
        <pc:spChg chg="add mod">
          <ac:chgData name="Paschal Chukwuebuk Amusuo" userId="7dff2cd1-484a-42a3-834a-12fd88b46653" providerId="ADAL" clId="{FEA9ED9A-CDAA-3445-92D7-F763C65C2FB8}" dt="2025-05-01T13:52:44.078" v="277" actId="1076"/>
          <ac:spMkLst>
            <pc:docMk/>
            <pc:sldMk cId="2123093625" sldId="310"/>
            <ac:spMk id="44" creationId="{165FB5B1-9860-EA6F-20CC-8FC98C05179A}"/>
          </ac:spMkLst>
        </pc:spChg>
        <pc:spChg chg="add mod">
          <ac:chgData name="Paschal Chukwuebuk Amusuo" userId="7dff2cd1-484a-42a3-834a-12fd88b46653" providerId="ADAL" clId="{FEA9ED9A-CDAA-3445-92D7-F763C65C2FB8}" dt="2025-05-01T13:52:46.080" v="278" actId="1076"/>
          <ac:spMkLst>
            <pc:docMk/>
            <pc:sldMk cId="2123093625" sldId="310"/>
            <ac:spMk id="45" creationId="{6FDE3EE3-9BF3-362D-D4C2-4E2EA82643EE}"/>
          </ac:spMkLst>
        </pc:spChg>
        <pc:spChg chg="add mod">
          <ac:chgData name="Paschal Chukwuebuk Amusuo" userId="7dff2cd1-484a-42a3-834a-12fd88b46653" providerId="ADAL" clId="{FEA9ED9A-CDAA-3445-92D7-F763C65C2FB8}" dt="2025-05-01T13:54:00.487" v="295" actId="1076"/>
          <ac:spMkLst>
            <pc:docMk/>
            <pc:sldMk cId="2123093625" sldId="310"/>
            <ac:spMk id="52" creationId="{D4CFCA03-8DA9-36AF-0F39-2EDE9021AF83}"/>
          </ac:spMkLst>
        </pc:spChg>
        <pc:spChg chg="add mod">
          <ac:chgData name="Paschal Chukwuebuk Amusuo" userId="7dff2cd1-484a-42a3-834a-12fd88b46653" providerId="ADAL" clId="{FEA9ED9A-CDAA-3445-92D7-F763C65C2FB8}" dt="2025-05-01T13:56:25.356" v="336" actId="1076"/>
          <ac:spMkLst>
            <pc:docMk/>
            <pc:sldMk cId="2123093625" sldId="310"/>
            <ac:spMk id="53" creationId="{7FDACDC4-1518-A19C-16A3-FE01AF49782E}"/>
          </ac:spMkLst>
        </pc:spChg>
        <pc:spChg chg="add del mod">
          <ac:chgData name="Paschal Chukwuebuk Amusuo" userId="7dff2cd1-484a-42a3-834a-12fd88b46653" providerId="ADAL" clId="{FEA9ED9A-CDAA-3445-92D7-F763C65C2FB8}" dt="2025-05-01T13:55:24.950" v="301" actId="478"/>
          <ac:spMkLst>
            <pc:docMk/>
            <pc:sldMk cId="2123093625" sldId="310"/>
            <ac:spMk id="54" creationId="{DB20C519-D019-C4BC-186E-6305ED5C8205}"/>
          </ac:spMkLst>
        </pc:spChg>
        <pc:spChg chg="add del">
          <ac:chgData name="Paschal Chukwuebuk Amusuo" userId="7dff2cd1-484a-42a3-834a-12fd88b46653" providerId="ADAL" clId="{FEA9ED9A-CDAA-3445-92D7-F763C65C2FB8}" dt="2025-05-01T13:55:33.831" v="303" actId="478"/>
          <ac:spMkLst>
            <pc:docMk/>
            <pc:sldMk cId="2123093625" sldId="310"/>
            <ac:spMk id="55" creationId="{CD88D336-A981-2AE7-29A9-D62F9E6023AC}"/>
          </ac:spMkLst>
        </pc:spChg>
        <pc:spChg chg="add mod">
          <ac:chgData name="Paschal Chukwuebuk Amusuo" userId="7dff2cd1-484a-42a3-834a-12fd88b46653" providerId="ADAL" clId="{FEA9ED9A-CDAA-3445-92D7-F763C65C2FB8}" dt="2025-05-01T13:56:32.760" v="338" actId="1076"/>
          <ac:spMkLst>
            <pc:docMk/>
            <pc:sldMk cId="2123093625" sldId="310"/>
            <ac:spMk id="56" creationId="{0D1CBC4F-E3B9-95FF-0E6A-DC165C010D97}"/>
          </ac:spMkLst>
        </pc:spChg>
        <pc:spChg chg="add mod">
          <ac:chgData name="Paschal Chukwuebuk Amusuo" userId="7dff2cd1-484a-42a3-834a-12fd88b46653" providerId="ADAL" clId="{FEA9ED9A-CDAA-3445-92D7-F763C65C2FB8}" dt="2025-05-01T13:56:46.925" v="341" actId="14100"/>
          <ac:spMkLst>
            <pc:docMk/>
            <pc:sldMk cId="2123093625" sldId="310"/>
            <ac:spMk id="57" creationId="{734B0792-78FD-5142-79C1-E941C90A9DF4}"/>
          </ac:spMkLst>
        </pc:spChg>
        <pc:spChg chg="add mod">
          <ac:chgData name="Paschal Chukwuebuk Amusuo" userId="7dff2cd1-484a-42a3-834a-12fd88b46653" providerId="ADAL" clId="{FEA9ED9A-CDAA-3445-92D7-F763C65C2FB8}" dt="2025-05-01T13:58:06.092" v="354" actId="20577"/>
          <ac:spMkLst>
            <pc:docMk/>
            <pc:sldMk cId="2123093625" sldId="310"/>
            <ac:spMk id="58" creationId="{2639A9F8-59C0-1B01-24D6-D34DB1B3F514}"/>
          </ac:spMkLst>
        </pc:spChg>
        <pc:spChg chg="add mod">
          <ac:chgData name="Paschal Chukwuebuk Amusuo" userId="7dff2cd1-484a-42a3-834a-12fd88b46653" providerId="ADAL" clId="{FEA9ED9A-CDAA-3445-92D7-F763C65C2FB8}" dt="2025-05-01T14:04:16.811" v="448" actId="1038"/>
          <ac:spMkLst>
            <pc:docMk/>
            <pc:sldMk cId="2123093625" sldId="310"/>
            <ac:spMk id="59" creationId="{0DB5E26B-42D4-60F5-7716-9519AE67FC8B}"/>
          </ac:spMkLst>
        </pc:spChg>
        <pc:grpChg chg="add del mod">
          <ac:chgData name="Paschal Chukwuebuk Amusuo" userId="7dff2cd1-484a-42a3-834a-12fd88b46653" providerId="ADAL" clId="{FEA9ED9A-CDAA-3445-92D7-F763C65C2FB8}" dt="2025-05-01T13:42:24.105" v="123" actId="165"/>
          <ac:grpSpMkLst>
            <pc:docMk/>
            <pc:sldMk cId="2123093625" sldId="310"/>
            <ac:grpSpMk id="15" creationId="{74760C1E-C982-6E24-FC95-38711060D63B}"/>
          </ac:grpSpMkLst>
        </pc:grpChg>
        <pc:picChg chg="add mod">
          <ac:chgData name="Paschal Chukwuebuk Amusuo" userId="7dff2cd1-484a-42a3-834a-12fd88b46653" providerId="ADAL" clId="{FEA9ED9A-CDAA-3445-92D7-F763C65C2FB8}" dt="2025-05-01T13:45:55.683" v="169" actId="1076"/>
          <ac:picMkLst>
            <pc:docMk/>
            <pc:sldMk cId="2123093625" sldId="310"/>
            <ac:picMk id="17" creationId="{4AE59826-76D4-B9FD-448F-98BC91960308}"/>
          </ac:picMkLst>
        </pc:picChg>
        <pc:picChg chg="add mod">
          <ac:chgData name="Paschal Chukwuebuk Amusuo" userId="7dff2cd1-484a-42a3-834a-12fd88b46653" providerId="ADAL" clId="{FEA9ED9A-CDAA-3445-92D7-F763C65C2FB8}" dt="2025-05-01T13:45:55.683" v="169" actId="1076"/>
          <ac:picMkLst>
            <pc:docMk/>
            <pc:sldMk cId="2123093625" sldId="310"/>
            <ac:picMk id="19" creationId="{6218A74E-97EA-5245-A838-1E740E4F2EBB}"/>
          </ac:picMkLst>
        </pc:picChg>
        <pc:picChg chg="add mod">
          <ac:chgData name="Paschal Chukwuebuk Amusuo" userId="7dff2cd1-484a-42a3-834a-12fd88b46653" providerId="ADAL" clId="{FEA9ED9A-CDAA-3445-92D7-F763C65C2FB8}" dt="2025-05-01T14:04:40.286" v="457" actId="1076"/>
          <ac:picMkLst>
            <pc:docMk/>
            <pc:sldMk cId="2123093625" sldId="310"/>
            <ac:picMk id="21" creationId="{58C193E7-19A0-AEC0-FA73-EBA8DF5AB977}"/>
          </ac:picMkLst>
        </pc:picChg>
        <pc:picChg chg="add mod">
          <ac:chgData name="Paschal Chukwuebuk Amusuo" userId="7dff2cd1-484a-42a3-834a-12fd88b46653" providerId="ADAL" clId="{FEA9ED9A-CDAA-3445-92D7-F763C65C2FB8}" dt="2025-05-01T13:49:52.174" v="224" actId="1076"/>
          <ac:picMkLst>
            <pc:docMk/>
            <pc:sldMk cId="2123093625" sldId="310"/>
            <ac:picMk id="32" creationId="{971DCD45-8DB7-8609-B0EA-BEB77A8248EC}"/>
          </ac:picMkLst>
        </pc:picChg>
        <pc:picChg chg="add mod">
          <ac:chgData name="Paschal Chukwuebuk Amusuo" userId="7dff2cd1-484a-42a3-834a-12fd88b46653" providerId="ADAL" clId="{FEA9ED9A-CDAA-3445-92D7-F763C65C2FB8}" dt="2025-05-01T13:50:14.138" v="230" actId="1076"/>
          <ac:picMkLst>
            <pc:docMk/>
            <pc:sldMk cId="2123093625" sldId="310"/>
            <ac:picMk id="33" creationId="{64035F1D-C73A-B71F-D265-82EAAEF13093}"/>
          </ac:picMkLst>
        </pc:picChg>
        <pc:picChg chg="add mod">
          <ac:chgData name="Paschal Chukwuebuk Amusuo" userId="7dff2cd1-484a-42a3-834a-12fd88b46653" providerId="ADAL" clId="{FEA9ED9A-CDAA-3445-92D7-F763C65C2FB8}" dt="2025-05-01T13:50:16.620" v="231" actId="1076"/>
          <ac:picMkLst>
            <pc:docMk/>
            <pc:sldMk cId="2123093625" sldId="310"/>
            <ac:picMk id="34" creationId="{70C3946B-5A26-3844-C551-2BE42E870F68}"/>
          </ac:picMkLst>
        </pc:picChg>
        <pc:picChg chg="add mod">
          <ac:chgData name="Paschal Chukwuebuk Amusuo" userId="7dff2cd1-484a-42a3-834a-12fd88b46653" providerId="ADAL" clId="{FEA9ED9A-CDAA-3445-92D7-F763C65C2FB8}" dt="2025-05-01T13:50:29.112" v="235" actId="1076"/>
          <ac:picMkLst>
            <pc:docMk/>
            <pc:sldMk cId="2123093625" sldId="310"/>
            <ac:picMk id="35" creationId="{BAFD6808-5262-CAAF-8EFE-AAF144FD1FA0}"/>
          </ac:picMkLst>
        </pc:picChg>
        <pc:picChg chg="add mod">
          <ac:chgData name="Paschal Chukwuebuk Amusuo" userId="7dff2cd1-484a-42a3-834a-12fd88b46653" providerId="ADAL" clId="{FEA9ED9A-CDAA-3445-92D7-F763C65C2FB8}" dt="2025-05-01T13:50:30.897" v="236"/>
          <ac:picMkLst>
            <pc:docMk/>
            <pc:sldMk cId="2123093625" sldId="310"/>
            <ac:picMk id="36" creationId="{A70E7027-74FC-0301-F64F-88DC07E7A5D4}"/>
          </ac:picMkLst>
        </pc:picChg>
        <pc:picChg chg="add mod">
          <ac:chgData name="Paschal Chukwuebuk Amusuo" userId="7dff2cd1-484a-42a3-834a-12fd88b46653" providerId="ADAL" clId="{FEA9ED9A-CDAA-3445-92D7-F763C65C2FB8}" dt="2025-05-01T13:50:31.100" v="237"/>
          <ac:picMkLst>
            <pc:docMk/>
            <pc:sldMk cId="2123093625" sldId="310"/>
            <ac:picMk id="37" creationId="{C6019A8E-FB9E-4945-CDA6-F6E8EE50F31E}"/>
          </ac:picMkLst>
        </pc:picChg>
        <pc:picChg chg="add del mod">
          <ac:chgData name="Paschal Chukwuebuk Amusuo" userId="7dff2cd1-484a-42a3-834a-12fd88b46653" providerId="ADAL" clId="{FEA9ED9A-CDAA-3445-92D7-F763C65C2FB8}" dt="2025-05-01T13:50:40.194" v="239" actId="478"/>
          <ac:picMkLst>
            <pc:docMk/>
            <pc:sldMk cId="2123093625" sldId="310"/>
            <ac:picMk id="38" creationId="{00D61549-E4BA-4B74-6F3E-E466F6DB2929}"/>
          </ac:picMkLst>
        </pc:picChg>
        <pc:picChg chg="add mod">
          <ac:chgData name="Paschal Chukwuebuk Amusuo" userId="7dff2cd1-484a-42a3-834a-12fd88b46653" providerId="ADAL" clId="{FEA9ED9A-CDAA-3445-92D7-F763C65C2FB8}" dt="2025-05-01T13:50:59.352" v="243" actId="1076"/>
          <ac:picMkLst>
            <pc:docMk/>
            <pc:sldMk cId="2123093625" sldId="310"/>
            <ac:picMk id="39" creationId="{CFB2B48B-3518-ED06-DD17-2C7FBA3B0509}"/>
          </ac:picMkLst>
        </pc:picChg>
        <pc:picChg chg="add mod">
          <ac:chgData name="Paschal Chukwuebuk Amusuo" userId="7dff2cd1-484a-42a3-834a-12fd88b46653" providerId="ADAL" clId="{FEA9ED9A-CDAA-3445-92D7-F763C65C2FB8}" dt="2025-05-01T13:51:04.355" v="244" actId="1076"/>
          <ac:picMkLst>
            <pc:docMk/>
            <pc:sldMk cId="2123093625" sldId="310"/>
            <ac:picMk id="40" creationId="{0C30322D-BB2F-FCCC-BBDC-FAEA799F1BAB}"/>
          </ac:picMkLst>
        </pc:picChg>
        <pc:picChg chg="add mod">
          <ac:chgData name="Paschal Chukwuebuk Amusuo" userId="7dff2cd1-484a-42a3-834a-12fd88b46653" providerId="ADAL" clId="{FEA9ED9A-CDAA-3445-92D7-F763C65C2FB8}" dt="2025-05-01T13:52:48.944" v="279" actId="14100"/>
          <ac:picMkLst>
            <pc:docMk/>
            <pc:sldMk cId="2123093625" sldId="310"/>
            <ac:picMk id="46" creationId="{8D3AAE05-258A-65C1-373C-98B877801A3A}"/>
          </ac:picMkLst>
        </pc:picChg>
        <pc:picChg chg="add mod">
          <ac:chgData name="Paschal Chukwuebuk Amusuo" userId="7dff2cd1-484a-42a3-834a-12fd88b46653" providerId="ADAL" clId="{FEA9ED9A-CDAA-3445-92D7-F763C65C2FB8}" dt="2025-05-01T13:53:07.061" v="285" actId="1076"/>
          <ac:picMkLst>
            <pc:docMk/>
            <pc:sldMk cId="2123093625" sldId="310"/>
            <ac:picMk id="47" creationId="{5BC7A935-0027-5CBF-DA4A-306C85608AE2}"/>
          </ac:picMkLst>
        </pc:picChg>
        <pc:picChg chg="add mod">
          <ac:chgData name="Paschal Chukwuebuk Amusuo" userId="7dff2cd1-484a-42a3-834a-12fd88b46653" providerId="ADAL" clId="{FEA9ED9A-CDAA-3445-92D7-F763C65C2FB8}" dt="2025-05-01T13:53:25.560" v="291" actId="1076"/>
          <ac:picMkLst>
            <pc:docMk/>
            <pc:sldMk cId="2123093625" sldId="310"/>
            <ac:picMk id="48" creationId="{87CD6998-8393-F087-AB95-CDE9A7B15466}"/>
          </ac:picMkLst>
        </pc:picChg>
        <pc:picChg chg="add mod">
          <ac:chgData name="Paschal Chukwuebuk Amusuo" userId="7dff2cd1-484a-42a3-834a-12fd88b46653" providerId="ADAL" clId="{FEA9ED9A-CDAA-3445-92D7-F763C65C2FB8}" dt="2025-05-01T13:52:51.546" v="280" actId="14100"/>
          <ac:picMkLst>
            <pc:docMk/>
            <pc:sldMk cId="2123093625" sldId="310"/>
            <ac:picMk id="49" creationId="{67BFC1CE-F41D-DB58-FD7C-2CEC80068250}"/>
          </ac:picMkLst>
        </pc:picChg>
        <pc:picChg chg="add mod">
          <ac:chgData name="Paschal Chukwuebuk Amusuo" userId="7dff2cd1-484a-42a3-834a-12fd88b46653" providerId="ADAL" clId="{FEA9ED9A-CDAA-3445-92D7-F763C65C2FB8}" dt="2025-05-01T13:53:14.999" v="287" actId="1076"/>
          <ac:picMkLst>
            <pc:docMk/>
            <pc:sldMk cId="2123093625" sldId="310"/>
            <ac:picMk id="50" creationId="{57D74AC7-78AA-50C7-C5BD-FB6E3DCDE86A}"/>
          </ac:picMkLst>
        </pc:picChg>
        <pc:picChg chg="add mod">
          <ac:chgData name="Paschal Chukwuebuk Amusuo" userId="7dff2cd1-484a-42a3-834a-12fd88b46653" providerId="ADAL" clId="{FEA9ED9A-CDAA-3445-92D7-F763C65C2FB8}" dt="2025-05-01T13:53:30.950" v="293" actId="1076"/>
          <ac:picMkLst>
            <pc:docMk/>
            <pc:sldMk cId="2123093625" sldId="310"/>
            <ac:picMk id="51" creationId="{BE99F290-2F4D-C820-F174-0FD235CF8769}"/>
          </ac:picMkLst>
        </pc:picChg>
        <pc:picChg chg="add mod">
          <ac:chgData name="Paschal Chukwuebuk Amusuo" userId="7dff2cd1-484a-42a3-834a-12fd88b46653" providerId="ADAL" clId="{FEA9ED9A-CDAA-3445-92D7-F763C65C2FB8}" dt="2025-05-01T13:48:04.365" v="202" actId="1076"/>
          <ac:picMkLst>
            <pc:docMk/>
            <pc:sldMk cId="2123093625" sldId="310"/>
            <ac:picMk id="1026" creationId="{BC1FE79D-7AE6-06C0-FA4E-5A4454C34619}"/>
          </ac:picMkLst>
        </pc:picChg>
        <pc:picChg chg="add mod">
          <ac:chgData name="Paschal Chukwuebuk Amusuo" userId="7dff2cd1-484a-42a3-834a-12fd88b46653" providerId="ADAL" clId="{FEA9ED9A-CDAA-3445-92D7-F763C65C2FB8}" dt="2025-05-01T13:56:28.095" v="337" actId="1076"/>
          <ac:picMkLst>
            <pc:docMk/>
            <pc:sldMk cId="2123093625" sldId="310"/>
            <ac:picMk id="1032" creationId="{3F8C50D5-FDCD-FCA4-FD81-CEDD512BD724}"/>
          </ac:picMkLst>
        </pc:picChg>
        <pc:picChg chg="add del">
          <ac:chgData name="Paschal Chukwuebuk Amusuo" userId="7dff2cd1-484a-42a3-834a-12fd88b46653" providerId="ADAL" clId="{FEA9ED9A-CDAA-3445-92D7-F763C65C2FB8}" dt="2025-05-01T13:57:17.524" v="343" actId="478"/>
          <ac:picMkLst>
            <pc:docMk/>
            <pc:sldMk cId="2123093625" sldId="310"/>
            <ac:picMk id="1034" creationId="{78570BF9-2BB7-5B5D-F2AF-F399C1B9D181}"/>
          </ac:picMkLst>
        </pc:picChg>
        <pc:picChg chg="add mod">
          <ac:chgData name="Paschal Chukwuebuk Amusuo" userId="7dff2cd1-484a-42a3-834a-12fd88b46653" providerId="ADAL" clId="{FEA9ED9A-CDAA-3445-92D7-F763C65C2FB8}" dt="2025-05-01T13:57:51.140" v="348" actId="1076"/>
          <ac:picMkLst>
            <pc:docMk/>
            <pc:sldMk cId="2123093625" sldId="310"/>
            <ac:picMk id="1036" creationId="{72FA27EA-D6F5-4CEA-71BC-ACE849FEB4CA}"/>
          </ac:picMkLst>
        </pc:picChg>
      </pc:sldChg>
      <pc:sldChg chg="addSp delSp modSp mod modAnim modShow">
        <pc:chgData name="Paschal Chukwuebuk Amusuo" userId="7dff2cd1-484a-42a3-834a-12fd88b46653" providerId="ADAL" clId="{FEA9ED9A-CDAA-3445-92D7-F763C65C2FB8}" dt="2025-05-01T14:53:47.234" v="876" actId="113"/>
        <pc:sldMkLst>
          <pc:docMk/>
          <pc:sldMk cId="3997600290" sldId="312"/>
        </pc:sldMkLst>
        <pc:spChg chg="mod">
          <ac:chgData name="Paschal Chukwuebuk Amusuo" userId="7dff2cd1-484a-42a3-834a-12fd88b46653" providerId="ADAL" clId="{FEA9ED9A-CDAA-3445-92D7-F763C65C2FB8}" dt="2025-05-01T14:53:21.252" v="873" actId="1076"/>
          <ac:spMkLst>
            <pc:docMk/>
            <pc:sldMk cId="3997600290" sldId="312"/>
            <ac:spMk id="2" creationId="{21349268-5705-D8A6-871F-2F3E93898650}"/>
          </ac:spMkLst>
        </pc:spChg>
        <pc:spChg chg="add mod">
          <ac:chgData name="Paschal Chukwuebuk Amusuo" userId="7dff2cd1-484a-42a3-834a-12fd88b46653" providerId="ADAL" clId="{FEA9ED9A-CDAA-3445-92D7-F763C65C2FB8}" dt="2025-05-01T14:17:12.427" v="589" actId="1076"/>
          <ac:spMkLst>
            <pc:docMk/>
            <pc:sldMk cId="3997600290" sldId="312"/>
            <ac:spMk id="4" creationId="{4A008D84-95A9-531E-504C-DDC8AE765F72}"/>
          </ac:spMkLst>
        </pc:spChg>
        <pc:spChg chg="add mod">
          <ac:chgData name="Paschal Chukwuebuk Amusuo" userId="7dff2cd1-484a-42a3-834a-12fd88b46653" providerId="ADAL" clId="{FEA9ED9A-CDAA-3445-92D7-F763C65C2FB8}" dt="2025-05-01T14:17:12.427" v="589" actId="1076"/>
          <ac:spMkLst>
            <pc:docMk/>
            <pc:sldMk cId="3997600290" sldId="312"/>
            <ac:spMk id="5" creationId="{5711F2CA-58EC-00BD-2F95-6969DC844EF0}"/>
          </ac:spMkLst>
        </pc:spChg>
        <pc:spChg chg="add mod">
          <ac:chgData name="Paschal Chukwuebuk Amusuo" userId="7dff2cd1-484a-42a3-834a-12fd88b46653" providerId="ADAL" clId="{FEA9ED9A-CDAA-3445-92D7-F763C65C2FB8}" dt="2025-05-01T14:07:56.623" v="467" actId="1076"/>
          <ac:spMkLst>
            <pc:docMk/>
            <pc:sldMk cId="3997600290" sldId="312"/>
            <ac:spMk id="7" creationId="{F073B686-033B-0E40-2360-D848D97BE384}"/>
          </ac:spMkLst>
        </pc:spChg>
        <pc:spChg chg="add mod">
          <ac:chgData name="Paschal Chukwuebuk Amusuo" userId="7dff2cd1-484a-42a3-834a-12fd88b46653" providerId="ADAL" clId="{FEA9ED9A-CDAA-3445-92D7-F763C65C2FB8}" dt="2025-05-01T14:07:56.623" v="467" actId="1076"/>
          <ac:spMkLst>
            <pc:docMk/>
            <pc:sldMk cId="3997600290" sldId="312"/>
            <ac:spMk id="8" creationId="{3F25303C-BAAC-F5AE-3CC6-C1DCECCA1B31}"/>
          </ac:spMkLst>
        </pc:spChg>
        <pc:spChg chg="add mod">
          <ac:chgData name="Paschal Chukwuebuk Amusuo" userId="7dff2cd1-484a-42a3-834a-12fd88b46653" providerId="ADAL" clId="{FEA9ED9A-CDAA-3445-92D7-F763C65C2FB8}" dt="2025-05-01T14:07:56.623" v="467" actId="1076"/>
          <ac:spMkLst>
            <pc:docMk/>
            <pc:sldMk cId="3997600290" sldId="312"/>
            <ac:spMk id="9" creationId="{B0BB140D-58A4-8F1F-BC4F-B76836585E0F}"/>
          </ac:spMkLst>
        </pc:spChg>
        <pc:spChg chg="add mod">
          <ac:chgData name="Paschal Chukwuebuk Amusuo" userId="7dff2cd1-484a-42a3-834a-12fd88b46653" providerId="ADAL" clId="{FEA9ED9A-CDAA-3445-92D7-F763C65C2FB8}" dt="2025-05-01T14:07:56.623" v="467" actId="1076"/>
          <ac:spMkLst>
            <pc:docMk/>
            <pc:sldMk cId="3997600290" sldId="312"/>
            <ac:spMk id="10" creationId="{6381866F-5844-9370-D8AE-2483D2AE07B2}"/>
          </ac:spMkLst>
        </pc:spChg>
        <pc:spChg chg="add mod">
          <ac:chgData name="Paschal Chukwuebuk Amusuo" userId="7dff2cd1-484a-42a3-834a-12fd88b46653" providerId="ADAL" clId="{FEA9ED9A-CDAA-3445-92D7-F763C65C2FB8}" dt="2025-05-01T14:10:28.097" v="491" actId="1076"/>
          <ac:spMkLst>
            <pc:docMk/>
            <pc:sldMk cId="3997600290" sldId="312"/>
            <ac:spMk id="11" creationId="{87D8CB3F-662E-D760-9D26-FAE68DD4DE7B}"/>
          </ac:spMkLst>
        </pc:spChg>
        <pc:spChg chg="add mod">
          <ac:chgData name="Paschal Chukwuebuk Amusuo" userId="7dff2cd1-484a-42a3-834a-12fd88b46653" providerId="ADAL" clId="{FEA9ED9A-CDAA-3445-92D7-F763C65C2FB8}" dt="2025-05-01T14:07:56.623" v="467" actId="1076"/>
          <ac:spMkLst>
            <pc:docMk/>
            <pc:sldMk cId="3997600290" sldId="312"/>
            <ac:spMk id="12" creationId="{B83521C8-7D49-0B9D-0EBB-FEF8AB7B3443}"/>
          </ac:spMkLst>
        </pc:spChg>
        <pc:spChg chg="add mod">
          <ac:chgData name="Paschal Chukwuebuk Amusuo" userId="7dff2cd1-484a-42a3-834a-12fd88b46653" providerId="ADAL" clId="{FEA9ED9A-CDAA-3445-92D7-F763C65C2FB8}" dt="2025-05-01T14:17:12.427" v="589" actId="1076"/>
          <ac:spMkLst>
            <pc:docMk/>
            <pc:sldMk cId="3997600290" sldId="312"/>
            <ac:spMk id="13" creationId="{ADFE9CD5-A708-D722-578B-7BE5552EFED8}"/>
          </ac:spMkLst>
        </pc:spChg>
        <pc:spChg chg="add mod">
          <ac:chgData name="Paschal Chukwuebuk Amusuo" userId="7dff2cd1-484a-42a3-834a-12fd88b46653" providerId="ADAL" clId="{FEA9ED9A-CDAA-3445-92D7-F763C65C2FB8}" dt="2025-05-01T14:17:12.427" v="589" actId="1076"/>
          <ac:spMkLst>
            <pc:docMk/>
            <pc:sldMk cId="3997600290" sldId="312"/>
            <ac:spMk id="14" creationId="{9F2E6193-B707-8E6F-E80B-D016234B3B7C}"/>
          </ac:spMkLst>
        </pc:spChg>
        <pc:spChg chg="mod">
          <ac:chgData name="Paschal Chukwuebuk Amusuo" userId="7dff2cd1-484a-42a3-834a-12fd88b46653" providerId="ADAL" clId="{FEA9ED9A-CDAA-3445-92D7-F763C65C2FB8}" dt="2025-05-01T14:06:17.476" v="465" actId="1076"/>
          <ac:spMkLst>
            <pc:docMk/>
            <pc:sldMk cId="3997600290" sldId="312"/>
            <ac:spMk id="15" creationId="{D3F6D877-ADD9-37CB-241F-C2A15C25AA41}"/>
          </ac:spMkLst>
        </pc:spChg>
        <pc:spChg chg="add mod">
          <ac:chgData name="Paschal Chukwuebuk Amusuo" userId="7dff2cd1-484a-42a3-834a-12fd88b46653" providerId="ADAL" clId="{FEA9ED9A-CDAA-3445-92D7-F763C65C2FB8}" dt="2025-05-01T14:17:12.427" v="589" actId="1076"/>
          <ac:spMkLst>
            <pc:docMk/>
            <pc:sldMk cId="3997600290" sldId="312"/>
            <ac:spMk id="16" creationId="{247BB712-C291-1BF3-D81F-9A4DE8FF965C}"/>
          </ac:spMkLst>
        </pc:spChg>
        <pc:spChg chg="add mod">
          <ac:chgData name="Paschal Chukwuebuk Amusuo" userId="7dff2cd1-484a-42a3-834a-12fd88b46653" providerId="ADAL" clId="{FEA9ED9A-CDAA-3445-92D7-F763C65C2FB8}" dt="2025-05-01T14:17:12.427" v="589" actId="1076"/>
          <ac:spMkLst>
            <pc:docMk/>
            <pc:sldMk cId="3997600290" sldId="312"/>
            <ac:spMk id="20" creationId="{CEE0E3A1-DF74-27C5-3486-89193141C034}"/>
          </ac:spMkLst>
        </pc:spChg>
        <pc:spChg chg="add mod">
          <ac:chgData name="Paschal Chukwuebuk Amusuo" userId="7dff2cd1-484a-42a3-834a-12fd88b46653" providerId="ADAL" clId="{FEA9ED9A-CDAA-3445-92D7-F763C65C2FB8}" dt="2025-05-01T14:17:12.427" v="589" actId="1076"/>
          <ac:spMkLst>
            <pc:docMk/>
            <pc:sldMk cId="3997600290" sldId="312"/>
            <ac:spMk id="21" creationId="{4C6B8637-0D2E-93B2-01FB-579BD0B9EC3A}"/>
          </ac:spMkLst>
        </pc:spChg>
        <pc:spChg chg="add mod">
          <ac:chgData name="Paschal Chukwuebuk Amusuo" userId="7dff2cd1-484a-42a3-834a-12fd88b46653" providerId="ADAL" clId="{FEA9ED9A-CDAA-3445-92D7-F763C65C2FB8}" dt="2025-05-01T14:17:12.427" v="589" actId="1076"/>
          <ac:spMkLst>
            <pc:docMk/>
            <pc:sldMk cId="3997600290" sldId="312"/>
            <ac:spMk id="22" creationId="{0B66E79D-CEC6-CDB9-5562-45F6AC3069B0}"/>
          </ac:spMkLst>
        </pc:spChg>
        <pc:spChg chg="add mod">
          <ac:chgData name="Paschal Chukwuebuk Amusuo" userId="7dff2cd1-484a-42a3-834a-12fd88b46653" providerId="ADAL" clId="{FEA9ED9A-CDAA-3445-92D7-F763C65C2FB8}" dt="2025-05-01T14:09:55.849" v="489" actId="14100"/>
          <ac:spMkLst>
            <pc:docMk/>
            <pc:sldMk cId="3997600290" sldId="312"/>
            <ac:spMk id="23" creationId="{77CE2355-5E17-F49E-8A24-2441CA50BC37}"/>
          </ac:spMkLst>
        </pc:spChg>
        <pc:spChg chg="add mod">
          <ac:chgData name="Paschal Chukwuebuk Amusuo" userId="7dff2cd1-484a-42a3-834a-12fd88b46653" providerId="ADAL" clId="{FEA9ED9A-CDAA-3445-92D7-F763C65C2FB8}" dt="2025-05-01T14:17:12.427" v="589" actId="1076"/>
          <ac:spMkLst>
            <pc:docMk/>
            <pc:sldMk cId="3997600290" sldId="312"/>
            <ac:spMk id="24" creationId="{7E5664B4-8FBD-87B9-80EB-682158A0F09F}"/>
          </ac:spMkLst>
        </pc:spChg>
        <pc:spChg chg="add mod">
          <ac:chgData name="Paschal Chukwuebuk Amusuo" userId="7dff2cd1-484a-42a3-834a-12fd88b46653" providerId="ADAL" clId="{FEA9ED9A-CDAA-3445-92D7-F763C65C2FB8}" dt="2025-05-01T14:14:54.125" v="526" actId="1076"/>
          <ac:spMkLst>
            <pc:docMk/>
            <pc:sldMk cId="3997600290" sldId="312"/>
            <ac:spMk id="33" creationId="{06F27AC0-C18A-8486-FD81-C3A6561D8E7E}"/>
          </ac:spMkLst>
        </pc:spChg>
        <pc:spChg chg="add mod">
          <ac:chgData name="Paschal Chukwuebuk Amusuo" userId="7dff2cd1-484a-42a3-834a-12fd88b46653" providerId="ADAL" clId="{FEA9ED9A-CDAA-3445-92D7-F763C65C2FB8}" dt="2025-05-01T14:17:12.427" v="589" actId="1076"/>
          <ac:spMkLst>
            <pc:docMk/>
            <pc:sldMk cId="3997600290" sldId="312"/>
            <ac:spMk id="34" creationId="{23CBF99F-EA53-C683-76E5-F341AF91E4D9}"/>
          </ac:spMkLst>
        </pc:spChg>
        <pc:spChg chg="add mod">
          <ac:chgData name="Paschal Chukwuebuk Amusuo" userId="7dff2cd1-484a-42a3-834a-12fd88b46653" providerId="ADAL" clId="{FEA9ED9A-CDAA-3445-92D7-F763C65C2FB8}" dt="2025-05-01T14:53:47.234" v="876" actId="113"/>
          <ac:spMkLst>
            <pc:docMk/>
            <pc:sldMk cId="3997600290" sldId="312"/>
            <ac:spMk id="35" creationId="{B5469495-4B91-923C-B822-11CA77329123}"/>
          </ac:spMkLst>
        </pc:spChg>
        <pc:picChg chg="add mod">
          <ac:chgData name="Paschal Chukwuebuk Amusuo" userId="7dff2cd1-484a-42a3-834a-12fd88b46653" providerId="ADAL" clId="{FEA9ED9A-CDAA-3445-92D7-F763C65C2FB8}" dt="2025-05-01T14:07:45.195" v="466" actId="1076"/>
          <ac:picMkLst>
            <pc:docMk/>
            <pc:sldMk cId="3997600290" sldId="312"/>
            <ac:picMk id="3" creationId="{83C6EA7E-AB1F-95C4-B7D1-2F7AEC8EACF7}"/>
          </ac:picMkLst>
        </pc:picChg>
        <pc:picChg chg="add mod">
          <ac:chgData name="Paschal Chukwuebuk Amusuo" userId="7dff2cd1-484a-42a3-834a-12fd88b46653" providerId="ADAL" clId="{FEA9ED9A-CDAA-3445-92D7-F763C65C2FB8}" dt="2025-05-01T14:06:04.546" v="463" actId="1076"/>
          <ac:picMkLst>
            <pc:docMk/>
            <pc:sldMk cId="3997600290" sldId="312"/>
            <ac:picMk id="17" creationId="{1E890A9A-1EF9-84B9-1AF7-645715AF11A2}"/>
          </ac:picMkLst>
        </pc:picChg>
        <pc:picChg chg="add mod">
          <ac:chgData name="Paschal Chukwuebuk Amusuo" userId="7dff2cd1-484a-42a3-834a-12fd88b46653" providerId="ADAL" clId="{FEA9ED9A-CDAA-3445-92D7-F763C65C2FB8}" dt="2025-05-01T14:06:04.546" v="463" actId="1076"/>
          <ac:picMkLst>
            <pc:docMk/>
            <pc:sldMk cId="3997600290" sldId="312"/>
            <ac:picMk id="18" creationId="{9D6F2EEC-D87C-5530-DBD6-A13176855DBD}"/>
          </ac:picMkLst>
        </pc:picChg>
        <pc:picChg chg="add mod">
          <ac:chgData name="Paschal Chukwuebuk Amusuo" userId="7dff2cd1-484a-42a3-834a-12fd88b46653" providerId="ADAL" clId="{FEA9ED9A-CDAA-3445-92D7-F763C65C2FB8}" dt="2025-05-01T14:06:04.546" v="463" actId="1076"/>
          <ac:picMkLst>
            <pc:docMk/>
            <pc:sldMk cId="3997600290" sldId="312"/>
            <ac:picMk id="19" creationId="{E20517F1-18FC-F982-3B76-ADCA9391C5E6}"/>
          </ac:picMkLst>
        </pc:picChg>
        <pc:picChg chg="add mod">
          <ac:chgData name="Paschal Chukwuebuk Amusuo" userId="7dff2cd1-484a-42a3-834a-12fd88b46653" providerId="ADAL" clId="{FEA9ED9A-CDAA-3445-92D7-F763C65C2FB8}" dt="2025-05-01T14:14:46.661" v="524" actId="1076"/>
          <ac:picMkLst>
            <pc:docMk/>
            <pc:sldMk cId="3997600290" sldId="312"/>
            <ac:picMk id="26" creationId="{7CCA69BB-EEDC-FF9E-4505-B8C52FCEEE9B}"/>
          </ac:picMkLst>
        </pc:picChg>
        <pc:picChg chg="add mod">
          <ac:chgData name="Paschal Chukwuebuk Amusuo" userId="7dff2cd1-484a-42a3-834a-12fd88b46653" providerId="ADAL" clId="{FEA9ED9A-CDAA-3445-92D7-F763C65C2FB8}" dt="2025-05-01T14:14:34.506" v="522" actId="207"/>
          <ac:picMkLst>
            <pc:docMk/>
            <pc:sldMk cId="3997600290" sldId="312"/>
            <ac:picMk id="28" creationId="{049D9048-2AE7-AC42-95B3-D90BCDBBA9AE}"/>
          </ac:picMkLst>
        </pc:picChg>
        <pc:picChg chg="add mod">
          <ac:chgData name="Paschal Chukwuebuk Amusuo" userId="7dff2cd1-484a-42a3-834a-12fd88b46653" providerId="ADAL" clId="{FEA9ED9A-CDAA-3445-92D7-F763C65C2FB8}" dt="2025-05-01T14:15:07.074" v="527" actId="207"/>
          <ac:picMkLst>
            <pc:docMk/>
            <pc:sldMk cId="3997600290" sldId="312"/>
            <ac:picMk id="30" creationId="{A7FA7AA1-8C0B-16D5-7AA6-D0A7767DA942}"/>
          </ac:picMkLst>
        </pc:picChg>
        <pc:picChg chg="add mod">
          <ac:chgData name="Paschal Chukwuebuk Amusuo" userId="7dff2cd1-484a-42a3-834a-12fd88b46653" providerId="ADAL" clId="{FEA9ED9A-CDAA-3445-92D7-F763C65C2FB8}" dt="2025-05-01T14:12:05.533" v="495" actId="1076"/>
          <ac:picMkLst>
            <pc:docMk/>
            <pc:sldMk cId="3997600290" sldId="312"/>
            <ac:picMk id="32" creationId="{A3193766-7330-ACE7-8190-76FF519ACE66}"/>
          </ac:picMkLst>
        </pc:picChg>
        <pc:picChg chg="add del mod">
          <ac:chgData name="Paschal Chukwuebuk Amusuo" userId="7dff2cd1-484a-42a3-834a-12fd88b46653" providerId="ADAL" clId="{FEA9ED9A-CDAA-3445-92D7-F763C65C2FB8}" dt="2025-05-01T14:11:58.425" v="493" actId="478"/>
          <ac:picMkLst>
            <pc:docMk/>
            <pc:sldMk cId="3997600290" sldId="312"/>
            <ac:picMk id="2050" creationId="{5038FD99-DFEA-569E-2606-997D840C7A61}"/>
          </ac:picMkLst>
        </pc:picChg>
      </pc:sldChg>
      <pc:sldChg chg="modAnim">
        <pc:chgData name="Paschal Chukwuebuk Amusuo" userId="7dff2cd1-484a-42a3-834a-12fd88b46653" providerId="ADAL" clId="{FEA9ED9A-CDAA-3445-92D7-F763C65C2FB8}" dt="2025-05-01T15:00:16.696" v="904"/>
        <pc:sldMkLst>
          <pc:docMk/>
          <pc:sldMk cId="4015060649" sldId="314"/>
        </pc:sldMkLst>
      </pc:sldChg>
      <pc:sldChg chg="modSp mod modAnim">
        <pc:chgData name="Paschal Chukwuebuk Amusuo" userId="7dff2cd1-484a-42a3-834a-12fd88b46653" providerId="ADAL" clId="{FEA9ED9A-CDAA-3445-92D7-F763C65C2FB8}" dt="2025-05-01T14:55:30.720" v="901" actId="20577"/>
        <pc:sldMkLst>
          <pc:docMk/>
          <pc:sldMk cId="1232911534" sldId="315"/>
        </pc:sldMkLst>
        <pc:spChg chg="mod">
          <ac:chgData name="Paschal Chukwuebuk Amusuo" userId="7dff2cd1-484a-42a3-834a-12fd88b46653" providerId="ADAL" clId="{FEA9ED9A-CDAA-3445-92D7-F763C65C2FB8}" dt="2025-05-01T14:55:30.720" v="901" actId="20577"/>
          <ac:spMkLst>
            <pc:docMk/>
            <pc:sldMk cId="1232911534" sldId="315"/>
            <ac:spMk id="3" creationId="{76CCC80E-CEDB-5F7A-D347-81678D4A0452}"/>
          </ac:spMkLst>
        </pc:spChg>
      </pc:sldChg>
      <pc:sldChg chg="modSp mod modAnim">
        <pc:chgData name="Paschal Chukwuebuk Amusuo" userId="7dff2cd1-484a-42a3-834a-12fd88b46653" providerId="ADAL" clId="{FEA9ED9A-CDAA-3445-92D7-F763C65C2FB8}" dt="2025-05-01T15:02:29.284" v="953"/>
        <pc:sldMkLst>
          <pc:docMk/>
          <pc:sldMk cId="1024523315" sldId="316"/>
        </pc:sldMkLst>
        <pc:spChg chg="mod">
          <ac:chgData name="Paschal Chukwuebuk Amusuo" userId="7dff2cd1-484a-42a3-834a-12fd88b46653" providerId="ADAL" clId="{FEA9ED9A-CDAA-3445-92D7-F763C65C2FB8}" dt="2025-05-01T15:02:04.055" v="950" actId="1076"/>
          <ac:spMkLst>
            <pc:docMk/>
            <pc:sldMk cId="1024523315" sldId="316"/>
            <ac:spMk id="3" creationId="{2678DCC3-A871-4219-C95C-CF3B1198B8C0}"/>
          </ac:spMkLst>
        </pc:spChg>
      </pc:sldChg>
      <pc:sldChg chg="delSp modSp add mod delAnim modAnim">
        <pc:chgData name="Paschal Chukwuebuk Amusuo" userId="7dff2cd1-484a-42a3-834a-12fd88b46653" providerId="ADAL" clId="{FEA9ED9A-CDAA-3445-92D7-F763C65C2FB8}" dt="2025-05-01T14:46:23.625" v="838"/>
        <pc:sldMkLst>
          <pc:docMk/>
          <pc:sldMk cId="2657888885" sldId="317"/>
        </pc:sldMkLst>
        <pc:spChg chg="mod">
          <ac:chgData name="Paschal Chukwuebuk Amusuo" userId="7dff2cd1-484a-42a3-834a-12fd88b46653" providerId="ADAL" clId="{FEA9ED9A-CDAA-3445-92D7-F763C65C2FB8}" dt="2025-05-01T14:41:01.062" v="792" actId="20577"/>
          <ac:spMkLst>
            <pc:docMk/>
            <pc:sldMk cId="2657888885" sldId="317"/>
            <ac:spMk id="2" creationId="{C7165731-BBB6-5AC3-CFA9-44271FAAD522}"/>
          </ac:spMkLst>
        </pc:spChg>
        <pc:spChg chg="del">
          <ac:chgData name="Paschal Chukwuebuk Amusuo" userId="7dff2cd1-484a-42a3-834a-12fd88b46653" providerId="ADAL" clId="{FEA9ED9A-CDAA-3445-92D7-F763C65C2FB8}" dt="2025-05-01T14:40:11.294" v="773" actId="478"/>
          <ac:spMkLst>
            <pc:docMk/>
            <pc:sldMk cId="2657888885" sldId="317"/>
            <ac:spMk id="4" creationId="{B861F78D-C663-5658-3D57-17B16CBE15BB}"/>
          </ac:spMkLst>
        </pc:spChg>
        <pc:spChg chg="del">
          <ac:chgData name="Paschal Chukwuebuk Amusuo" userId="7dff2cd1-484a-42a3-834a-12fd88b46653" providerId="ADAL" clId="{FEA9ED9A-CDAA-3445-92D7-F763C65C2FB8}" dt="2025-05-01T14:40:11.294" v="773" actId="478"/>
          <ac:spMkLst>
            <pc:docMk/>
            <pc:sldMk cId="2657888885" sldId="317"/>
            <ac:spMk id="6" creationId="{68A230D9-7DB0-9F0E-F93A-E279053C73F5}"/>
          </ac:spMkLst>
        </pc:spChg>
        <pc:spChg chg="del">
          <ac:chgData name="Paschal Chukwuebuk Amusuo" userId="7dff2cd1-484a-42a3-834a-12fd88b46653" providerId="ADAL" clId="{FEA9ED9A-CDAA-3445-92D7-F763C65C2FB8}" dt="2025-05-01T14:40:11.294" v="773" actId="478"/>
          <ac:spMkLst>
            <pc:docMk/>
            <pc:sldMk cId="2657888885" sldId="317"/>
            <ac:spMk id="7" creationId="{88572A77-1C8A-15FF-719A-64B692658DE7}"/>
          </ac:spMkLst>
        </pc:spChg>
        <pc:spChg chg="del">
          <ac:chgData name="Paschal Chukwuebuk Amusuo" userId="7dff2cd1-484a-42a3-834a-12fd88b46653" providerId="ADAL" clId="{FEA9ED9A-CDAA-3445-92D7-F763C65C2FB8}" dt="2025-05-01T14:40:11.294" v="773" actId="478"/>
          <ac:spMkLst>
            <pc:docMk/>
            <pc:sldMk cId="2657888885" sldId="317"/>
            <ac:spMk id="8" creationId="{B5E2D4A1-F592-42E4-9338-BC1F012F3081}"/>
          </ac:spMkLst>
        </pc:spChg>
        <pc:spChg chg="del">
          <ac:chgData name="Paschal Chukwuebuk Amusuo" userId="7dff2cd1-484a-42a3-834a-12fd88b46653" providerId="ADAL" clId="{FEA9ED9A-CDAA-3445-92D7-F763C65C2FB8}" dt="2025-05-01T14:40:11.294" v="773" actId="478"/>
          <ac:spMkLst>
            <pc:docMk/>
            <pc:sldMk cId="2657888885" sldId="317"/>
            <ac:spMk id="9" creationId="{EE2268C5-AEB8-C743-FD53-FF05A47D4846}"/>
          </ac:spMkLst>
        </pc:spChg>
        <pc:spChg chg="del">
          <ac:chgData name="Paschal Chukwuebuk Amusuo" userId="7dff2cd1-484a-42a3-834a-12fd88b46653" providerId="ADAL" clId="{FEA9ED9A-CDAA-3445-92D7-F763C65C2FB8}" dt="2025-05-01T14:40:11.294" v="773" actId="478"/>
          <ac:spMkLst>
            <pc:docMk/>
            <pc:sldMk cId="2657888885" sldId="317"/>
            <ac:spMk id="10" creationId="{9B80F02F-0D15-32A8-DC33-2A6DA41F3408}"/>
          </ac:spMkLst>
        </pc:spChg>
        <pc:spChg chg="del">
          <ac:chgData name="Paschal Chukwuebuk Amusuo" userId="7dff2cd1-484a-42a3-834a-12fd88b46653" providerId="ADAL" clId="{FEA9ED9A-CDAA-3445-92D7-F763C65C2FB8}" dt="2025-05-01T14:40:11.294" v="773" actId="478"/>
          <ac:spMkLst>
            <pc:docMk/>
            <pc:sldMk cId="2657888885" sldId="317"/>
            <ac:spMk id="12" creationId="{21A796D9-60F2-B60D-81EE-62E530731671}"/>
          </ac:spMkLst>
        </pc:spChg>
        <pc:spChg chg="mod">
          <ac:chgData name="Paschal Chukwuebuk Amusuo" userId="7dff2cd1-484a-42a3-834a-12fd88b46653" providerId="ADAL" clId="{FEA9ED9A-CDAA-3445-92D7-F763C65C2FB8}" dt="2025-05-01T14:42:05.440" v="837" actId="20577"/>
          <ac:spMkLst>
            <pc:docMk/>
            <pc:sldMk cId="2657888885" sldId="317"/>
            <ac:spMk id="14" creationId="{01DEBE58-BBE5-2F92-44D6-81C41CC567AC}"/>
          </ac:spMkLst>
        </pc:spChg>
      </pc:sldChg>
      <pc:sldChg chg="new del">
        <pc:chgData name="Paschal Chukwuebuk Amusuo" userId="7dff2cd1-484a-42a3-834a-12fd88b46653" providerId="ADAL" clId="{FEA9ED9A-CDAA-3445-92D7-F763C65C2FB8}" dt="2025-05-01T14:21:58.214" v="706" actId="2696"/>
        <pc:sldMkLst>
          <pc:docMk/>
          <pc:sldMk cId="3210771214" sldId="317"/>
        </pc:sldMkLst>
      </pc:sldChg>
      <pc:sldMasterChg chg="modSldLayout">
        <pc:chgData name="Paschal Chukwuebuk Amusuo" userId="7dff2cd1-484a-42a3-834a-12fd88b46653" providerId="ADAL" clId="{FEA9ED9A-CDAA-3445-92D7-F763C65C2FB8}" dt="2025-04-30T00:21:43.552" v="13" actId="404"/>
        <pc:sldMasterMkLst>
          <pc:docMk/>
          <pc:sldMasterMk cId="2460954070" sldId="2147483660"/>
        </pc:sldMasterMkLst>
        <pc:sldLayoutChg chg="modSp">
          <pc:chgData name="Paschal Chukwuebuk Amusuo" userId="7dff2cd1-484a-42a3-834a-12fd88b46653" providerId="ADAL" clId="{FEA9ED9A-CDAA-3445-92D7-F763C65C2FB8}" dt="2025-04-30T00:21:43.552" v="13" actId="404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Paschal Chukwuebuk Amusuo" userId="7dff2cd1-484a-42a3-834a-12fd88b46653" providerId="ADAL" clId="{FEA9ED9A-CDAA-3445-92D7-F763C65C2FB8}" dt="2025-04-30T00:21:43.552" v="13" actId="404"/>
            <ac:spMkLst>
              <pc:docMk/>
              <pc:sldMasterMk cId="2460954070" sldId="2147483660"/>
              <pc:sldLayoutMk cId="2385387890" sldId="2147483661"/>
              <ac:spMk id="6" creationId="{00000000-0000-0000-0000-000000000000}"/>
            </ac:spMkLst>
          </pc:spChg>
        </pc:sldLayoutChg>
        <pc:sldLayoutChg chg="modSp mod">
          <pc:chgData name="Paschal Chukwuebuk Amusuo" userId="7dff2cd1-484a-42a3-834a-12fd88b46653" providerId="ADAL" clId="{FEA9ED9A-CDAA-3445-92D7-F763C65C2FB8}" dt="2025-04-30T00:21:36.251" v="8" actId="404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Paschal Chukwuebuk Amusuo" userId="7dff2cd1-484a-42a3-834a-12fd88b46653" providerId="ADAL" clId="{FEA9ED9A-CDAA-3445-92D7-F763C65C2FB8}" dt="2025-04-30T00:21:22.901" v="0" actId="1076"/>
            <ac:spMkLst>
              <pc:docMk/>
              <pc:sldMasterMk cId="2460954070" sldId="2147483660"/>
              <pc:sldLayoutMk cId="949138452" sldId="2147483662"/>
              <ac:spMk id="2" creationId="{00000000-0000-0000-0000-000000000000}"/>
            </ac:spMkLst>
          </pc:spChg>
          <pc:spChg chg="mod">
            <ac:chgData name="Paschal Chukwuebuk Amusuo" userId="7dff2cd1-484a-42a3-834a-12fd88b46653" providerId="ADAL" clId="{FEA9ED9A-CDAA-3445-92D7-F763C65C2FB8}" dt="2025-04-30T00:21:29.325" v="3" actId="1076"/>
            <ac:spMkLst>
              <pc:docMk/>
              <pc:sldMasterMk cId="2460954070" sldId="2147483660"/>
              <pc:sldLayoutMk cId="949138452" sldId="2147483662"/>
              <ac:spMk id="3" creationId="{00000000-0000-0000-0000-000000000000}"/>
            </ac:spMkLst>
          </pc:spChg>
          <pc:spChg chg="mod">
            <ac:chgData name="Paschal Chukwuebuk Amusuo" userId="7dff2cd1-484a-42a3-834a-12fd88b46653" providerId="ADAL" clId="{FEA9ED9A-CDAA-3445-92D7-F763C65C2FB8}" dt="2025-04-30T00:21:36.251" v="8" actId="404"/>
            <ac:spMkLst>
              <pc:docMk/>
              <pc:sldMasterMk cId="2460954070" sldId="2147483660"/>
              <pc:sldLayoutMk cId="949138452" sldId="2147483662"/>
              <ac:spMk id="6" creationId="{00000000-0000-0000-0000-000000000000}"/>
            </ac:spMkLst>
          </pc:spChg>
        </pc:sldLayoutChg>
      </pc:sldMasterChg>
    </pc:docChg>
  </pc:docChgLst>
  <pc:docChgLst>
    <pc:chgData name="Paschal Chukwuebuk Amusuo" userId="S::pamusuo@purdue.edu::7dff2cd1-484a-42a3-834a-12fd88b46653" providerId="AD" clId="Web-{E4E21519-827F-018D-3FDF-D0443D6EF19D}"/>
    <pc:docChg chg="modSld">
      <pc:chgData name="Paschal Chukwuebuk Amusuo" userId="S::pamusuo@purdue.edu::7dff2cd1-484a-42a3-834a-12fd88b46653" providerId="AD" clId="Web-{E4E21519-827F-018D-3FDF-D0443D6EF19D}" dt="2025-05-01T13:02:53.382" v="107" actId="14100"/>
      <pc:docMkLst>
        <pc:docMk/>
      </pc:docMkLst>
      <pc:sldChg chg="addSp delSp modSp">
        <pc:chgData name="Paschal Chukwuebuk Amusuo" userId="S::pamusuo@purdue.edu::7dff2cd1-484a-42a3-834a-12fd88b46653" providerId="AD" clId="Web-{E4E21519-827F-018D-3FDF-D0443D6EF19D}" dt="2025-05-01T12:51:57.349" v="8" actId="1076"/>
        <pc:sldMkLst>
          <pc:docMk/>
          <pc:sldMk cId="109857222" sldId="256"/>
        </pc:sldMkLst>
        <pc:picChg chg="del">
          <ac:chgData name="Paschal Chukwuebuk Amusuo" userId="S::pamusuo@purdue.edu::7dff2cd1-484a-42a3-834a-12fd88b46653" providerId="AD" clId="Web-{E4E21519-827F-018D-3FDF-D0443D6EF19D}" dt="2025-05-01T12:51:19.474" v="0"/>
          <ac:picMkLst>
            <pc:docMk/>
            <pc:sldMk cId="109857222" sldId="256"/>
            <ac:picMk id="3" creationId="{96A6B421-B91B-D2C2-9E7F-3B2DFD7DCF55}"/>
          </ac:picMkLst>
        </pc:picChg>
        <pc:picChg chg="add mod">
          <ac:chgData name="Paschal Chukwuebuk Amusuo" userId="S::pamusuo@purdue.edu::7dff2cd1-484a-42a3-834a-12fd88b46653" providerId="AD" clId="Web-{E4E21519-827F-018D-3FDF-D0443D6EF19D}" dt="2025-05-01T12:51:54.255" v="7" actId="1076"/>
          <ac:picMkLst>
            <pc:docMk/>
            <pc:sldMk cId="109857222" sldId="256"/>
            <ac:picMk id="4" creationId="{A9066A0F-BE57-4B0F-731B-E88DA2448DF0}"/>
          </ac:picMkLst>
        </pc:picChg>
        <pc:picChg chg="mod">
          <ac:chgData name="Paschal Chukwuebuk Amusuo" userId="S::pamusuo@purdue.edu::7dff2cd1-484a-42a3-834a-12fd88b46653" providerId="AD" clId="Web-{E4E21519-827F-018D-3FDF-D0443D6EF19D}" dt="2025-05-01T12:51:57.349" v="8" actId="1076"/>
          <ac:picMkLst>
            <pc:docMk/>
            <pc:sldMk cId="109857222" sldId="256"/>
            <ac:picMk id="6" creationId="{C51C5EB6-E010-32B9-54D4-A31F97696813}"/>
          </ac:picMkLst>
        </pc:picChg>
      </pc:sldChg>
      <pc:sldChg chg="modSp modCm">
        <pc:chgData name="Paschal Chukwuebuk Amusuo" userId="S::pamusuo@purdue.edu::7dff2cd1-484a-42a3-834a-12fd88b46653" providerId="AD" clId="Web-{E4E21519-827F-018D-3FDF-D0443D6EF19D}" dt="2025-05-01T12:52:11.646" v="10" actId="20577"/>
        <pc:sldMkLst>
          <pc:docMk/>
          <pc:sldMk cId="3841698925" sldId="266"/>
        </pc:sldMkLst>
        <pc:spChg chg="mod">
          <ac:chgData name="Paschal Chukwuebuk Amusuo" userId="S::pamusuo@purdue.edu::7dff2cd1-484a-42a3-834a-12fd88b46653" providerId="AD" clId="Web-{E4E21519-827F-018D-3FDF-D0443D6EF19D}" dt="2025-05-01T12:52:11.646" v="10" actId="20577"/>
          <ac:spMkLst>
            <pc:docMk/>
            <pc:sldMk cId="3841698925" sldId="266"/>
            <ac:spMk id="2" creationId="{E85CD105-1E52-48B0-D32A-E5C8BB9AB3B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schal Chukwuebuk Amusuo" userId="S::pamusuo@purdue.edu::7dff2cd1-484a-42a3-834a-12fd88b46653" providerId="AD" clId="Web-{E4E21519-827F-018D-3FDF-D0443D6EF19D}" dt="2025-05-01T12:52:11.646" v="10" actId="20577"/>
              <pc2:cmMkLst xmlns:pc2="http://schemas.microsoft.com/office/powerpoint/2019/9/main/command">
                <pc:docMk/>
                <pc:sldMk cId="3841698925" sldId="266"/>
                <pc2:cmMk id="{3BF889C9-8012-41F9-81A3-EBCEEF2BF981}"/>
              </pc2:cmMkLst>
            </pc226:cmChg>
          </p:ext>
        </pc:extLst>
      </pc:sldChg>
      <pc:sldChg chg="addSp modSp">
        <pc:chgData name="Paschal Chukwuebuk Amusuo" userId="S::pamusuo@purdue.edu::7dff2cd1-484a-42a3-834a-12fd88b46653" providerId="AD" clId="Web-{E4E21519-827F-018D-3FDF-D0443D6EF19D}" dt="2025-05-01T12:54:39.740" v="36" actId="20577"/>
        <pc:sldMkLst>
          <pc:docMk/>
          <pc:sldMk cId="568425142" sldId="267"/>
        </pc:sldMkLst>
        <pc:spChg chg="add mod">
          <ac:chgData name="Paschal Chukwuebuk Amusuo" userId="S::pamusuo@purdue.edu::7dff2cd1-484a-42a3-834a-12fd88b46653" providerId="AD" clId="Web-{E4E21519-827F-018D-3FDF-D0443D6EF19D}" dt="2025-05-01T12:53:49.271" v="21" actId="20577"/>
          <ac:spMkLst>
            <pc:docMk/>
            <pc:sldMk cId="568425142" sldId="267"/>
            <ac:spMk id="14" creationId="{804A308D-A158-225E-B6C4-7DBA59F4575E}"/>
          </ac:spMkLst>
        </pc:spChg>
        <pc:spChg chg="add mod">
          <ac:chgData name="Paschal Chukwuebuk Amusuo" userId="S::pamusuo@purdue.edu::7dff2cd1-484a-42a3-834a-12fd88b46653" providerId="AD" clId="Web-{E4E21519-827F-018D-3FDF-D0443D6EF19D}" dt="2025-05-01T12:54:18.412" v="27" actId="20577"/>
          <ac:spMkLst>
            <pc:docMk/>
            <pc:sldMk cId="568425142" sldId="267"/>
            <ac:spMk id="24" creationId="{01C82FD0-3D55-55CF-F721-B875D1BC3CF3}"/>
          </ac:spMkLst>
        </pc:spChg>
        <pc:spChg chg="add mod">
          <ac:chgData name="Paschal Chukwuebuk Amusuo" userId="S::pamusuo@purdue.edu::7dff2cd1-484a-42a3-834a-12fd88b46653" providerId="AD" clId="Web-{E4E21519-827F-018D-3FDF-D0443D6EF19D}" dt="2025-05-01T12:54:39.740" v="36" actId="20577"/>
          <ac:spMkLst>
            <pc:docMk/>
            <pc:sldMk cId="568425142" sldId="267"/>
            <ac:spMk id="26" creationId="{3DB2163C-671F-135A-16DE-8FB1A3629DB8}"/>
          </ac:spMkLst>
        </pc:spChg>
        <pc:picChg chg="mod">
          <ac:chgData name="Paschal Chukwuebuk Amusuo" userId="S::pamusuo@purdue.edu::7dff2cd1-484a-42a3-834a-12fd88b46653" providerId="AD" clId="Web-{E4E21519-827F-018D-3FDF-D0443D6EF19D}" dt="2025-05-01T12:54:05.021" v="23" actId="1076"/>
          <ac:picMkLst>
            <pc:docMk/>
            <pc:sldMk cId="568425142" sldId="267"/>
            <ac:picMk id="16" creationId="{6411C5C4-4247-D1BD-6C1E-687E9472CBAF}"/>
          </ac:picMkLst>
        </pc:picChg>
        <pc:picChg chg="mod">
          <ac:chgData name="Paschal Chukwuebuk Amusuo" userId="S::pamusuo@purdue.edu::7dff2cd1-484a-42a3-834a-12fd88b46653" providerId="AD" clId="Web-{E4E21519-827F-018D-3FDF-D0443D6EF19D}" dt="2025-05-01T12:53:55.693" v="22" actId="1076"/>
          <ac:picMkLst>
            <pc:docMk/>
            <pc:sldMk cId="568425142" sldId="267"/>
            <ac:picMk id="62" creationId="{C2880954-B72E-D3B9-0A8A-54FC53D5B49D}"/>
          </ac:picMkLst>
        </pc:picChg>
      </pc:sldChg>
      <pc:sldChg chg="modSp">
        <pc:chgData name="Paschal Chukwuebuk Amusuo" userId="S::pamusuo@purdue.edu::7dff2cd1-484a-42a3-834a-12fd88b46653" providerId="AD" clId="Web-{E4E21519-827F-018D-3FDF-D0443D6EF19D}" dt="2025-05-01T12:55:11.896" v="39" actId="20577"/>
        <pc:sldMkLst>
          <pc:docMk/>
          <pc:sldMk cId="1938066061" sldId="306"/>
        </pc:sldMkLst>
        <pc:spChg chg="mod">
          <ac:chgData name="Paschal Chukwuebuk Amusuo" userId="S::pamusuo@purdue.edu::7dff2cd1-484a-42a3-834a-12fd88b46653" providerId="AD" clId="Web-{E4E21519-827F-018D-3FDF-D0443D6EF19D}" dt="2025-05-01T12:55:11.896" v="39" actId="20577"/>
          <ac:spMkLst>
            <pc:docMk/>
            <pc:sldMk cId="1938066061" sldId="306"/>
            <ac:spMk id="2" creationId="{DA0DF37F-6440-D093-3636-4BECACBE1D1B}"/>
          </ac:spMkLst>
        </pc:spChg>
      </pc:sldChg>
      <pc:sldChg chg="delSp mod modShow">
        <pc:chgData name="Paschal Chukwuebuk Amusuo" userId="S::pamusuo@purdue.edu::7dff2cd1-484a-42a3-834a-12fd88b46653" providerId="AD" clId="Web-{E4E21519-827F-018D-3FDF-D0443D6EF19D}" dt="2025-05-01T13:00:11.756" v="93"/>
        <pc:sldMkLst>
          <pc:docMk/>
          <pc:sldMk cId="2123093625" sldId="310"/>
        </pc:sldMkLst>
        <pc:spChg chg="del">
          <ac:chgData name="Paschal Chukwuebuk Amusuo" userId="S::pamusuo@purdue.edu::7dff2cd1-484a-42a3-834a-12fd88b46653" providerId="AD" clId="Web-{E4E21519-827F-018D-3FDF-D0443D6EF19D}" dt="2025-05-01T12:59:09.991" v="92"/>
          <ac:spMkLst>
            <pc:docMk/>
            <pc:sldMk cId="2123093625" sldId="310"/>
            <ac:spMk id="3" creationId="{E908A189-2F28-84CC-979E-6A5FD4943B3E}"/>
          </ac:spMkLst>
        </pc:spChg>
      </pc:sldChg>
      <pc:sldChg chg="mod modShow">
        <pc:chgData name="Paschal Chukwuebuk Amusuo" userId="S::pamusuo@purdue.edu::7dff2cd1-484a-42a3-834a-12fd88b46653" providerId="AD" clId="Web-{E4E21519-827F-018D-3FDF-D0443D6EF19D}" dt="2025-05-01T13:00:15.538" v="94"/>
        <pc:sldMkLst>
          <pc:docMk/>
          <pc:sldMk cId="3997600290" sldId="312"/>
        </pc:sldMkLst>
      </pc:sldChg>
      <pc:sldChg chg="addSp modSp">
        <pc:chgData name="Paschal Chukwuebuk Amusuo" userId="S::pamusuo@purdue.edu::7dff2cd1-484a-42a3-834a-12fd88b46653" providerId="AD" clId="Web-{E4E21519-827F-018D-3FDF-D0443D6EF19D}" dt="2025-05-01T13:02:53.382" v="107" actId="14100"/>
        <pc:sldMkLst>
          <pc:docMk/>
          <pc:sldMk cId="1232911534" sldId="315"/>
        </pc:sldMkLst>
        <pc:spChg chg="mod">
          <ac:chgData name="Paschal Chukwuebuk Amusuo" userId="S::pamusuo@purdue.edu::7dff2cd1-484a-42a3-834a-12fd88b46653" providerId="AD" clId="Web-{E4E21519-827F-018D-3FDF-D0443D6EF19D}" dt="2025-05-01T12:59:00.022" v="91" actId="20577"/>
          <ac:spMkLst>
            <pc:docMk/>
            <pc:sldMk cId="1232911534" sldId="315"/>
            <ac:spMk id="3" creationId="{76CCC80E-CEDB-5F7A-D347-81678D4A0452}"/>
          </ac:spMkLst>
        </pc:spChg>
        <pc:picChg chg="add mod ord">
          <ac:chgData name="Paschal Chukwuebuk Amusuo" userId="S::pamusuo@purdue.edu::7dff2cd1-484a-42a3-834a-12fd88b46653" providerId="AD" clId="Web-{E4E21519-827F-018D-3FDF-D0443D6EF19D}" dt="2025-05-01T13:02:02.867" v="100"/>
          <ac:picMkLst>
            <pc:docMk/>
            <pc:sldMk cId="1232911534" sldId="315"/>
            <ac:picMk id="4" creationId="{4C12F6E0-9668-42C7-BBB4-B369F990DC50}"/>
          </ac:picMkLst>
        </pc:picChg>
        <pc:picChg chg="add mod">
          <ac:chgData name="Paschal Chukwuebuk Amusuo" userId="S::pamusuo@purdue.edu::7dff2cd1-484a-42a3-834a-12fd88b46653" providerId="AD" clId="Web-{E4E21519-827F-018D-3FDF-D0443D6EF19D}" dt="2025-05-01T13:02:53.382" v="107" actId="14100"/>
          <ac:picMkLst>
            <pc:docMk/>
            <pc:sldMk cId="1232911534" sldId="315"/>
            <ac:picMk id="6" creationId="{D04C3515-1137-3607-8C82-C4CF0CCC8D49}"/>
          </ac:picMkLst>
        </pc:picChg>
        <pc:picChg chg="mod">
          <ac:chgData name="Paschal Chukwuebuk Amusuo" userId="S::pamusuo@purdue.edu::7dff2cd1-484a-42a3-834a-12fd88b46653" providerId="AD" clId="Web-{E4E21519-827F-018D-3FDF-D0443D6EF19D}" dt="2025-05-01T13:02:18.211" v="103" actId="1076"/>
          <ac:picMkLst>
            <pc:docMk/>
            <pc:sldMk cId="1232911534" sldId="315"/>
            <ac:picMk id="10" creationId="{AEB4ECC6-FA4D-44FC-27B7-037691E5B946}"/>
          </ac:picMkLst>
        </pc:picChg>
      </pc:sldChg>
    </pc:docChg>
  </pc:docChgLst>
  <pc:docChgLst>
    <pc:chgData name="Paschal Chukwuebuk Amusuo" userId="S::pamusuo@purdue.edu::7dff2cd1-484a-42a3-834a-12fd88b46653" providerId="AD" clId="Web-{F18295AB-027A-CFA0-D2AB-A050630995D6}"/>
    <pc:docChg chg="modSld">
      <pc:chgData name="Paschal Chukwuebuk Amusuo" userId="S::pamusuo@purdue.edu::7dff2cd1-484a-42a3-834a-12fd88b46653" providerId="AD" clId="Web-{F18295AB-027A-CFA0-D2AB-A050630995D6}" dt="2025-05-01T14:45:52.360" v="252"/>
      <pc:docMkLst>
        <pc:docMk/>
      </pc:docMkLst>
      <pc:sldChg chg="modSp addAnim">
        <pc:chgData name="Paschal Chukwuebuk Amusuo" userId="S::pamusuo@purdue.edu::7dff2cd1-484a-42a3-834a-12fd88b46653" providerId="AD" clId="Web-{F18295AB-027A-CFA0-D2AB-A050630995D6}" dt="2025-05-01T14:45:52.360" v="252"/>
        <pc:sldMkLst>
          <pc:docMk/>
          <pc:sldMk cId="2657888885" sldId="317"/>
        </pc:sldMkLst>
        <pc:spChg chg="mod">
          <ac:chgData name="Paschal Chukwuebuk Amusuo" userId="S::pamusuo@purdue.edu::7dff2cd1-484a-42a3-834a-12fd88b46653" providerId="AD" clId="Web-{F18295AB-027A-CFA0-D2AB-A050630995D6}" dt="2025-05-01T14:45:36.235" v="251" actId="20577"/>
          <ac:spMkLst>
            <pc:docMk/>
            <pc:sldMk cId="2657888885" sldId="317"/>
            <ac:spMk id="14" creationId="{01DEBE58-BBE5-2F92-44D6-81C41CC567AC}"/>
          </ac:spMkLst>
        </pc:spChg>
      </pc:sldChg>
    </pc:docChg>
  </pc:docChgLst>
  <pc:docChgLst>
    <pc:chgData name="Davis, James C" userId="S::davisjam@purdue.edu::84778d94-b1cc-4a48-87ce-749e1d7d6e72" providerId="AD" clId="Web-{7EA7705C-3FB0-059E-E00A-186C52D8D049}"/>
    <pc:docChg chg="modSld">
      <pc:chgData name="Davis, James C" userId="S::davisjam@purdue.edu::84778d94-b1cc-4a48-87ce-749e1d7d6e72" providerId="AD" clId="Web-{7EA7705C-3FB0-059E-E00A-186C52D8D049}" dt="2025-05-01T15:48:26.887" v="7" actId="1076"/>
      <pc:docMkLst>
        <pc:docMk/>
      </pc:docMkLst>
      <pc:sldChg chg="modSp">
        <pc:chgData name="Davis, James C" userId="S::davisjam@purdue.edu::84778d94-b1cc-4a48-87ce-749e1d7d6e72" providerId="AD" clId="Web-{7EA7705C-3FB0-059E-E00A-186C52D8D049}" dt="2025-05-01T15:48:26.887" v="7" actId="1076"/>
        <pc:sldMkLst>
          <pc:docMk/>
          <pc:sldMk cId="1970234498" sldId="299"/>
        </pc:sldMkLst>
        <pc:spChg chg="mod">
          <ac:chgData name="Davis, James C" userId="S::davisjam@purdue.edu::84778d94-b1cc-4a48-87ce-749e1d7d6e72" providerId="AD" clId="Web-{7EA7705C-3FB0-059E-E00A-186C52D8D049}" dt="2025-05-01T15:48:26.887" v="7" actId="1076"/>
          <ac:spMkLst>
            <pc:docMk/>
            <pc:sldMk cId="1970234498" sldId="299"/>
            <ac:spMk id="24" creationId="{5397B024-AA93-6F95-4393-85DAB1EBE9F1}"/>
          </ac:spMkLst>
        </pc:spChg>
        <pc:spChg chg="mod">
          <ac:chgData name="Davis, James C" userId="S::davisjam@purdue.edu::84778d94-b1cc-4a48-87ce-749e1d7d6e72" providerId="AD" clId="Web-{7EA7705C-3FB0-059E-E00A-186C52D8D049}" dt="2025-05-01T15:48:26.558" v="6" actId="1076"/>
          <ac:spMkLst>
            <pc:docMk/>
            <pc:sldMk cId="1970234498" sldId="299"/>
            <ac:spMk id="40" creationId="{5CE6F5AB-B185-4A91-3600-281C817A6213}"/>
          </ac:spMkLst>
        </pc:spChg>
        <pc:spChg chg="mod">
          <ac:chgData name="Davis, James C" userId="S::davisjam@purdue.edu::84778d94-b1cc-4a48-87ce-749e1d7d6e72" providerId="AD" clId="Web-{7EA7705C-3FB0-059E-E00A-186C52D8D049}" dt="2025-05-01T15:48:25.996" v="5" actId="1076"/>
          <ac:spMkLst>
            <pc:docMk/>
            <pc:sldMk cId="1970234498" sldId="299"/>
            <ac:spMk id="45" creationId="{CF2190BF-A021-70C7-C7B5-7C04ACD7C8C4}"/>
          </ac:spMkLst>
        </pc:spChg>
      </pc:sldChg>
    </pc:docChg>
  </pc:docChgLst>
</pc:chgInfo>
</file>

<file path=ppt/comments/modernComment_100_68C49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216222-5A8A-4B7A-A770-D1A62D43AAEE}" authorId="{23FFB2F9-B20B-F3D9-E2CF-8A1B6FB546FE}" created="2025-04-30T02:56:48.0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9857222" sldId="256"/>
      <ac:picMk id="3" creationId="{96A6B421-B91B-D2C2-9E7F-3B2DFD7DCF55}"/>
    </ac:deMkLst>
    <p188:replyLst>
      <p188:reply id="{6AF3B572-87B6-4942-B54C-B8E0E89DAEB6}" authorId="{56639388-FCF7-8068-FC44-CE1BACD2A7A3}" created="2025-05-01T12:52:24.599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There is a better logo where "ECE" is actually legible -- when it's side-by-side not top-and-bottom</a:t>
        </a:r>
      </a:p>
    </p188:txBody>
  </p188:cm>
</p188:cmLst>
</file>

<file path=ppt/comments/modernComment_10A_E4FBAC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F889C9-8012-41F9-81A3-EBCEEF2BF981}" authorId="{23FFB2F9-B20B-F3D9-E2CF-8A1B6FB546FE}" created="2025-04-30T02:57:02.00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1698925" sldId="266"/>
      <ac:spMk id="2" creationId="{E85CD105-1E52-48B0-D32A-E5C8BB9AB3BD}"/>
      <ac:txMk cp="67">
        <ac:context len="69" hash="1357290395"/>
      </ac:txMk>
    </ac:txMkLst>
    <p188:pos x="4255614" y="610491"/>
    <p188:replyLst>
      <p188:reply id="{FF7E4A86-1A09-4425-9C0E-F50AD46F07E2}" authorId="{56639388-FCF7-8068-FC44-CE1BACD2A7A3}" created="2025-05-01T12:52:16.552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Questions end in question marks?</a:t>
        </a:r>
      </a:p>
    </p188:txBody>
  </p188:cm>
</p188:cmLst>
</file>

<file path=ppt/comments/modernComment_10B_21E17A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32F14D-80EE-46BA-81E1-AFCD20E3A6F4}" authorId="{23FFB2F9-B20B-F3D9-E2CF-8A1B6FB546FE}" created="2025-04-30T02:59:35.577">
    <pc:sldMkLst xmlns:pc="http://schemas.microsoft.com/office/powerpoint/2013/main/command">
      <pc:docMk/>
      <pc:sldMk cId="568425142" sldId="267"/>
    </pc:sldMkLst>
    <p188:txBody>
      <a:bodyPr/>
      <a:lstStyle/>
      <a:p>
        <a:r>
          <a:rPr lang="en-US"/>
          <a:t>Put venue labels on the upper-right of each title</a:t>
        </a:r>
      </a:p>
    </p188:txBody>
  </p188:cm>
</p188:cmLst>
</file>

<file path=ppt/comments/modernComment_132_73848A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840ADA-6138-4C69-B650-DA511BF42255}" authorId="{23FFB2F9-B20B-F3D9-E2CF-8A1B6FB546FE}" created="2025-04-30T02:57:58.946">
    <pc:sldMkLst xmlns:pc="http://schemas.microsoft.com/office/powerpoint/2013/main/command">
      <pc:docMk/>
      <pc:sldMk cId="1938066061" sldId="306"/>
    </pc:sldMkLst>
    <p188:txBody>
      <a:bodyPr/>
      <a:lstStyle/>
      <a:p>
        <a:r>
          <a:rPr lang="en-US"/>
          <a:t>It should say "NIST, Google, MSFT" on this slide somewhere?</a:t>
        </a:r>
      </a:p>
    </p188:txBody>
  </p188:cm>
</p188:cmLst>
</file>

<file path=ppt/comments/modernComment_134_CCDA19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E6C421-3471-4269-B150-BC78844421FD}" authorId="{23FFB2F9-B20B-F3D9-E2CF-8A1B6FB546FE}" created="2025-04-30T02:57:33.304">
    <pc:sldMkLst xmlns:pc="http://schemas.microsoft.com/office/powerpoint/2013/main/command">
      <pc:docMk/>
      <pc:sldMk cId="3436845529" sldId="308"/>
    </pc:sldMkLst>
    <p188:txBody>
      <a:bodyPr/>
      <a:lstStyle/>
      <a:p>
        <a:r>
          <a:rPr lang="en-US"/>
          <a:t>I think we'd better rehearse this slide. It was hard to understand in your prelim. Let's find a time.</a:t>
        </a:r>
      </a:p>
    </p188:txBody>
  </p188:cm>
</p188:cmLst>
</file>

<file path=ppt/comments/modernComment_13B_497CBC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3C7D55-03E2-418F-9CF2-9C0100E27BDD}" authorId="{23FFB2F9-B20B-F3D9-E2CF-8A1B6FB546FE}" created="2025-04-30T02:58:14.77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32911534" sldId="315"/>
      <ac:spMk id="2" creationId="{371D4FA5-34F0-057F-61B3-B78339529923}"/>
      <ac:txMk cp="11" len="7">
        <ac:context len="19" hash="3340882609"/>
      </ac:txMk>
    </ac:txMkLst>
    <p188:pos x="4349192" y="432245"/>
    <p188:txBody>
      <a:bodyPr/>
      <a:lstStyle/>
      <a:p>
        <a:r>
          <a:rPr lang="en-US"/>
          <a:t>Can you typeset this better everywhere</a:t>
        </a:r>
      </a:p>
    </p188:txBody>
  </p188:cm>
  <p188:cm id="{A6261E93-839E-4639-8A24-26D8AE89C00F}" authorId="{23FFB2F9-B20B-F3D9-E2CF-8A1B6FB546FE}" created="2025-04-30T02:58:23.5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32911534" sldId="315"/>
      <ac:picMk id="10" creationId="{AEB4ECC6-FA4D-44FC-27B7-037691E5B946}"/>
    </ac:deMkLst>
    <p188:pos x="354060" y="492606"/>
    <p188:txBody>
      <a:bodyPr/>
      <a:lstStyle/>
      <a:p>
        <a:r>
          <a:rPr lang="en-US"/>
          <a:t>Weird icon.</a:t>
        </a:r>
      </a:p>
    </p188:txBody>
  </p188:cm>
</p188:cmLst>
</file>

<file path=ppt/comments/modernComment_13C_3D10FC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28BE91-466B-4F91-A4CC-324D82D1CC1A}" authorId="{23FFB2F9-B20B-F3D9-E2CF-8A1B6FB546FE}" created="2025-04-30T02:59:10.513">
    <pc:sldMkLst xmlns:pc="http://schemas.microsoft.com/office/powerpoint/2013/main/command">
      <pc:docMk/>
      <pc:sldMk cId="1024523315" sldId="316"/>
    </pc:sldMkLst>
    <p188:txBody>
      <a:bodyPr/>
      <a:lstStyle/>
      <a:p>
        <a:r>
          <a:rPr lang="en-US"/>
          <a:t>Gonna need bonus slides to cover (1) any extra figures/tables from paper, and (2) the kinds of questions asked by the prelim committee and the reviewers, most notably about prior sandboxing work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88F1E-03CD-4188-BAC6-65C2F6A21CD5}" type="datetimeFigureOut"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4C4D-BC7B-48B5-9430-046BF03B7F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3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24C25-C7C9-4A9E-814A-1D7E77A85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24C25-C7C9-4A9E-814A-1D7E77A85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24C25-C7C9-4A9E-814A-1D7E77A85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42204-2F69-577E-6823-F1E80422E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39B1C-1317-BF75-D3D9-6E90E4149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F7EDCE-1106-EA19-70BD-CE24855C4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80344-A42B-E2FA-0282-DF27C0B1B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24C25-C7C9-4A9E-814A-1D7E77A85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0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24C25-C7C9-4A9E-814A-1D7E77A85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24C25-C7C9-4A9E-814A-1D7E77A85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24C25-C7C9-4A9E-814A-1D7E77A85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05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68C49C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svg"/><Relationship Id="rId7" Type="http://schemas.openxmlformats.org/officeDocument/2006/relationships/image" Target="../media/image3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16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6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5.svg"/><Relationship Id="rId2" Type="http://schemas.openxmlformats.org/officeDocument/2006/relationships/image" Target="../media/image41.png"/><Relationship Id="rId16" Type="http://schemas.openxmlformats.org/officeDocument/2006/relationships/image" Target="../media/image4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44.png"/><Relationship Id="rId5" Type="http://schemas.openxmlformats.org/officeDocument/2006/relationships/image" Target="../media/image16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4" Type="http://schemas.openxmlformats.org/officeDocument/2006/relationships/image" Target="../media/image35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microsoft.com/office/2018/10/relationships/comments" Target="../comments/modernComment_13B_497CBCAE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8/10/relationships/comments" Target="../comments/modernComment_13C_3D10FC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microsoft.com/office/2018/10/relationships/comments" Target="../comments/modernComment_10A_E4FBAC6D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4_CCDA19D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9.svg"/><Relationship Id="rId3" Type="http://schemas.microsoft.com/office/2018/10/relationships/comments" Target="../comments/modernComment_10B_21E17AB6.xml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11" Type="http://schemas.openxmlformats.org/officeDocument/2006/relationships/image" Target="../media/image7.svg"/><Relationship Id="rId5" Type="http://schemas.openxmlformats.org/officeDocument/2006/relationships/image" Target="../media/image26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microsoft.com/office/2018/10/relationships/comments" Target="../comments/modernComment_132_73848A8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24" y="553699"/>
            <a:ext cx="11814847" cy="1607992"/>
          </a:xfrm>
        </p:spPr>
        <p:txBody>
          <a:bodyPr>
            <a:normAutofit/>
          </a:bodyPr>
          <a:lstStyle/>
          <a:p>
            <a:r>
              <a:rPr lang="en-US" sz="4900" err="1"/>
              <a:t>ZTDjava</a:t>
            </a:r>
            <a:r>
              <a:rPr lang="en-US" sz="4900"/>
              <a:t>: Mitigating Software Supply Chain Vulnerabilities via Zero-Trust Dependencies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BA5FF-9081-1A4D-C7C0-861950139AD4}"/>
              </a:ext>
            </a:extLst>
          </p:cNvPr>
          <p:cNvSpPr txBox="1"/>
          <p:nvPr/>
        </p:nvSpPr>
        <p:spPr>
          <a:xfrm>
            <a:off x="785248" y="3013501"/>
            <a:ext cx="106215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i="1"/>
              <a:t>Paschal C. Amusuo</a:t>
            </a:r>
            <a:r>
              <a:rPr lang="en-US" sz="2400" i="1"/>
              <a:t>, Kyle A. Robinson, Tanmay Singla, </a:t>
            </a:r>
            <a:r>
              <a:rPr lang="en-US" sz="2400" i="1" err="1"/>
              <a:t>Huiyun</a:t>
            </a:r>
            <a:r>
              <a:rPr lang="en-US" sz="2400" i="1"/>
              <a:t> Peng, </a:t>
            </a:r>
            <a:endParaRPr lang="en-US" i="1"/>
          </a:p>
          <a:p>
            <a:pPr algn="ctr"/>
            <a:r>
              <a:rPr lang="en-US" sz="2400" i="1"/>
              <a:t>Aravind </a:t>
            </a:r>
            <a:r>
              <a:rPr lang="en-US" sz="2400" i="1" err="1"/>
              <a:t>Machiry</a:t>
            </a:r>
            <a:r>
              <a:rPr lang="en-US" sz="2400" i="1"/>
              <a:t>, Santiago Torres-Arias, Laurent Simon, James C. Davis</a:t>
            </a:r>
            <a:endParaRPr lang="en-US" i="1"/>
          </a:p>
        </p:txBody>
      </p:sp>
      <p:pic>
        <p:nvPicPr>
          <p:cNvPr id="6" name="Picture 5" descr="Google logo - Wikipedia">
            <a:extLst>
              <a:ext uri="{FF2B5EF4-FFF2-40B4-BE49-F238E27FC236}">
                <a16:creationId xmlns:a16="http://schemas.microsoft.com/office/drawing/2014/main" id="{C51C5EB6-E010-32B9-54D4-A31F97696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024" y="5015823"/>
            <a:ext cx="2291483" cy="783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66A0F-BE57-4B0F-731B-E88DA2448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724" y="5078682"/>
            <a:ext cx="6114000" cy="6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C5CF-5115-6356-F4A2-C415605F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1"/>
            <a:ext cx="10515600" cy="1137062"/>
          </a:xfrm>
        </p:spPr>
        <p:txBody>
          <a:bodyPr/>
          <a:lstStyle/>
          <a:p>
            <a:r>
              <a:rPr lang="en-US"/>
              <a:t>Zero-Trust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2706-0284-F86A-2E69-6A9A28EAA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" y="1683722"/>
            <a:ext cx="5056024" cy="4290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No </a:t>
            </a:r>
            <a:r>
              <a:rPr lang="en-US" i="1"/>
              <a:t>implicit</a:t>
            </a:r>
            <a:r>
              <a:rPr lang="en-US"/>
              <a:t> trust in dependencies.</a:t>
            </a:r>
            <a:br>
              <a:rPr lang="en-US" sz="2400"/>
            </a:br>
            <a:endParaRPr lang="en-US" sz="2400"/>
          </a:p>
          <a:p>
            <a:r>
              <a:rPr lang="en-US" sz="2400"/>
              <a:t>Secure Resource Access</a:t>
            </a:r>
            <a:br>
              <a:rPr lang="en-US" sz="2400"/>
            </a:br>
            <a:endParaRPr lang="en-US" sz="2400"/>
          </a:p>
          <a:p>
            <a:r>
              <a:rPr lang="en-US" sz="2400"/>
              <a:t>Least Privilege Enforcement</a:t>
            </a:r>
            <a:br>
              <a:rPr lang="en-US" sz="2400"/>
            </a:br>
            <a:endParaRPr lang="en-US" sz="2400"/>
          </a:p>
          <a:p>
            <a:r>
              <a:rPr lang="en-US" sz="2400"/>
              <a:t>Continuous Monitoring</a:t>
            </a:r>
          </a:p>
        </p:txBody>
      </p:sp>
      <p:pic>
        <p:nvPicPr>
          <p:cNvPr id="4" name="Picture 3" descr="A diagram of a security system&#10;&#10;AI-generated content may be incorrect.">
            <a:extLst>
              <a:ext uri="{FF2B5EF4-FFF2-40B4-BE49-F238E27FC236}">
                <a16:creationId xmlns:a16="http://schemas.microsoft.com/office/drawing/2014/main" id="{DC55D48A-B87A-CAC0-B72A-5A41FD4D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00" y="1505814"/>
            <a:ext cx="6762520" cy="42570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0D005-A1CA-8F3A-A9E2-439DF374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C666-1728-F778-D53B-FA8A4EC6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ZTD Policy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C90A-8A2B-DE3B-B683-E3823379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573537"/>
            <a:ext cx="52526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resources to protect?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Shell system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Network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File System</a:t>
            </a:r>
            <a:br>
              <a:rPr lang="en-US"/>
            </a:br>
            <a:endParaRPr lang="en-US"/>
          </a:p>
          <a:p>
            <a:r>
              <a:rPr lang="en-US"/>
              <a:t>What granularity to support?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Coarse vs fine?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e.g. Prevent all access files or prevent access to specific files?</a:t>
            </a: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E65DBD1-3121-79DE-EBEF-91C1F4E1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331"/>
          <a:stretch/>
        </p:blipFill>
        <p:spPr>
          <a:xfrm>
            <a:off x="5777066" y="1035764"/>
            <a:ext cx="6413862" cy="54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DC69-A6D8-80D0-B089-14569C3B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"/>
            <a:ext cx="11131357" cy="1100172"/>
          </a:xfrm>
        </p:spPr>
        <p:txBody>
          <a:bodyPr/>
          <a:lstStyle/>
          <a:p>
            <a:r>
              <a:rPr lang="en-US"/>
              <a:t>How do we generate least-privilege policies?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FEFA67-95A0-8761-51C4-8748C93F49B6}"/>
              </a:ext>
            </a:extLst>
          </p:cNvPr>
          <p:cNvSpPr/>
          <p:nvPr/>
        </p:nvSpPr>
        <p:spPr>
          <a:xfrm>
            <a:off x="1225455" y="3076656"/>
            <a:ext cx="893868" cy="126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FFDFEF-9923-DAFD-46BC-627A903BCC47}"/>
              </a:ext>
            </a:extLst>
          </p:cNvPr>
          <p:cNvSpPr/>
          <p:nvPr/>
        </p:nvSpPr>
        <p:spPr>
          <a:xfrm>
            <a:off x="1225455" y="3265323"/>
            <a:ext cx="893868" cy="12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CEE015-ADEB-E40A-B9F0-5BA30393B673}"/>
              </a:ext>
            </a:extLst>
          </p:cNvPr>
          <p:cNvSpPr/>
          <p:nvPr/>
        </p:nvSpPr>
        <p:spPr>
          <a:xfrm>
            <a:off x="1225454" y="3453989"/>
            <a:ext cx="893868" cy="12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4F4AF3-052D-ACB9-F5FA-8E61DBBB86EE}"/>
              </a:ext>
            </a:extLst>
          </p:cNvPr>
          <p:cNvSpPr/>
          <p:nvPr/>
        </p:nvSpPr>
        <p:spPr>
          <a:xfrm>
            <a:off x="1225454" y="3642656"/>
            <a:ext cx="893868" cy="12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C411BB-3384-23B1-9FA5-46E9FDE771BA}"/>
              </a:ext>
            </a:extLst>
          </p:cNvPr>
          <p:cNvSpPr/>
          <p:nvPr/>
        </p:nvSpPr>
        <p:spPr>
          <a:xfrm>
            <a:off x="1225454" y="3831323"/>
            <a:ext cx="893868" cy="1269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FFCFA5-F1C4-D9F8-2270-4866E83C7AFE}"/>
              </a:ext>
            </a:extLst>
          </p:cNvPr>
          <p:cNvSpPr/>
          <p:nvPr/>
        </p:nvSpPr>
        <p:spPr>
          <a:xfrm>
            <a:off x="1225453" y="4019990"/>
            <a:ext cx="893868" cy="1269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90260C7-B76F-0975-F115-8B701DF083F1}"/>
              </a:ext>
            </a:extLst>
          </p:cNvPr>
          <p:cNvSpPr/>
          <p:nvPr/>
        </p:nvSpPr>
        <p:spPr>
          <a:xfrm>
            <a:off x="3455786" y="3265323"/>
            <a:ext cx="893868" cy="126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935EC1-B391-391F-777E-15927D4488CA}"/>
              </a:ext>
            </a:extLst>
          </p:cNvPr>
          <p:cNvSpPr/>
          <p:nvPr/>
        </p:nvSpPr>
        <p:spPr>
          <a:xfrm>
            <a:off x="3455786" y="3453989"/>
            <a:ext cx="893868" cy="12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210651-ED17-473C-BD86-B9815C6E9CE2}"/>
              </a:ext>
            </a:extLst>
          </p:cNvPr>
          <p:cNvSpPr/>
          <p:nvPr/>
        </p:nvSpPr>
        <p:spPr>
          <a:xfrm>
            <a:off x="3455786" y="3642656"/>
            <a:ext cx="893868" cy="1269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8177F-DD9A-AB2B-F806-94CA31D7538C}"/>
              </a:ext>
            </a:extLst>
          </p:cNvPr>
          <p:cNvSpPr txBox="1"/>
          <p:nvPr/>
        </p:nvSpPr>
        <p:spPr>
          <a:xfrm>
            <a:off x="852620" y="1020327"/>
            <a:ext cx="4140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When a resource is accessed: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FAFEE-DDA6-C025-FA12-6DA1EE727D80}"/>
              </a:ext>
            </a:extLst>
          </p:cNvPr>
          <p:cNvSpPr txBox="1"/>
          <p:nvPr/>
        </p:nvSpPr>
        <p:spPr>
          <a:xfrm>
            <a:off x="835884" y="4701910"/>
            <a:ext cx="417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Intermittently or at shut down:</a:t>
            </a:r>
          </a:p>
        </p:txBody>
      </p:sp>
      <p:pic>
        <p:nvPicPr>
          <p:cNvPr id="17" name="Graphic 16" descr="Gears with solid fill">
            <a:extLst>
              <a:ext uri="{FF2B5EF4-FFF2-40B4-BE49-F238E27FC236}">
                <a16:creationId xmlns:a16="http://schemas.microsoft.com/office/drawing/2014/main" id="{4AE59826-76D4-B9FD-448F-98BC91960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4472" y="1488315"/>
            <a:ext cx="704851" cy="704851"/>
          </a:xfrm>
          <a:prstGeom prst="rect">
            <a:avLst/>
          </a:prstGeom>
        </p:spPr>
      </p:pic>
      <p:pic>
        <p:nvPicPr>
          <p:cNvPr id="19" name="Graphic 18" descr="Document with solid fill">
            <a:extLst>
              <a:ext uri="{FF2B5EF4-FFF2-40B4-BE49-F238E27FC236}">
                <a16:creationId xmlns:a16="http://schemas.microsoft.com/office/drawing/2014/main" id="{6218A74E-97EA-5245-A838-1E740E4F2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434" y="1527596"/>
            <a:ext cx="626288" cy="626288"/>
          </a:xfrm>
          <a:prstGeom prst="rect">
            <a:avLst/>
          </a:prstGeom>
        </p:spPr>
      </p:pic>
      <p:pic>
        <p:nvPicPr>
          <p:cNvPr id="21" name="Graphic 20" descr="Badge Follow outline">
            <a:extLst>
              <a:ext uri="{FF2B5EF4-FFF2-40B4-BE49-F238E27FC236}">
                <a16:creationId xmlns:a16="http://schemas.microsoft.com/office/drawing/2014/main" id="{58C193E7-19A0-AEC0-FA73-EBA8DF5AB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5308" y="1584598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BB18EE-3DF4-0530-C2D0-B05D82E44F96}"/>
              </a:ext>
            </a:extLst>
          </p:cNvPr>
          <p:cNvSpPr txBox="1"/>
          <p:nvPr/>
        </p:nvSpPr>
        <p:spPr>
          <a:xfrm>
            <a:off x="916386" y="2166176"/>
            <a:ext cx="151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Resource Operation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491E0-023A-069C-7B6C-A4E3A5902AE1}"/>
              </a:ext>
            </a:extLst>
          </p:cNvPr>
          <p:cNvSpPr txBox="1"/>
          <p:nvPr/>
        </p:nvSpPr>
        <p:spPr>
          <a:xfrm>
            <a:off x="2837650" y="2144404"/>
            <a:ext cx="151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Resource Item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561AC4-8F8D-F36B-D08D-249C26C377C8}"/>
              </a:ext>
            </a:extLst>
          </p:cNvPr>
          <p:cNvSpPr txBox="1"/>
          <p:nvPr/>
        </p:nvSpPr>
        <p:spPr>
          <a:xfrm>
            <a:off x="852620" y="4164743"/>
            <a:ext cx="15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Call 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30EDBE-110A-5546-22F0-33BDD508F96E}"/>
              </a:ext>
            </a:extLst>
          </p:cNvPr>
          <p:cNvSpPr txBox="1"/>
          <p:nvPr/>
        </p:nvSpPr>
        <p:spPr>
          <a:xfrm>
            <a:off x="3004590" y="4164743"/>
            <a:ext cx="179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Dependencies</a:t>
            </a:r>
          </a:p>
        </p:txBody>
      </p:sp>
      <p:pic>
        <p:nvPicPr>
          <p:cNvPr id="1026" name="Picture 2" descr="Logging Svg Png Icon Free Download ...">
            <a:extLst>
              <a:ext uri="{FF2B5EF4-FFF2-40B4-BE49-F238E27FC236}">
                <a16:creationId xmlns:a16="http://schemas.microsoft.com/office/drawing/2014/main" id="{BC1FE79D-7AE6-06C0-FA4E-5A4454C34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1949420"/>
            <a:ext cx="1379377" cy="137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BF072F80-CEC3-FFE0-0A1D-8FA177E03785}"/>
              </a:ext>
            </a:extLst>
          </p:cNvPr>
          <p:cNvSpPr/>
          <p:nvPr/>
        </p:nvSpPr>
        <p:spPr>
          <a:xfrm rot="726607">
            <a:off x="4631873" y="2136003"/>
            <a:ext cx="1581150" cy="277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D822329-7B98-1C51-E6CA-877E5B8E46FC}"/>
              </a:ext>
            </a:extLst>
          </p:cNvPr>
          <p:cNvSpPr/>
          <p:nvPr/>
        </p:nvSpPr>
        <p:spPr>
          <a:xfrm rot="20222677">
            <a:off x="4651836" y="3203208"/>
            <a:ext cx="1581150" cy="2779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F91DC3D-E74B-4C57-81BC-9648F0149492}"/>
              </a:ext>
            </a:extLst>
          </p:cNvPr>
          <p:cNvSpPr/>
          <p:nvPr/>
        </p:nvSpPr>
        <p:spPr>
          <a:xfrm>
            <a:off x="7755879" y="2529660"/>
            <a:ext cx="1173809" cy="261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34F73BD-FF03-B513-61CB-346FEA797182}"/>
              </a:ext>
            </a:extLst>
          </p:cNvPr>
          <p:cNvSpPr/>
          <p:nvPr/>
        </p:nvSpPr>
        <p:spPr>
          <a:xfrm>
            <a:off x="9081602" y="2102701"/>
            <a:ext cx="893868" cy="126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ADFC94E-DAFE-8F67-98F4-C6B18150BDB5}"/>
              </a:ext>
            </a:extLst>
          </p:cNvPr>
          <p:cNvSpPr/>
          <p:nvPr/>
        </p:nvSpPr>
        <p:spPr>
          <a:xfrm>
            <a:off x="9081602" y="2638454"/>
            <a:ext cx="893868" cy="12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5D6FCB-7734-3F16-AC31-2E2D86C61D21}"/>
              </a:ext>
            </a:extLst>
          </p:cNvPr>
          <p:cNvSpPr/>
          <p:nvPr/>
        </p:nvSpPr>
        <p:spPr>
          <a:xfrm>
            <a:off x="9081602" y="3215244"/>
            <a:ext cx="893868" cy="1269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Gears with solid fill">
            <a:extLst>
              <a:ext uri="{FF2B5EF4-FFF2-40B4-BE49-F238E27FC236}">
                <a16:creationId xmlns:a16="http://schemas.microsoft.com/office/drawing/2014/main" id="{971DCD45-8DB7-8609-B0EA-BEB77A82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960" y="1964350"/>
            <a:ext cx="457632" cy="457632"/>
          </a:xfrm>
          <a:prstGeom prst="rect">
            <a:avLst/>
          </a:prstGeom>
        </p:spPr>
      </p:pic>
      <p:pic>
        <p:nvPicPr>
          <p:cNvPr id="33" name="Graphic 32" descr="Gears with solid fill">
            <a:extLst>
              <a:ext uri="{FF2B5EF4-FFF2-40B4-BE49-F238E27FC236}">
                <a16:creationId xmlns:a16="http://schemas.microsoft.com/office/drawing/2014/main" id="{64035F1D-C73A-B71F-D265-82EAAEF13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960" y="2489341"/>
            <a:ext cx="457632" cy="457632"/>
          </a:xfrm>
          <a:prstGeom prst="rect">
            <a:avLst/>
          </a:prstGeom>
        </p:spPr>
      </p:pic>
      <p:pic>
        <p:nvPicPr>
          <p:cNvPr id="34" name="Graphic 33" descr="Gears with solid fill">
            <a:extLst>
              <a:ext uri="{FF2B5EF4-FFF2-40B4-BE49-F238E27FC236}">
                <a16:creationId xmlns:a16="http://schemas.microsoft.com/office/drawing/2014/main" id="{70C3946B-5A26-3844-C551-2BE42E870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2165" y="3022109"/>
            <a:ext cx="457632" cy="457632"/>
          </a:xfrm>
          <a:prstGeom prst="rect">
            <a:avLst/>
          </a:prstGeom>
        </p:spPr>
      </p:pic>
      <p:pic>
        <p:nvPicPr>
          <p:cNvPr id="35" name="Graphic 34" descr="Document with solid fill">
            <a:extLst>
              <a:ext uri="{FF2B5EF4-FFF2-40B4-BE49-F238E27FC236}">
                <a16:creationId xmlns:a16="http://schemas.microsoft.com/office/drawing/2014/main" id="{BAFD6808-5262-CAAF-8EFE-AAF144FD1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9797" y="1925068"/>
            <a:ext cx="457632" cy="457632"/>
          </a:xfrm>
          <a:prstGeom prst="rect">
            <a:avLst/>
          </a:prstGeom>
        </p:spPr>
      </p:pic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CFB2B48B-3518-ED06-DD17-2C7FBA3B0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9797" y="2421982"/>
            <a:ext cx="457632" cy="457632"/>
          </a:xfrm>
          <a:prstGeom prst="rect">
            <a:avLst/>
          </a:prstGeom>
        </p:spPr>
      </p:pic>
      <p:pic>
        <p:nvPicPr>
          <p:cNvPr id="40" name="Graphic 39" descr="Document with solid fill">
            <a:extLst>
              <a:ext uri="{FF2B5EF4-FFF2-40B4-BE49-F238E27FC236}">
                <a16:creationId xmlns:a16="http://schemas.microsoft.com/office/drawing/2014/main" id="{0C30322D-BB2F-FCCC-BBDC-FAEA799F1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7997" y="3036507"/>
            <a:ext cx="457632" cy="45763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1761941-E7F4-D25E-CA44-353B76865DEA}"/>
              </a:ext>
            </a:extLst>
          </p:cNvPr>
          <p:cNvSpPr txBox="1"/>
          <p:nvPr/>
        </p:nvSpPr>
        <p:spPr>
          <a:xfrm>
            <a:off x="5942060" y="3414914"/>
            <a:ext cx="171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Access Logger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D8C774-1A1C-7998-887A-1768407D89E2}"/>
              </a:ext>
            </a:extLst>
          </p:cNvPr>
          <p:cNvSpPr txBox="1"/>
          <p:nvPr/>
        </p:nvSpPr>
        <p:spPr>
          <a:xfrm>
            <a:off x="9119953" y="3510047"/>
            <a:ext cx="1711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Access Logs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DC40155-49BD-C408-6D92-FE02EF145487}"/>
              </a:ext>
            </a:extLst>
          </p:cNvPr>
          <p:cNvSpPr/>
          <p:nvPr/>
        </p:nvSpPr>
        <p:spPr>
          <a:xfrm>
            <a:off x="1225453" y="5324679"/>
            <a:ext cx="893868" cy="126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65FB5B1-9860-EA6F-20CC-8FC98C05179A}"/>
              </a:ext>
            </a:extLst>
          </p:cNvPr>
          <p:cNvSpPr/>
          <p:nvPr/>
        </p:nvSpPr>
        <p:spPr>
          <a:xfrm>
            <a:off x="1225453" y="5733549"/>
            <a:ext cx="893868" cy="12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FDE3EE3-9BF3-362D-D4C2-4E2EA82643EE}"/>
              </a:ext>
            </a:extLst>
          </p:cNvPr>
          <p:cNvSpPr/>
          <p:nvPr/>
        </p:nvSpPr>
        <p:spPr>
          <a:xfrm>
            <a:off x="1225452" y="6167514"/>
            <a:ext cx="893868" cy="1269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Graphic 45" descr="Gears with solid fill">
            <a:extLst>
              <a:ext uri="{FF2B5EF4-FFF2-40B4-BE49-F238E27FC236}">
                <a16:creationId xmlns:a16="http://schemas.microsoft.com/office/drawing/2014/main" id="{8D3AAE05-258A-65C1-373C-98B87780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6015" y="5186328"/>
            <a:ext cx="381427" cy="381427"/>
          </a:xfrm>
          <a:prstGeom prst="rect">
            <a:avLst/>
          </a:prstGeom>
        </p:spPr>
      </p:pic>
      <p:pic>
        <p:nvPicPr>
          <p:cNvPr id="47" name="Graphic 46" descr="Gears with solid fill">
            <a:extLst>
              <a:ext uri="{FF2B5EF4-FFF2-40B4-BE49-F238E27FC236}">
                <a16:creationId xmlns:a16="http://schemas.microsoft.com/office/drawing/2014/main" id="{5BC7A935-0027-5CBF-DA4A-306C85608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1093" y="5612224"/>
            <a:ext cx="381427" cy="381428"/>
          </a:xfrm>
          <a:prstGeom prst="rect">
            <a:avLst/>
          </a:prstGeom>
        </p:spPr>
      </p:pic>
      <p:pic>
        <p:nvPicPr>
          <p:cNvPr id="48" name="Graphic 47" descr="Gears with solid fill">
            <a:extLst>
              <a:ext uri="{FF2B5EF4-FFF2-40B4-BE49-F238E27FC236}">
                <a16:creationId xmlns:a16="http://schemas.microsoft.com/office/drawing/2014/main" id="{87CD6998-8393-F087-AB95-CDE9A7B1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4626" y="6040274"/>
            <a:ext cx="381428" cy="381428"/>
          </a:xfrm>
          <a:prstGeom prst="rect">
            <a:avLst/>
          </a:prstGeom>
        </p:spPr>
      </p:pic>
      <p:pic>
        <p:nvPicPr>
          <p:cNvPr id="49" name="Graphic 48" descr="Document with solid fill">
            <a:extLst>
              <a:ext uri="{FF2B5EF4-FFF2-40B4-BE49-F238E27FC236}">
                <a16:creationId xmlns:a16="http://schemas.microsoft.com/office/drawing/2014/main" id="{67BFC1CE-F41D-DB58-FD7C-2CEC80068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6478" y="5147046"/>
            <a:ext cx="364802" cy="364802"/>
          </a:xfrm>
          <a:prstGeom prst="rect">
            <a:avLst/>
          </a:prstGeom>
        </p:spPr>
      </p:pic>
      <p:pic>
        <p:nvPicPr>
          <p:cNvPr id="50" name="Graphic 49" descr="Document with solid fill">
            <a:extLst>
              <a:ext uri="{FF2B5EF4-FFF2-40B4-BE49-F238E27FC236}">
                <a16:creationId xmlns:a16="http://schemas.microsoft.com/office/drawing/2014/main" id="{57D74AC7-78AA-50C7-C5BD-FB6E3DCDE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834" y="5626244"/>
            <a:ext cx="347650" cy="347650"/>
          </a:xfrm>
          <a:prstGeom prst="rect">
            <a:avLst/>
          </a:prstGeom>
        </p:spPr>
      </p:pic>
      <p:pic>
        <p:nvPicPr>
          <p:cNvPr id="51" name="Graphic 50" descr="Document with solid fill">
            <a:extLst>
              <a:ext uri="{FF2B5EF4-FFF2-40B4-BE49-F238E27FC236}">
                <a16:creationId xmlns:a16="http://schemas.microsoft.com/office/drawing/2014/main" id="{BE99F290-2F4D-C820-F174-0FD235CF8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2834" y="6057163"/>
            <a:ext cx="347650" cy="3476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4CFCA03-8DA9-36AF-0F39-2EDE9021AF83}"/>
              </a:ext>
            </a:extLst>
          </p:cNvPr>
          <p:cNvSpPr txBox="1"/>
          <p:nvPr/>
        </p:nvSpPr>
        <p:spPr>
          <a:xfrm>
            <a:off x="1263803" y="6401424"/>
            <a:ext cx="1711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Access Logs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7FDACDC4-1518-A19C-16A3-FE01AF49782E}"/>
              </a:ext>
            </a:extLst>
          </p:cNvPr>
          <p:cNvSpPr/>
          <p:nvPr/>
        </p:nvSpPr>
        <p:spPr>
          <a:xfrm>
            <a:off x="4209915" y="5408786"/>
            <a:ext cx="1564350" cy="210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Generator Svg Png Icon Free Download (#497937) - OnlineWebFonts.COM">
            <a:extLst>
              <a:ext uri="{FF2B5EF4-FFF2-40B4-BE49-F238E27FC236}">
                <a16:creationId xmlns:a16="http://schemas.microsoft.com/office/drawing/2014/main" id="{3F8C50D5-FDCD-FCA4-FD81-CEDD512B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47" y="4903319"/>
            <a:ext cx="1217058" cy="12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D1CBC4F-E3B9-95FF-0E6A-DC165C010D97}"/>
              </a:ext>
            </a:extLst>
          </p:cNvPr>
          <p:cNvSpPr txBox="1"/>
          <p:nvPr/>
        </p:nvSpPr>
        <p:spPr>
          <a:xfrm>
            <a:off x="5942060" y="6120377"/>
            <a:ext cx="1711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Policy Generator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734B0792-78FD-5142-79C1-E941C90A9DF4}"/>
              </a:ext>
            </a:extLst>
          </p:cNvPr>
          <p:cNvSpPr/>
          <p:nvPr/>
        </p:nvSpPr>
        <p:spPr>
          <a:xfrm>
            <a:off x="7820887" y="5415452"/>
            <a:ext cx="1108801" cy="2107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Policy icon SVG Vector &amp; PNG Free Download | UXWing">
            <a:extLst>
              <a:ext uri="{FF2B5EF4-FFF2-40B4-BE49-F238E27FC236}">
                <a16:creationId xmlns:a16="http://schemas.microsoft.com/office/drawing/2014/main" id="{72FA27EA-D6F5-4CEA-71BC-ACE849FEB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79" y="5039119"/>
            <a:ext cx="917379" cy="9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639A9F8-59C0-1B01-24D6-D34DB1B3F514}"/>
              </a:ext>
            </a:extLst>
          </p:cNvPr>
          <p:cNvSpPr txBox="1"/>
          <p:nvPr/>
        </p:nvSpPr>
        <p:spPr>
          <a:xfrm>
            <a:off x="9138065" y="6067759"/>
            <a:ext cx="1711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Policy File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0DB5E26B-42D4-60F5-7716-9519AE67FC8B}"/>
              </a:ext>
            </a:extLst>
          </p:cNvPr>
          <p:cNvSpPr/>
          <p:nvPr/>
        </p:nvSpPr>
        <p:spPr>
          <a:xfrm>
            <a:off x="2340097" y="3439371"/>
            <a:ext cx="884730" cy="1561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1" grpId="0"/>
      <p:bldP spid="42" grpId="0"/>
      <p:bldP spid="43" grpId="0" animBg="1"/>
      <p:bldP spid="44" grpId="0" animBg="1"/>
      <p:bldP spid="45" grpId="0" animBg="1"/>
      <p:bldP spid="52" grpId="0"/>
      <p:bldP spid="53" grpId="0" animBg="1"/>
      <p:bldP spid="56" grpId="0"/>
      <p:bldP spid="57" grpId="0" animBg="1"/>
      <p:bldP spid="58" grpId="0"/>
      <p:bldP spid="58" grpId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9268-5705-D8A6-871F-2F3E9389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6"/>
            <a:ext cx="10515600" cy="1116458"/>
          </a:xfrm>
        </p:spPr>
        <p:txBody>
          <a:bodyPr/>
          <a:lstStyle/>
          <a:p>
            <a:r>
              <a:rPr lang="en-US"/>
              <a:t>How do we enforce dependency policies?</a:t>
            </a:r>
          </a:p>
        </p:txBody>
      </p:sp>
      <p:pic>
        <p:nvPicPr>
          <p:cNvPr id="3" name="Picture 12" descr="Policy icon SVG Vector &amp; PNG Free Download | UXWing">
            <a:extLst>
              <a:ext uri="{FF2B5EF4-FFF2-40B4-BE49-F238E27FC236}">
                <a16:creationId xmlns:a16="http://schemas.microsoft.com/office/drawing/2014/main" id="{83C6EA7E-AB1F-95C4-B7D1-2F7AEC8EA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76" y="1000126"/>
            <a:ext cx="917379" cy="9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08D84-95A9-531E-504C-DDC8AE765F72}"/>
              </a:ext>
            </a:extLst>
          </p:cNvPr>
          <p:cNvSpPr txBox="1"/>
          <p:nvPr/>
        </p:nvSpPr>
        <p:spPr>
          <a:xfrm>
            <a:off x="6253162" y="2028766"/>
            <a:ext cx="1711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Policy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11F2CA-58EC-00BD-2F95-6969DC844EF0}"/>
              </a:ext>
            </a:extLst>
          </p:cNvPr>
          <p:cNvSpPr/>
          <p:nvPr/>
        </p:nvSpPr>
        <p:spPr>
          <a:xfrm>
            <a:off x="1569925" y="4031192"/>
            <a:ext cx="893868" cy="126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031F92-C6C9-26A4-B264-D1EF7B268CDF}"/>
              </a:ext>
            </a:extLst>
          </p:cNvPr>
          <p:cNvSpPr/>
          <p:nvPr/>
        </p:nvSpPr>
        <p:spPr>
          <a:xfrm>
            <a:off x="1569925" y="4219859"/>
            <a:ext cx="893868" cy="12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73B686-033B-0E40-2360-D848D97BE384}"/>
              </a:ext>
            </a:extLst>
          </p:cNvPr>
          <p:cNvSpPr/>
          <p:nvPr/>
        </p:nvSpPr>
        <p:spPr>
          <a:xfrm>
            <a:off x="1569924" y="4408525"/>
            <a:ext cx="893868" cy="12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25303C-BAAC-F5AE-3CC6-C1DCECCA1B31}"/>
              </a:ext>
            </a:extLst>
          </p:cNvPr>
          <p:cNvSpPr/>
          <p:nvPr/>
        </p:nvSpPr>
        <p:spPr>
          <a:xfrm>
            <a:off x="1569924" y="4597192"/>
            <a:ext cx="893868" cy="12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0BB140D-58A4-8F1F-BC4F-B76836585E0F}"/>
              </a:ext>
            </a:extLst>
          </p:cNvPr>
          <p:cNvSpPr/>
          <p:nvPr/>
        </p:nvSpPr>
        <p:spPr>
          <a:xfrm>
            <a:off x="1569924" y="4785859"/>
            <a:ext cx="893868" cy="1269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381866F-5844-9370-D8AE-2483D2AE07B2}"/>
              </a:ext>
            </a:extLst>
          </p:cNvPr>
          <p:cNvSpPr/>
          <p:nvPr/>
        </p:nvSpPr>
        <p:spPr>
          <a:xfrm>
            <a:off x="1569923" y="4974526"/>
            <a:ext cx="893868" cy="1269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D8CB3F-662E-D760-9D26-FAE68DD4DE7B}"/>
              </a:ext>
            </a:extLst>
          </p:cNvPr>
          <p:cNvSpPr/>
          <p:nvPr/>
        </p:nvSpPr>
        <p:spPr>
          <a:xfrm>
            <a:off x="3800256" y="4219859"/>
            <a:ext cx="893868" cy="1269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3521C8-7D49-0B9D-0EBB-FEF8AB7B3443}"/>
              </a:ext>
            </a:extLst>
          </p:cNvPr>
          <p:cNvSpPr/>
          <p:nvPr/>
        </p:nvSpPr>
        <p:spPr>
          <a:xfrm>
            <a:off x="3800256" y="4408525"/>
            <a:ext cx="893868" cy="12694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DFE9CD5-A708-D722-578B-7BE5552EFED8}"/>
              </a:ext>
            </a:extLst>
          </p:cNvPr>
          <p:cNvSpPr/>
          <p:nvPr/>
        </p:nvSpPr>
        <p:spPr>
          <a:xfrm>
            <a:off x="3800256" y="4597192"/>
            <a:ext cx="893868" cy="1269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E6193-B707-8E6F-E80B-D016234B3B7C}"/>
              </a:ext>
            </a:extLst>
          </p:cNvPr>
          <p:cNvSpPr txBox="1"/>
          <p:nvPr/>
        </p:nvSpPr>
        <p:spPr>
          <a:xfrm>
            <a:off x="1223713" y="5234246"/>
            <a:ext cx="151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Call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F6D877-ADD9-37CB-241F-C2A15C25AA41}"/>
              </a:ext>
            </a:extLst>
          </p:cNvPr>
          <p:cNvSpPr txBox="1"/>
          <p:nvPr/>
        </p:nvSpPr>
        <p:spPr>
          <a:xfrm>
            <a:off x="3349060" y="5234246"/>
            <a:ext cx="1796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Dependencies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47BB712-C291-1BF3-D81F-9A4DE8FF965C}"/>
              </a:ext>
            </a:extLst>
          </p:cNvPr>
          <p:cNvSpPr/>
          <p:nvPr/>
        </p:nvSpPr>
        <p:spPr>
          <a:xfrm>
            <a:off x="2684567" y="4393907"/>
            <a:ext cx="884730" cy="1561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Gears with solid fill">
            <a:extLst>
              <a:ext uri="{FF2B5EF4-FFF2-40B4-BE49-F238E27FC236}">
                <a16:creationId xmlns:a16="http://schemas.microsoft.com/office/drawing/2014/main" id="{1E890A9A-1EF9-84B9-1AF7-645715AF1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6841" y="1993191"/>
            <a:ext cx="704851" cy="704851"/>
          </a:xfrm>
          <a:prstGeom prst="rect">
            <a:avLst/>
          </a:prstGeom>
        </p:spPr>
      </p:pic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9D6F2EEC-D87C-5530-DBD6-A13176855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8803" y="2032472"/>
            <a:ext cx="626288" cy="626288"/>
          </a:xfrm>
          <a:prstGeom prst="rect">
            <a:avLst/>
          </a:prstGeom>
        </p:spPr>
      </p:pic>
      <p:pic>
        <p:nvPicPr>
          <p:cNvPr id="19" name="Graphic 18" descr="Badge Follow outline">
            <a:extLst>
              <a:ext uri="{FF2B5EF4-FFF2-40B4-BE49-F238E27FC236}">
                <a16:creationId xmlns:a16="http://schemas.microsoft.com/office/drawing/2014/main" id="{E20517F1-18FC-F982-3B76-ADCA9391C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7677" y="2089474"/>
            <a:ext cx="457200" cy="457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E0E3A1-DF74-27C5-3486-89193141C034}"/>
              </a:ext>
            </a:extLst>
          </p:cNvPr>
          <p:cNvSpPr txBox="1"/>
          <p:nvPr/>
        </p:nvSpPr>
        <p:spPr>
          <a:xfrm>
            <a:off x="1338755" y="2671052"/>
            <a:ext cx="15120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Operation </a:t>
            </a:r>
            <a:r>
              <a:rPr lang="en-US" i="1"/>
              <a:t>(e. g. read)</a:t>
            </a:r>
            <a:endParaRPr lang="en-US" sz="2000" i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8637-0D2E-93B2-01FB-579BD0B9EC3A}"/>
              </a:ext>
            </a:extLst>
          </p:cNvPr>
          <p:cNvSpPr txBox="1"/>
          <p:nvPr/>
        </p:nvSpPr>
        <p:spPr>
          <a:xfrm>
            <a:off x="3126932" y="2665808"/>
            <a:ext cx="1718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Item </a:t>
            </a:r>
          </a:p>
          <a:p>
            <a:pPr algn="ctr"/>
            <a:r>
              <a:rPr lang="en-US" i="1"/>
              <a:t>(e. g. /file-path)</a:t>
            </a:r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B66E79D-CEC6-CDB9-5562-45F6AC3069B0}"/>
              </a:ext>
            </a:extLst>
          </p:cNvPr>
          <p:cNvSpPr/>
          <p:nvPr/>
        </p:nvSpPr>
        <p:spPr>
          <a:xfrm rot="20940581">
            <a:off x="5085286" y="4232898"/>
            <a:ext cx="1160043" cy="1937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7CE2355-5E17-F49E-8A24-2441CA50BC37}"/>
              </a:ext>
            </a:extLst>
          </p:cNvPr>
          <p:cNvSpPr/>
          <p:nvPr/>
        </p:nvSpPr>
        <p:spPr>
          <a:xfrm rot="1843511">
            <a:off x="4933000" y="2999833"/>
            <a:ext cx="1369220" cy="198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E5664B4-8FBD-87B9-80EB-682158A0F09F}"/>
              </a:ext>
            </a:extLst>
          </p:cNvPr>
          <p:cNvSpPr/>
          <p:nvPr/>
        </p:nvSpPr>
        <p:spPr>
          <a:xfrm rot="5400000">
            <a:off x="6655429" y="2759060"/>
            <a:ext cx="870268" cy="1738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7CCA69BB-EEDC-FF9E-4505-B8C52FCEE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64557" y="3998408"/>
            <a:ext cx="914400" cy="914400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049D9048-2AE7-AC42-95B3-D90BCDBBA9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1393" y="2017978"/>
            <a:ext cx="914400" cy="914400"/>
          </a:xfrm>
          <a:prstGeom prst="rect">
            <a:avLst/>
          </a:prstGeom>
        </p:spPr>
      </p:pic>
      <p:pic>
        <p:nvPicPr>
          <p:cNvPr id="30" name="Graphic 29" descr="Question Mark with solid fill">
            <a:extLst>
              <a:ext uri="{FF2B5EF4-FFF2-40B4-BE49-F238E27FC236}">
                <a16:creationId xmlns:a16="http://schemas.microsoft.com/office/drawing/2014/main" id="{A7FA7AA1-8C0B-16D5-7AA6-D0A7767DA9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43447" y="3684077"/>
            <a:ext cx="694229" cy="694229"/>
          </a:xfrm>
          <a:prstGeom prst="rect">
            <a:avLst/>
          </a:prstGeom>
        </p:spPr>
      </p:pic>
      <p:pic>
        <p:nvPicPr>
          <p:cNvPr id="32" name="Graphic 31" descr="Medieval Armor outline">
            <a:extLst>
              <a:ext uri="{FF2B5EF4-FFF2-40B4-BE49-F238E27FC236}">
                <a16:creationId xmlns:a16="http://schemas.microsoft.com/office/drawing/2014/main" id="{A3193766-7330-ACE7-8190-76FF519ACE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31446" y="3256293"/>
            <a:ext cx="1718233" cy="1718233"/>
          </a:xfrm>
          <a:prstGeom prst="rect">
            <a:avLst/>
          </a:prstGeom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06F27AC0-C18A-8486-FD81-C3A6561D8E7E}"/>
              </a:ext>
            </a:extLst>
          </p:cNvPr>
          <p:cNvSpPr/>
          <p:nvPr/>
        </p:nvSpPr>
        <p:spPr>
          <a:xfrm rot="906320">
            <a:off x="7909954" y="4199484"/>
            <a:ext cx="1369220" cy="198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3CBF99F-EA53-C683-76E5-F341AF91E4D9}"/>
              </a:ext>
            </a:extLst>
          </p:cNvPr>
          <p:cNvSpPr/>
          <p:nvPr/>
        </p:nvSpPr>
        <p:spPr>
          <a:xfrm rot="19787689">
            <a:off x="7906680" y="3176944"/>
            <a:ext cx="1369220" cy="198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469495-4B91-923C-B822-11CA77329123}"/>
              </a:ext>
            </a:extLst>
          </p:cNvPr>
          <p:cNvSpPr txBox="1"/>
          <p:nvPr/>
        </p:nvSpPr>
        <p:spPr>
          <a:xfrm>
            <a:off x="377471" y="6033559"/>
            <a:ext cx="11707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Access is granted if </a:t>
            </a:r>
            <a:r>
              <a:rPr lang="en-US" sz="2400" b="1"/>
              <a:t>ALL</a:t>
            </a:r>
            <a:r>
              <a:rPr lang="en-US" sz="2400"/>
              <a:t> dependencies have permission to perform OPERATION on ITEM</a:t>
            </a:r>
          </a:p>
        </p:txBody>
      </p:sp>
    </p:spTree>
    <p:extLst>
      <p:ext uri="{BB962C8B-B14F-4D97-AF65-F5344CB8AC3E}">
        <p14:creationId xmlns:p14="http://schemas.microsoft.com/office/powerpoint/2010/main" val="399760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20" grpId="0"/>
      <p:bldP spid="21" grpId="0"/>
      <p:bldP spid="22" grpId="0" animBg="1"/>
      <p:bldP spid="23" grpId="0" animBg="1"/>
      <p:bldP spid="24" grpId="0" animBg="1"/>
      <p:bldP spid="33" grpId="0" animBg="1"/>
      <p:bldP spid="34" grpId="0" animBg="1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1EA9-EB80-323E-4A36-5A30030A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1"/>
            <a:ext cx="11192933" cy="1448515"/>
          </a:xfrm>
        </p:spPr>
        <p:txBody>
          <a:bodyPr/>
          <a:lstStyle/>
          <a:p>
            <a:r>
              <a:rPr lang="en-US" err="1"/>
              <a:t>ZTDjava</a:t>
            </a:r>
            <a:r>
              <a:rPr lang="en-US"/>
              <a:t>: A ZTD Prototype for Java Applications</a:t>
            </a:r>
          </a:p>
        </p:txBody>
      </p:sp>
      <p:pic>
        <p:nvPicPr>
          <p:cNvPr id="4" name="Picture 3" descr="A diagram of a policy&#10;&#10;AI-generated content may be incorrect.">
            <a:extLst>
              <a:ext uri="{FF2B5EF4-FFF2-40B4-BE49-F238E27FC236}">
                <a16:creationId xmlns:a16="http://schemas.microsoft.com/office/drawing/2014/main" id="{0ADBB9D0-CAF2-21B6-2AC5-038D687B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44" y="1453404"/>
            <a:ext cx="8336325" cy="54048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F8694-A8B7-4C77-0771-D3B8535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88B98-AE03-D6C0-9ADB-61E4F8A5FB8B}"/>
              </a:ext>
            </a:extLst>
          </p:cNvPr>
          <p:cNvSpPr/>
          <p:nvPr/>
        </p:nvSpPr>
        <p:spPr>
          <a:xfrm>
            <a:off x="4061536" y="3418070"/>
            <a:ext cx="2130591" cy="1351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EA581-C559-2B78-8983-95B9BF462611}"/>
              </a:ext>
            </a:extLst>
          </p:cNvPr>
          <p:cNvSpPr/>
          <p:nvPr/>
        </p:nvSpPr>
        <p:spPr>
          <a:xfrm>
            <a:off x="6654800" y="4639733"/>
            <a:ext cx="1859280" cy="12801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B106D-9107-A1DD-85D7-CF41E27F942E}"/>
              </a:ext>
            </a:extLst>
          </p:cNvPr>
          <p:cNvSpPr/>
          <p:nvPr/>
        </p:nvSpPr>
        <p:spPr>
          <a:xfrm>
            <a:off x="6654800" y="3351876"/>
            <a:ext cx="1859280" cy="12801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F37EC5-8314-5591-7AE4-3D2EC1FCB874}"/>
              </a:ext>
            </a:extLst>
          </p:cNvPr>
          <p:cNvSpPr/>
          <p:nvPr/>
        </p:nvSpPr>
        <p:spPr>
          <a:xfrm>
            <a:off x="1811486" y="3428846"/>
            <a:ext cx="2242353" cy="1148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0E25C-839F-0C10-78B0-52F447ACABB4}"/>
              </a:ext>
            </a:extLst>
          </p:cNvPr>
          <p:cNvSpPr/>
          <p:nvPr/>
        </p:nvSpPr>
        <p:spPr>
          <a:xfrm>
            <a:off x="4061536" y="4769609"/>
            <a:ext cx="2153922" cy="1148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AAB59-D108-DB64-278B-20766334A8E5}"/>
              </a:ext>
            </a:extLst>
          </p:cNvPr>
          <p:cNvSpPr/>
          <p:nvPr/>
        </p:nvSpPr>
        <p:spPr>
          <a:xfrm>
            <a:off x="5359553" y="1555619"/>
            <a:ext cx="2336801" cy="16297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1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sktop Application App icon SVG Vector &amp; PNG Free Download | UXWing">
            <a:extLst>
              <a:ext uri="{FF2B5EF4-FFF2-40B4-BE49-F238E27FC236}">
                <a16:creationId xmlns:a16="http://schemas.microsoft.com/office/drawing/2014/main" id="{4C12F6E0-9668-42C7-BBB4-B369F990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358" y="3981451"/>
            <a:ext cx="1829282" cy="15197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D4FA5-34F0-057F-61B3-B7833952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</a:t>
            </a:r>
            <a:r>
              <a:rPr lang="en-US" err="1"/>
              <a:t>ZTDjava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C80E-CEDB-5F7A-D347-81678D4A0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054"/>
            <a:ext cx="10515600" cy="1854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EQ1: Does </a:t>
            </a:r>
            <a:r>
              <a:rPr lang="en-US" err="1"/>
              <a:t>ZTDjava</a:t>
            </a:r>
            <a:r>
              <a:rPr lang="en-US"/>
              <a:t> prevent real world SSC vulnerability exploits?</a:t>
            </a:r>
          </a:p>
          <a:p>
            <a:r>
              <a:rPr lang="en-US"/>
              <a:t>EQ2: What is the performance overhead of </a:t>
            </a:r>
            <a:r>
              <a:rPr lang="en-US" err="1"/>
              <a:t>ZTDjava</a:t>
            </a:r>
            <a:r>
              <a:rPr lang="en-US"/>
              <a:t>?</a:t>
            </a:r>
          </a:p>
          <a:p>
            <a:r>
              <a:rPr lang="en-US"/>
              <a:t>EQ3: How much effort is required to configure </a:t>
            </a:r>
            <a:r>
              <a:rPr lang="en-US" err="1"/>
              <a:t>ZTDjava</a:t>
            </a:r>
            <a:r>
              <a:rPr lang="en-US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03FE5-BAD8-384B-9F2D-90BB90FD556B}"/>
              </a:ext>
            </a:extLst>
          </p:cNvPr>
          <p:cNvSpPr txBox="1"/>
          <p:nvPr/>
        </p:nvSpPr>
        <p:spPr>
          <a:xfrm>
            <a:off x="1110711" y="5786033"/>
            <a:ext cx="216201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15 Vulnerabilities + exploits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F7DF4-D00B-4F6D-FF1C-8D15AFC1756D}"/>
              </a:ext>
            </a:extLst>
          </p:cNvPr>
          <p:cNvSpPr txBox="1"/>
          <p:nvPr/>
        </p:nvSpPr>
        <p:spPr>
          <a:xfrm>
            <a:off x="5243593" y="5786033"/>
            <a:ext cx="17099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15 Sample Applications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662E1-ECA2-B391-BA78-BE97A01C753C}"/>
              </a:ext>
            </a:extLst>
          </p:cNvPr>
          <p:cNvSpPr txBox="1"/>
          <p:nvPr/>
        </p:nvSpPr>
        <p:spPr>
          <a:xfrm>
            <a:off x="9053592" y="5786032"/>
            <a:ext cx="17099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16 Real Applications</a:t>
            </a:r>
            <a:endParaRPr lang="en-US"/>
          </a:p>
        </p:txBody>
      </p:sp>
      <p:pic>
        <p:nvPicPr>
          <p:cNvPr id="9" name="Picture 8" descr="Desktop Application App icon SVG Vector &amp; PNG Free Download | UXWing">
            <a:extLst>
              <a:ext uri="{FF2B5EF4-FFF2-40B4-BE49-F238E27FC236}">
                <a16:creationId xmlns:a16="http://schemas.microsoft.com/office/drawing/2014/main" id="{6383898B-6C92-EF98-1DDA-DE7834A9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783" y="3973754"/>
            <a:ext cx="1829282" cy="1519766"/>
          </a:xfrm>
          <a:prstGeom prst="rect">
            <a:avLst/>
          </a:prstGeom>
        </p:spPr>
      </p:pic>
      <p:pic>
        <p:nvPicPr>
          <p:cNvPr id="10" name="Picture 9" descr="Sample - Free marketing icons">
            <a:extLst>
              <a:ext uri="{FF2B5EF4-FFF2-40B4-BE49-F238E27FC236}">
                <a16:creationId xmlns:a16="http://schemas.microsoft.com/office/drawing/2014/main" id="{AEB4ECC6-FA4D-44FC-27B7-037691E5B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861" y="3727499"/>
            <a:ext cx="888518" cy="1011669"/>
          </a:xfrm>
          <a:prstGeom prst="rect">
            <a:avLst/>
          </a:prstGeom>
        </p:spPr>
      </p:pic>
      <p:pic>
        <p:nvPicPr>
          <p:cNvPr id="11" name="Picture 10" descr="Vulnerability Icons, Logos, Symbols ...">
            <a:extLst>
              <a:ext uri="{FF2B5EF4-FFF2-40B4-BE49-F238E27FC236}">
                <a16:creationId xmlns:a16="http://schemas.microsoft.com/office/drawing/2014/main" id="{7999679C-13DE-63F9-4ECF-0F81D6665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650" y="3981498"/>
            <a:ext cx="1511974" cy="1511974"/>
          </a:xfrm>
          <a:prstGeom prst="rect">
            <a:avLst/>
          </a:prstGeom>
        </p:spPr>
      </p:pic>
      <p:pic>
        <p:nvPicPr>
          <p:cNvPr id="6" name="Picture 5" descr="Check, correct, tick, tick mark, true ...">
            <a:extLst>
              <a:ext uri="{FF2B5EF4-FFF2-40B4-BE49-F238E27FC236}">
                <a16:creationId xmlns:a16="http://schemas.microsoft.com/office/drawing/2014/main" id="{D04C3515-1137-3607-8C82-C4CF0CCC8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6904" y="3776055"/>
            <a:ext cx="821786" cy="83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8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04B-201F-1B43-9FE2-5E6AA9F4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1"/>
            <a:ext cx="10515600" cy="1171018"/>
          </a:xfrm>
        </p:spPr>
        <p:txBody>
          <a:bodyPr/>
          <a:lstStyle/>
          <a:p>
            <a:r>
              <a:rPr lang="en-US"/>
              <a:t>Does </a:t>
            </a:r>
            <a:r>
              <a:rPr lang="en-US" err="1"/>
              <a:t>ZTDjava</a:t>
            </a:r>
            <a:r>
              <a:rPr lang="en-US"/>
              <a:t> Prevent Real Exploits?</a:t>
            </a:r>
          </a:p>
        </p:txBody>
      </p:sp>
      <p:pic>
        <p:nvPicPr>
          <p:cNvPr id="4" name="Picture 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6C383E1-6CA6-27D0-83BB-2F54198C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77" y="1437356"/>
            <a:ext cx="7898865" cy="51859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97EB8-4169-AD62-6280-16283F2B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543B74-4361-46DE-1F79-B829C2A45621}"/>
              </a:ext>
            </a:extLst>
          </p:cNvPr>
          <p:cNvSpPr/>
          <p:nvPr/>
        </p:nvSpPr>
        <p:spPr>
          <a:xfrm>
            <a:off x="7477760" y="1575454"/>
            <a:ext cx="1241280" cy="49066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E26A2-247A-83AE-C9FC-6F0E8E0BC6CA}"/>
              </a:ext>
            </a:extLst>
          </p:cNvPr>
          <p:cNvSpPr/>
          <p:nvPr/>
        </p:nvSpPr>
        <p:spPr>
          <a:xfrm>
            <a:off x="8740920" y="1575454"/>
            <a:ext cx="1241280" cy="49066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A96F-8C29-585F-EBDA-90DBD7E9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"/>
            <a:ext cx="10735159" cy="1025881"/>
          </a:xfrm>
        </p:spPr>
        <p:txBody>
          <a:bodyPr>
            <a:normAutofit/>
          </a:bodyPr>
          <a:lstStyle/>
          <a:p>
            <a:r>
              <a:rPr lang="en-US"/>
              <a:t>What is the performance overhead of </a:t>
            </a:r>
            <a:r>
              <a:rPr lang="en-US" err="1"/>
              <a:t>ZTDjava</a:t>
            </a:r>
            <a:r>
              <a:rPr lang="en-US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F768B-DC25-7DCA-0C08-536D5A31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B70B12FE-74A5-3F42-F724-8DAC23F6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9" y="1191669"/>
            <a:ext cx="6042403" cy="51646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8718AC-7778-632D-ECD9-38DE28F7E939}"/>
              </a:ext>
            </a:extLst>
          </p:cNvPr>
          <p:cNvSpPr/>
          <p:nvPr/>
        </p:nvSpPr>
        <p:spPr>
          <a:xfrm>
            <a:off x="3757284" y="1296633"/>
            <a:ext cx="929666" cy="49624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5D9772-8140-D360-4C8B-27EDFBD648B6}"/>
              </a:ext>
            </a:extLst>
          </p:cNvPr>
          <p:cNvSpPr/>
          <p:nvPr/>
        </p:nvSpPr>
        <p:spPr>
          <a:xfrm>
            <a:off x="4724638" y="1292781"/>
            <a:ext cx="824973" cy="49624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878F0-96F9-E8F2-A9BD-639036994AF6}"/>
              </a:ext>
            </a:extLst>
          </p:cNvPr>
          <p:cNvSpPr txBox="1"/>
          <p:nvPr/>
        </p:nvSpPr>
        <p:spPr>
          <a:xfrm>
            <a:off x="7050971" y="1618658"/>
            <a:ext cx="475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ZTD’s performance does not depend on the number of dependencies in the application.</a:t>
            </a:r>
          </a:p>
        </p:txBody>
      </p:sp>
      <p:pic>
        <p:nvPicPr>
          <p:cNvPr id="14" name="Picture 1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BF9B9BD-FCFA-BEAD-FE82-2C14E3EAE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95" y="2280920"/>
            <a:ext cx="4991511" cy="37363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991683-B7CE-BA74-B90A-8213B0E3B425}"/>
              </a:ext>
            </a:extLst>
          </p:cNvPr>
          <p:cNvSpPr/>
          <p:nvPr/>
        </p:nvSpPr>
        <p:spPr>
          <a:xfrm>
            <a:off x="8201186" y="5682711"/>
            <a:ext cx="2854270" cy="335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Number of Dependencies</a:t>
            </a:r>
          </a:p>
        </p:txBody>
      </p:sp>
    </p:spTree>
    <p:extLst>
      <p:ext uri="{BB962C8B-B14F-4D97-AF65-F5344CB8AC3E}">
        <p14:creationId xmlns:p14="http://schemas.microsoft.com/office/powerpoint/2010/main" val="401506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3CA3-BAB4-CD75-C971-DEAC7CEB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DCC3-A871-4219-C95C-CF3B1198B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788"/>
            <a:ext cx="10515600" cy="12757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Vulnerabilities in dependencies can compromise critical OS resources. </a:t>
            </a:r>
          </a:p>
          <a:p>
            <a:pPr marL="0" indent="0">
              <a:buNone/>
            </a:pPr>
            <a:r>
              <a:rPr lang="en-US"/>
              <a:t>We can mitigate these vulnerabilities with negligible overhead using </a:t>
            </a:r>
            <a:r>
              <a:rPr lang="en-US" b="1"/>
              <a:t>Zero-Trust Dependencies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5" name="Picture 4" descr="A diagram of a security system&#10;&#10;AI-generated content may be incorrect.">
            <a:extLst>
              <a:ext uri="{FF2B5EF4-FFF2-40B4-BE49-F238E27FC236}">
                <a16:creationId xmlns:a16="http://schemas.microsoft.com/office/drawing/2014/main" id="{9729EB76-A07C-F116-EC1E-77EEA86B8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66" y="2360178"/>
            <a:ext cx="6762520" cy="4257095"/>
          </a:xfrm>
          <a:prstGeom prst="rect">
            <a:avLst/>
          </a:prstGeom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C9BBCDA3-DCFC-95AB-BFB5-CE4C36F3BF85}"/>
              </a:ext>
            </a:extLst>
          </p:cNvPr>
          <p:cNvSpPr txBox="1"/>
          <p:nvPr/>
        </p:nvSpPr>
        <p:spPr>
          <a:xfrm>
            <a:off x="8169615" y="4643884"/>
            <a:ext cx="3743804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>
                <a:latin typeface="Dreaming Outloud Script Pro"/>
                <a:cs typeface="Dreaming Outloud Script Pro"/>
              </a:rPr>
              <a:t>Thank you</a:t>
            </a:r>
          </a:p>
        </p:txBody>
      </p:sp>
      <p:pic>
        <p:nvPicPr>
          <p:cNvPr id="7" name="Picture 6" descr="A qr code with a few squares&#10;&#10;AI-generated content may be incorrect.">
            <a:extLst>
              <a:ext uri="{FF2B5EF4-FFF2-40B4-BE49-F238E27FC236}">
                <a16:creationId xmlns:a16="http://schemas.microsoft.com/office/drawing/2014/main" id="{FA1E4861-6628-174E-B312-3CB01604D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068" y="2508090"/>
            <a:ext cx="1355443" cy="1374945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0FBB5163-14E2-A7AB-C486-F8EDAE3E2B4C}"/>
              </a:ext>
            </a:extLst>
          </p:cNvPr>
          <p:cNvSpPr txBox="1"/>
          <p:nvPr/>
        </p:nvSpPr>
        <p:spPr>
          <a:xfrm>
            <a:off x="9260101" y="3987549"/>
            <a:ext cx="155802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/>
              <a:t>Preprint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7F0604B6-F6C4-41E1-360C-392EE3715EDC}"/>
              </a:ext>
            </a:extLst>
          </p:cNvPr>
          <p:cNvSpPr txBox="1"/>
          <p:nvPr/>
        </p:nvSpPr>
        <p:spPr>
          <a:xfrm>
            <a:off x="8930761" y="5479260"/>
            <a:ext cx="278497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Paschal Amusuo</a:t>
            </a:r>
          </a:p>
          <a:p>
            <a:r>
              <a:rPr lang="en-US" sz="2000"/>
              <a:t>Pamusuo@purdue.edu</a:t>
            </a:r>
          </a:p>
        </p:txBody>
      </p:sp>
      <p:pic>
        <p:nvPicPr>
          <p:cNvPr id="10" name="Picture 9" descr="A logo for a university&#10;&#10;AI-generated content may be incorrect.">
            <a:extLst>
              <a:ext uri="{FF2B5EF4-FFF2-40B4-BE49-F238E27FC236}">
                <a16:creationId xmlns:a16="http://schemas.microsoft.com/office/drawing/2014/main" id="{790630CC-CCB4-F176-962A-F7D60DCD0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964" y="5478247"/>
            <a:ext cx="914885" cy="7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1B36-5032-FA51-13A6-3A1DAF53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7"/>
            <a:ext cx="10515600" cy="1325563"/>
          </a:xfrm>
        </p:spPr>
        <p:txBody>
          <a:bodyPr/>
          <a:lstStyle/>
          <a:p>
            <a:r>
              <a:rPr lang="en-US"/>
              <a:t>The Risk of Software Dependencies</a:t>
            </a:r>
          </a:p>
        </p:txBody>
      </p:sp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C2B276B-1C97-B6ED-93FF-A5492881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9" y="1337557"/>
            <a:ext cx="8697576" cy="1581310"/>
          </a:xfrm>
          <a:prstGeom prst="rect">
            <a:avLst/>
          </a:prstGeom>
        </p:spPr>
      </p:pic>
      <p:pic>
        <p:nvPicPr>
          <p:cNvPr id="6" name="Picture 5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85163244-A39B-74D9-31C0-979031AF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57" y="3092113"/>
            <a:ext cx="8694400" cy="1589713"/>
          </a:xfrm>
          <a:prstGeom prst="rect">
            <a:avLst/>
          </a:prstGeom>
        </p:spPr>
      </p:pic>
      <p:pic>
        <p:nvPicPr>
          <p:cNvPr id="7" name="Picture 6" descr="A close up of a logo&#10;&#10;AI-generated content may be incorrect.">
            <a:extLst>
              <a:ext uri="{FF2B5EF4-FFF2-40B4-BE49-F238E27FC236}">
                <a16:creationId xmlns:a16="http://schemas.microsoft.com/office/drawing/2014/main" id="{C4C8C4FC-943F-CC72-044E-FC2E36D1C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69" y="5065533"/>
            <a:ext cx="9105516" cy="16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F5B31-50E5-0F14-FCE4-8F31BF1C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FE49-F18F-3CB7-0411-98D4FEB2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1"/>
            <a:ext cx="10515600" cy="1161043"/>
          </a:xfrm>
        </p:spPr>
        <p:txBody>
          <a:bodyPr/>
          <a:lstStyle/>
          <a:p>
            <a:r>
              <a:rPr lang="en-US"/>
              <a:t>Software Supply Chain Vulnerabilities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97B024-AA93-6F95-4393-85DAB1EBE9F1}"/>
              </a:ext>
            </a:extLst>
          </p:cNvPr>
          <p:cNvSpPr/>
          <p:nvPr/>
        </p:nvSpPr>
        <p:spPr>
          <a:xfrm>
            <a:off x="1772576" y="1626911"/>
            <a:ext cx="3248526" cy="208547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AC792F-C392-E4FD-F6FA-FEBEAE4100A3}"/>
              </a:ext>
            </a:extLst>
          </p:cNvPr>
          <p:cNvSpPr/>
          <p:nvPr/>
        </p:nvSpPr>
        <p:spPr>
          <a:xfrm>
            <a:off x="1772387" y="4173027"/>
            <a:ext cx="3248526" cy="6015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Operating System</a:t>
            </a:r>
          </a:p>
        </p:txBody>
      </p:sp>
      <p:pic>
        <p:nvPicPr>
          <p:cNvPr id="26" name="Graphic 25" descr="Cmd Terminal with solid fill">
            <a:extLst>
              <a:ext uri="{FF2B5EF4-FFF2-40B4-BE49-F238E27FC236}">
                <a16:creationId xmlns:a16="http://schemas.microsoft.com/office/drawing/2014/main" id="{009BDC84-2D9E-327B-C45F-B736CACCA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5299" y="5198399"/>
            <a:ext cx="655608" cy="612475"/>
          </a:xfrm>
          <a:prstGeom prst="rect">
            <a:avLst/>
          </a:prstGeom>
        </p:spPr>
      </p:pic>
      <p:pic>
        <p:nvPicPr>
          <p:cNvPr id="27" name="Graphic 26" descr="World with solid fill">
            <a:extLst>
              <a:ext uri="{FF2B5EF4-FFF2-40B4-BE49-F238E27FC236}">
                <a16:creationId xmlns:a16="http://schemas.microsoft.com/office/drawing/2014/main" id="{4BFD8280-41C0-3234-BA10-DF5AA0D4E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5457" y="5211877"/>
            <a:ext cx="641229" cy="598097"/>
          </a:xfrm>
          <a:prstGeom prst="rect">
            <a:avLst/>
          </a:prstGeom>
        </p:spPr>
      </p:pic>
      <p:pic>
        <p:nvPicPr>
          <p:cNvPr id="28" name="Graphic 27" descr="Open folder with solid fill">
            <a:extLst>
              <a:ext uri="{FF2B5EF4-FFF2-40B4-BE49-F238E27FC236}">
                <a16:creationId xmlns:a16="http://schemas.microsoft.com/office/drawing/2014/main" id="{3450914E-F91E-5A9C-33B0-D9869A35B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5615" y="5210979"/>
            <a:ext cx="641230" cy="598099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07C157-4BE5-4E52-5F2B-4C0C0E7BE1C0}"/>
              </a:ext>
            </a:extLst>
          </p:cNvPr>
          <p:cNvSpPr/>
          <p:nvPr/>
        </p:nvSpPr>
        <p:spPr>
          <a:xfrm>
            <a:off x="1859596" y="2010369"/>
            <a:ext cx="1333124" cy="15760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Application Logic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77C023-0ACC-FD51-D7F8-502AEAAB3A5F}"/>
              </a:ext>
            </a:extLst>
          </p:cNvPr>
          <p:cNvSpPr txBox="1"/>
          <p:nvPr/>
        </p:nvSpPr>
        <p:spPr>
          <a:xfrm>
            <a:off x="2751560" y="1650936"/>
            <a:ext cx="1386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Application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39EEC3E-73B8-1FA1-F88E-CAD497402CA1}"/>
              </a:ext>
            </a:extLst>
          </p:cNvPr>
          <p:cNvSpPr/>
          <p:nvPr/>
        </p:nvSpPr>
        <p:spPr>
          <a:xfrm>
            <a:off x="2162845" y="3596419"/>
            <a:ext cx="100263" cy="5715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8A7B5FF-A1B4-36AB-8155-FEF2A0FD6311}"/>
              </a:ext>
            </a:extLst>
          </p:cNvPr>
          <p:cNvSpPr/>
          <p:nvPr/>
        </p:nvSpPr>
        <p:spPr>
          <a:xfrm>
            <a:off x="3284279" y="4775362"/>
            <a:ext cx="114640" cy="513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02592C83-585C-9AD8-9771-18F28143008F}"/>
              </a:ext>
            </a:extLst>
          </p:cNvPr>
          <p:cNvSpPr/>
          <p:nvPr/>
        </p:nvSpPr>
        <p:spPr>
          <a:xfrm>
            <a:off x="4520731" y="4775361"/>
            <a:ext cx="114640" cy="513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7A0E92C3-EE16-A80E-CCCD-514825D80BDE}"/>
              </a:ext>
            </a:extLst>
          </p:cNvPr>
          <p:cNvSpPr/>
          <p:nvPr/>
        </p:nvSpPr>
        <p:spPr>
          <a:xfrm>
            <a:off x="2047826" y="4775362"/>
            <a:ext cx="129017" cy="513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E558663-75B9-0EC7-5615-A9DFADD17B80}"/>
              </a:ext>
            </a:extLst>
          </p:cNvPr>
          <p:cNvSpPr/>
          <p:nvPr/>
        </p:nvSpPr>
        <p:spPr>
          <a:xfrm rot="10800000">
            <a:off x="2838580" y="3596418"/>
            <a:ext cx="100263" cy="5715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1E15FD1-BDBF-7B56-E1D2-2B538A4C7815}"/>
              </a:ext>
            </a:extLst>
          </p:cNvPr>
          <p:cNvSpPr/>
          <p:nvPr/>
        </p:nvSpPr>
        <p:spPr>
          <a:xfrm rot="10800000">
            <a:off x="4722013" y="4775361"/>
            <a:ext cx="85885" cy="513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A0499CB-7769-1A0B-F8C5-9132A3640F7C}"/>
              </a:ext>
            </a:extLst>
          </p:cNvPr>
          <p:cNvSpPr/>
          <p:nvPr/>
        </p:nvSpPr>
        <p:spPr>
          <a:xfrm rot="10800000">
            <a:off x="2263484" y="4775360"/>
            <a:ext cx="85885" cy="513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F79258B3-A6F7-67D8-369C-CA01A4CBDC11}"/>
              </a:ext>
            </a:extLst>
          </p:cNvPr>
          <p:cNvSpPr/>
          <p:nvPr/>
        </p:nvSpPr>
        <p:spPr>
          <a:xfrm rot="10800000">
            <a:off x="3499936" y="4775360"/>
            <a:ext cx="85885" cy="513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DC6DFB-1F96-FF45-FB79-D67DA8F9AE43}"/>
              </a:ext>
            </a:extLst>
          </p:cNvPr>
          <p:cNvSpPr txBox="1"/>
          <p:nvPr/>
        </p:nvSpPr>
        <p:spPr>
          <a:xfrm>
            <a:off x="1942834" y="5952603"/>
            <a:ext cx="29878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Modern Software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CE6F5AB-B185-4A91-3600-281C817A6213}"/>
              </a:ext>
            </a:extLst>
          </p:cNvPr>
          <p:cNvSpPr/>
          <p:nvPr/>
        </p:nvSpPr>
        <p:spPr>
          <a:xfrm>
            <a:off x="3397973" y="2010368"/>
            <a:ext cx="1505652" cy="15760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B3A9A6-7C3A-17DF-32A8-FB9B9BE0799C}"/>
              </a:ext>
            </a:extLst>
          </p:cNvPr>
          <p:cNvSpPr/>
          <p:nvPr/>
        </p:nvSpPr>
        <p:spPr>
          <a:xfrm>
            <a:off x="3444702" y="2359777"/>
            <a:ext cx="461210" cy="35092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322048-104E-BB0B-EB3C-ADBF6547EE06}"/>
              </a:ext>
            </a:extLst>
          </p:cNvPr>
          <p:cNvSpPr/>
          <p:nvPr/>
        </p:nvSpPr>
        <p:spPr>
          <a:xfrm>
            <a:off x="3444701" y="2805475"/>
            <a:ext cx="475588" cy="20714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4D61D0-7A07-EE37-9D1D-F92ABDF15436}"/>
              </a:ext>
            </a:extLst>
          </p:cNvPr>
          <p:cNvSpPr/>
          <p:nvPr/>
        </p:nvSpPr>
        <p:spPr>
          <a:xfrm>
            <a:off x="3962286" y="2359776"/>
            <a:ext cx="835021" cy="35092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38BF3A-07DD-E511-B1DC-57EE12E27193}"/>
              </a:ext>
            </a:extLst>
          </p:cNvPr>
          <p:cNvSpPr/>
          <p:nvPr/>
        </p:nvSpPr>
        <p:spPr>
          <a:xfrm>
            <a:off x="3444700" y="3049890"/>
            <a:ext cx="461210" cy="451562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F2190BF-A021-70C7-C7B5-7C04ACD7C8C4}"/>
              </a:ext>
            </a:extLst>
          </p:cNvPr>
          <p:cNvSpPr/>
          <p:nvPr/>
        </p:nvSpPr>
        <p:spPr>
          <a:xfrm>
            <a:off x="3962284" y="2791096"/>
            <a:ext cx="461210" cy="465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26FA293-7338-E929-8B8A-ADC10B9F0C2E}"/>
              </a:ext>
            </a:extLst>
          </p:cNvPr>
          <p:cNvSpPr/>
          <p:nvPr/>
        </p:nvSpPr>
        <p:spPr>
          <a:xfrm>
            <a:off x="4451114" y="2791095"/>
            <a:ext cx="403701" cy="46594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2CB4096-2DA0-370B-134A-F6359B94FEA8}"/>
              </a:ext>
            </a:extLst>
          </p:cNvPr>
          <p:cNvSpPr/>
          <p:nvPr/>
        </p:nvSpPr>
        <p:spPr>
          <a:xfrm>
            <a:off x="3947906" y="3294304"/>
            <a:ext cx="849398" cy="16401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1D2B42-7202-E988-0F93-B286F137C836}"/>
              </a:ext>
            </a:extLst>
          </p:cNvPr>
          <p:cNvSpPr txBox="1"/>
          <p:nvPr/>
        </p:nvSpPr>
        <p:spPr>
          <a:xfrm>
            <a:off x="3398540" y="2024747"/>
            <a:ext cx="15446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Third-party Code</a:t>
            </a:r>
            <a:endParaRPr lang="en-US" sz="1400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74C7834-7B4B-1CE5-F42C-4EA4EA0F6D20}"/>
              </a:ext>
            </a:extLst>
          </p:cNvPr>
          <p:cNvSpPr/>
          <p:nvPr/>
        </p:nvSpPr>
        <p:spPr>
          <a:xfrm rot="16200000">
            <a:off x="3255522" y="2431852"/>
            <a:ext cx="100263" cy="2264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18A178BA-551C-E88A-C3CA-F361B7B3F70B}"/>
              </a:ext>
            </a:extLst>
          </p:cNvPr>
          <p:cNvSpPr/>
          <p:nvPr/>
        </p:nvSpPr>
        <p:spPr>
          <a:xfrm rot="5400000">
            <a:off x="3241144" y="2834418"/>
            <a:ext cx="100263" cy="2264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24DCD55C-662A-DAE2-3E86-48FCDF481B59}"/>
              </a:ext>
            </a:extLst>
          </p:cNvPr>
          <p:cNvSpPr/>
          <p:nvPr/>
        </p:nvSpPr>
        <p:spPr>
          <a:xfrm>
            <a:off x="3773108" y="3596418"/>
            <a:ext cx="100263" cy="5715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AE226648-813D-1F2D-1DB8-67ED6D6F8A5E}"/>
              </a:ext>
            </a:extLst>
          </p:cNvPr>
          <p:cNvSpPr/>
          <p:nvPr/>
        </p:nvSpPr>
        <p:spPr>
          <a:xfrm rot="10800000">
            <a:off x="4448843" y="3596417"/>
            <a:ext cx="100263" cy="5715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BFC15E-14DF-128F-DCA5-FC3F332BA907}"/>
              </a:ext>
            </a:extLst>
          </p:cNvPr>
          <p:cNvSpPr/>
          <p:nvPr/>
        </p:nvSpPr>
        <p:spPr>
          <a:xfrm>
            <a:off x="6726681" y="3210053"/>
            <a:ext cx="461210" cy="4659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C0D45-FBD5-EDE2-DA23-EEFB7C4A1360}"/>
              </a:ext>
            </a:extLst>
          </p:cNvPr>
          <p:cNvSpPr/>
          <p:nvPr/>
        </p:nvSpPr>
        <p:spPr>
          <a:xfrm>
            <a:off x="6726681" y="4573631"/>
            <a:ext cx="461210" cy="465940"/>
          </a:xfrm>
          <a:prstGeom prst="roundRect">
            <a:avLst/>
          </a:prstGeom>
          <a:solidFill>
            <a:srgbClr val="F8C3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34E58-B706-B767-FB1E-F5CF35C50F78}"/>
              </a:ext>
            </a:extLst>
          </p:cNvPr>
          <p:cNvSpPr txBox="1"/>
          <p:nvPr/>
        </p:nvSpPr>
        <p:spPr>
          <a:xfrm>
            <a:off x="7400905" y="3082550"/>
            <a:ext cx="23289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Maliciously Introduced</a:t>
            </a:r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E173F-028C-221A-48A8-72253A612744}"/>
              </a:ext>
            </a:extLst>
          </p:cNvPr>
          <p:cNvSpPr txBox="1"/>
          <p:nvPr/>
        </p:nvSpPr>
        <p:spPr>
          <a:xfrm>
            <a:off x="7400905" y="4456155"/>
            <a:ext cx="20482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Accidentally Introduced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D8ABF-7C67-E3D9-43C5-3BFE3E3B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9F2955-9A7F-BCAC-5420-50B5384CA486}"/>
              </a:ext>
            </a:extLst>
          </p:cNvPr>
          <p:cNvSpPr/>
          <p:nvPr/>
        </p:nvSpPr>
        <p:spPr>
          <a:xfrm>
            <a:off x="6724023" y="2080830"/>
            <a:ext cx="461210" cy="45977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558B0-7123-22BE-6FBB-A6B23AA385F1}"/>
              </a:ext>
            </a:extLst>
          </p:cNvPr>
          <p:cNvSpPr txBox="1"/>
          <p:nvPr/>
        </p:nvSpPr>
        <p:spPr>
          <a:xfrm>
            <a:off x="7444448" y="2105557"/>
            <a:ext cx="23289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Dependency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3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2A3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C2A3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/>
      <p:bldP spid="13" grpId="0"/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91A-10C7-40E9-84B7-BA7461E1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1"/>
            <a:ext cx="11346872" cy="1171479"/>
          </a:xfrm>
        </p:spPr>
        <p:txBody>
          <a:bodyPr>
            <a:normAutofit fontScale="90000"/>
          </a:bodyPr>
          <a:lstStyle/>
          <a:p>
            <a:r>
              <a:rPr lang="en-US"/>
              <a:t>Characterizing Software Supply Chain Vulnerabilities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8D103-6A02-3778-78F3-21008835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99" y="1905979"/>
            <a:ext cx="6960006" cy="4815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C1708F-8F51-EC13-5484-86A36AD3D5B7}"/>
              </a:ext>
            </a:extLst>
          </p:cNvPr>
          <p:cNvSpPr txBox="1"/>
          <p:nvPr/>
        </p:nvSpPr>
        <p:spPr>
          <a:xfrm>
            <a:off x="836419" y="1190166"/>
            <a:ext cx="110289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Is the Log4J vulnerability a one-off or are there others like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4305C-F606-7C3D-0882-785A0605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9A915-2553-2EEF-02F2-D0114D77ADB4}"/>
              </a:ext>
            </a:extLst>
          </p:cNvPr>
          <p:cNvSpPr/>
          <p:nvPr/>
        </p:nvSpPr>
        <p:spPr>
          <a:xfrm>
            <a:off x="1311793" y="2598520"/>
            <a:ext cx="6970683" cy="6158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97455-04D2-C190-0BAA-E81FF697E003}"/>
              </a:ext>
            </a:extLst>
          </p:cNvPr>
          <p:cNvSpPr/>
          <p:nvPr/>
        </p:nvSpPr>
        <p:spPr>
          <a:xfrm>
            <a:off x="1314256" y="4133276"/>
            <a:ext cx="6978380" cy="5818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F8BA61-0138-B9E6-A70C-4CBD7EE81565}"/>
              </a:ext>
            </a:extLst>
          </p:cNvPr>
          <p:cNvSpPr/>
          <p:nvPr/>
        </p:nvSpPr>
        <p:spPr>
          <a:xfrm>
            <a:off x="1311793" y="4893897"/>
            <a:ext cx="6962986" cy="7940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5F4F4-A7B8-EFD4-A44E-27E1DEB8A928}"/>
              </a:ext>
            </a:extLst>
          </p:cNvPr>
          <p:cNvSpPr txBox="1"/>
          <p:nvPr/>
        </p:nvSpPr>
        <p:spPr>
          <a:xfrm>
            <a:off x="9307175" y="3898227"/>
            <a:ext cx="1350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C00000"/>
                </a:solidFill>
              </a:rPr>
              <a:t>46%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0AAD7-21AA-A403-07DD-64866CAA6E74}"/>
              </a:ext>
            </a:extLst>
          </p:cNvPr>
          <p:cNvSpPr/>
          <p:nvPr/>
        </p:nvSpPr>
        <p:spPr>
          <a:xfrm>
            <a:off x="8957549" y="3869736"/>
            <a:ext cx="2049302" cy="8879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D105-1E52-48B0-D32A-E5C8BB9A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46" y="172255"/>
            <a:ext cx="10485600" cy="1100308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CVE-2019-9843: What</a:t>
            </a:r>
            <a:r>
              <a:rPr lang="en-US"/>
              <a:t> if your code formatting library is also a thief?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0EAA2-AD0A-1477-2EB7-526E364BB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64" y="3697436"/>
            <a:ext cx="5542046" cy="3030455"/>
          </a:xfrm>
          <a:prstGeom prst="rect">
            <a:avLst/>
          </a:prstGeom>
        </p:spPr>
      </p:pic>
      <p:pic>
        <p:nvPicPr>
          <p:cNvPr id="5" name="Picture 4" descr="spotless/README.md at main · diffplug/spotless · GitHub">
            <a:extLst>
              <a:ext uri="{FF2B5EF4-FFF2-40B4-BE49-F238E27FC236}">
                <a16:creationId xmlns:a16="http://schemas.microsoft.com/office/drawing/2014/main" id="{89654CA9-80E3-6474-14A4-3AB5ED4FA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73" y="1534095"/>
            <a:ext cx="4277228" cy="2163680"/>
          </a:xfrm>
          <a:prstGeom prst="rect">
            <a:avLst/>
          </a:prstGeom>
        </p:spPr>
      </p:pic>
      <p:pic>
        <p:nvPicPr>
          <p:cNvPr id="6" name="Picture 5" descr="DiffPlug · GitHub">
            <a:extLst>
              <a:ext uri="{FF2B5EF4-FFF2-40B4-BE49-F238E27FC236}">
                <a16:creationId xmlns:a16="http://schemas.microsoft.com/office/drawing/2014/main" id="{6EB27944-8A57-B246-ABEC-548B98A7B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830" y="1151754"/>
            <a:ext cx="884322" cy="854243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83EA3D06-F8BA-0320-8A54-0F97AAD321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9618" y="1241990"/>
            <a:ext cx="683796" cy="683796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E9E8E5-9901-97C2-2D72-CA2D08D1E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8618" y="1272069"/>
            <a:ext cx="633664" cy="62363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C2235E7-D02F-96D2-9464-03AF5FC58D1B}"/>
              </a:ext>
            </a:extLst>
          </p:cNvPr>
          <p:cNvSpPr/>
          <p:nvPr/>
        </p:nvSpPr>
        <p:spPr>
          <a:xfrm>
            <a:off x="7717422" y="1488637"/>
            <a:ext cx="912394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2423D15-E38E-33AE-7773-96F5376404A8}"/>
              </a:ext>
            </a:extLst>
          </p:cNvPr>
          <p:cNvSpPr/>
          <p:nvPr/>
        </p:nvSpPr>
        <p:spPr>
          <a:xfrm>
            <a:off x="9522159" y="1488637"/>
            <a:ext cx="912394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D9BA3-1763-FEF2-1F01-2CDF2A0810BF}"/>
              </a:ext>
            </a:extLst>
          </p:cNvPr>
          <p:cNvSpPr txBox="1"/>
          <p:nvPr/>
        </p:nvSpPr>
        <p:spPr>
          <a:xfrm>
            <a:off x="6965449" y="1929796"/>
            <a:ext cx="8221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Code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B0E47-10DA-5337-FC57-A5C88123B6E0}"/>
              </a:ext>
            </a:extLst>
          </p:cNvPr>
          <p:cNvSpPr txBox="1"/>
          <p:nvPr/>
        </p:nvSpPr>
        <p:spPr>
          <a:xfrm>
            <a:off x="10073608" y="1929796"/>
            <a:ext cx="14538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Formatted Code</a:t>
            </a:r>
          </a:p>
        </p:txBody>
      </p:sp>
      <p:pic>
        <p:nvPicPr>
          <p:cNvPr id="13" name="Picture 12" descr="DiffPlug · GitHub">
            <a:extLst>
              <a:ext uri="{FF2B5EF4-FFF2-40B4-BE49-F238E27FC236}">
                <a16:creationId xmlns:a16="http://schemas.microsoft.com/office/drawing/2014/main" id="{12704688-741A-B3E9-FA7D-51605978F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721" y="4395537"/>
            <a:ext cx="884322" cy="85424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8DA0167-7A8A-6C2F-BF48-26E981E8B764}"/>
              </a:ext>
            </a:extLst>
          </p:cNvPr>
          <p:cNvSpPr/>
          <p:nvPr/>
        </p:nvSpPr>
        <p:spPr>
          <a:xfrm>
            <a:off x="7740315" y="4732420"/>
            <a:ext cx="912394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B02D223-16F1-F39D-68F4-856AB31FB7AC}"/>
              </a:ext>
            </a:extLst>
          </p:cNvPr>
          <p:cNvSpPr/>
          <p:nvPr/>
        </p:nvSpPr>
        <p:spPr>
          <a:xfrm>
            <a:off x="9545051" y="4732420"/>
            <a:ext cx="912394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6A89A6-B856-AA6D-C836-7A9A2F6A57B3}"/>
              </a:ext>
            </a:extLst>
          </p:cNvPr>
          <p:cNvSpPr txBox="1"/>
          <p:nvPr/>
        </p:nvSpPr>
        <p:spPr>
          <a:xfrm>
            <a:off x="6963276" y="5225681"/>
            <a:ext cx="82215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Code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6F208-D3E4-A19B-3FAF-F10C1B29E4DC}"/>
              </a:ext>
            </a:extLst>
          </p:cNvPr>
          <p:cNvSpPr txBox="1"/>
          <p:nvPr/>
        </p:nvSpPr>
        <p:spPr>
          <a:xfrm>
            <a:off x="10074373" y="5187778"/>
            <a:ext cx="14538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Formatted Code</a:t>
            </a:r>
          </a:p>
        </p:txBody>
      </p:sp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D05A8FB1-34FA-D220-9E1F-024BF4C86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36668" y="5688931"/>
            <a:ext cx="683796" cy="683796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B7ED225D-C7F6-7B55-BD43-81CEE398E8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2457" y="4485773"/>
            <a:ext cx="683796" cy="683796"/>
          </a:xfrm>
          <a:prstGeom prst="rect">
            <a:avLst/>
          </a:prstGeom>
        </p:spPr>
      </p:pic>
      <p:pic>
        <p:nvPicPr>
          <p:cNvPr id="23" name="Graphic 22" descr="Document with solid fill">
            <a:extLst>
              <a:ext uri="{FF2B5EF4-FFF2-40B4-BE49-F238E27FC236}">
                <a16:creationId xmlns:a16="http://schemas.microsoft.com/office/drawing/2014/main" id="{808434DE-6751-C2E4-9339-A2C5B7EEA6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1457" y="4515852"/>
            <a:ext cx="633664" cy="62363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DBF47361-7B82-D9C8-232D-FA61B41028AF}"/>
              </a:ext>
            </a:extLst>
          </p:cNvPr>
          <p:cNvSpPr/>
          <p:nvPr/>
        </p:nvSpPr>
        <p:spPr>
          <a:xfrm rot="16200000">
            <a:off x="8717880" y="5379117"/>
            <a:ext cx="471236" cy="1403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Syncing cloud outline">
            <a:extLst>
              <a:ext uri="{FF2B5EF4-FFF2-40B4-BE49-F238E27FC236}">
                <a16:creationId xmlns:a16="http://schemas.microsoft.com/office/drawing/2014/main" id="{688DABC7-BE14-28BB-5423-C70F756CE4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96563" y="3262563"/>
            <a:ext cx="713874" cy="70384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AEFE0615-9179-14D6-E4C5-0AF8A58F6E18}"/>
              </a:ext>
            </a:extLst>
          </p:cNvPr>
          <p:cNvSpPr/>
          <p:nvPr/>
        </p:nvSpPr>
        <p:spPr>
          <a:xfrm rot="16200000">
            <a:off x="8717879" y="4085722"/>
            <a:ext cx="471236" cy="1403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DBB044-2E48-1E43-B13F-6C3AC32575AA}"/>
              </a:ext>
            </a:extLst>
          </p:cNvPr>
          <p:cNvSpPr txBox="1"/>
          <p:nvPr/>
        </p:nvSpPr>
        <p:spPr>
          <a:xfrm>
            <a:off x="7589520" y="5735052"/>
            <a:ext cx="11734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Sensitive 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5F1FBB-B8C6-4FD5-D9EC-BF0F8787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7F258-70FB-5E18-1BA5-6AAA6D46C5AE}"/>
              </a:ext>
            </a:extLst>
          </p:cNvPr>
          <p:cNvSpPr txBox="1"/>
          <p:nvPr/>
        </p:nvSpPr>
        <p:spPr>
          <a:xfrm>
            <a:off x="7453232" y="2512725"/>
            <a:ext cx="325569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/>
              <a:t>What the developer expects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7D4455-A79C-06C8-04DE-778C8065D2D6}"/>
              </a:ext>
            </a:extLst>
          </p:cNvPr>
          <p:cNvSpPr txBox="1"/>
          <p:nvPr/>
        </p:nvSpPr>
        <p:spPr>
          <a:xfrm>
            <a:off x="7479231" y="3335513"/>
            <a:ext cx="11734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Malicious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8F0EEE-817D-A62E-5617-C63B361E2807}"/>
              </a:ext>
            </a:extLst>
          </p:cNvPr>
          <p:cNvSpPr txBox="1"/>
          <p:nvPr/>
        </p:nvSpPr>
        <p:spPr>
          <a:xfrm>
            <a:off x="7811370" y="6460920"/>
            <a:ext cx="272799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/>
              <a:t>What actually happens</a:t>
            </a:r>
          </a:p>
        </p:txBody>
      </p:sp>
    </p:spTree>
    <p:extLst>
      <p:ext uri="{BB962C8B-B14F-4D97-AF65-F5344CB8AC3E}">
        <p14:creationId xmlns:p14="http://schemas.microsoft.com/office/powerpoint/2010/main" val="38416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6" grpId="0" animBg="1"/>
      <p:bldP spid="17" grpId="0" animBg="1"/>
      <p:bldP spid="18" grpId="0"/>
      <p:bldP spid="19" grpId="0"/>
      <p:bldP spid="24" grpId="0" animBg="1"/>
      <p:bldP spid="26" grpId="0" animBg="1"/>
      <p:bldP spid="27" grpId="0"/>
      <p:bldP spid="14" grpId="0"/>
      <p:bldP spid="15" grpId="0"/>
      <p:bldP spid="20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191A-10C7-40E9-84B7-BA7461E1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1"/>
            <a:ext cx="10497600" cy="1204032"/>
          </a:xfrm>
        </p:spPr>
        <p:txBody>
          <a:bodyPr>
            <a:normAutofit fontScale="90000"/>
          </a:bodyPr>
          <a:lstStyle/>
          <a:p>
            <a:r>
              <a:rPr lang="en-US"/>
              <a:t>Do Dependencies need sensitive OS resources?</a:t>
            </a:r>
          </a:p>
        </p:txBody>
      </p:sp>
      <p:pic>
        <p:nvPicPr>
          <p:cNvPr id="5" name="Picture 4" descr="A white rectangular box with black text&#10;&#10;AI-generated content may be incorrect.">
            <a:extLst>
              <a:ext uri="{FF2B5EF4-FFF2-40B4-BE49-F238E27FC236}">
                <a16:creationId xmlns:a16="http://schemas.microsoft.com/office/drawing/2014/main" id="{A70E0D52-154E-9882-6255-B17445AAA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913" y="3026167"/>
            <a:ext cx="8779496" cy="37326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4305C-F606-7C3D-0882-785A0605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7B842-C176-9951-87E5-FE301AA6CE33}"/>
              </a:ext>
            </a:extLst>
          </p:cNvPr>
          <p:cNvSpPr/>
          <p:nvPr/>
        </p:nvSpPr>
        <p:spPr>
          <a:xfrm>
            <a:off x="7658475" y="3615538"/>
            <a:ext cx="1105900" cy="2995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C5CD9-CEF8-1538-31AA-59024C14F7F7}"/>
              </a:ext>
            </a:extLst>
          </p:cNvPr>
          <p:cNvSpPr/>
          <p:nvPr/>
        </p:nvSpPr>
        <p:spPr>
          <a:xfrm>
            <a:off x="8965420" y="3629393"/>
            <a:ext cx="1105900" cy="2995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21A84-44C2-B931-6DDE-699554C8A954}"/>
              </a:ext>
            </a:extLst>
          </p:cNvPr>
          <p:cNvSpPr txBox="1"/>
          <p:nvPr/>
        </p:nvSpPr>
        <p:spPr>
          <a:xfrm>
            <a:off x="369456" y="1016001"/>
            <a:ext cx="11448469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RQ1: Proportion of vulnerable libraries with access to the compromised OS resource?</a:t>
            </a:r>
            <a:br>
              <a:rPr lang="en-US" sz="2200"/>
            </a:br>
            <a:endParaRPr lang="en-US" sz="2200"/>
          </a:p>
          <a:p>
            <a:r>
              <a:rPr lang="en-US" sz="2200"/>
              <a:t>RQ2a: Proportion of popular (20k) maven packages with access to sensitive OS resource?</a:t>
            </a:r>
            <a:br>
              <a:rPr lang="en-US" sz="2200"/>
            </a:br>
            <a:endParaRPr lang="en-US" sz="2200"/>
          </a:p>
          <a:p>
            <a:r>
              <a:rPr lang="en-US" sz="2200"/>
              <a:t>RQ2b: Proportion of dependencies in applications that used OS resource at runtime?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84203-880D-2001-AABF-CD762138792B}"/>
              </a:ext>
            </a:extLst>
          </p:cNvPr>
          <p:cNvSpPr/>
          <p:nvPr/>
        </p:nvSpPr>
        <p:spPr>
          <a:xfrm>
            <a:off x="3612765" y="3651714"/>
            <a:ext cx="3773874" cy="29953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4E418-D297-4DEF-0476-82FB4950C688}"/>
              </a:ext>
            </a:extLst>
          </p:cNvPr>
          <p:cNvSpPr/>
          <p:nvPr/>
        </p:nvSpPr>
        <p:spPr>
          <a:xfrm>
            <a:off x="3612765" y="5690661"/>
            <a:ext cx="3773874" cy="8884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CB380D-DAE6-C10F-CDB4-BDC33F7A4A33}"/>
              </a:ext>
            </a:extLst>
          </p:cNvPr>
          <p:cNvSpPr/>
          <p:nvPr/>
        </p:nvSpPr>
        <p:spPr>
          <a:xfrm>
            <a:off x="225425" y="904267"/>
            <a:ext cx="11448469" cy="5530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F8D015-FEC1-8F03-21EE-0CD5F21A75A3}"/>
              </a:ext>
            </a:extLst>
          </p:cNvPr>
          <p:cNvSpPr/>
          <p:nvPr/>
        </p:nvSpPr>
        <p:spPr>
          <a:xfrm>
            <a:off x="225425" y="1655315"/>
            <a:ext cx="11448469" cy="5530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DA169B-CBEF-E24B-BAAF-FD75B27614EA}"/>
              </a:ext>
            </a:extLst>
          </p:cNvPr>
          <p:cNvSpPr/>
          <p:nvPr/>
        </p:nvSpPr>
        <p:spPr>
          <a:xfrm>
            <a:off x="204864" y="2340741"/>
            <a:ext cx="11448469" cy="5530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7" grpId="0" animBg="1"/>
      <p:bldP spid="14" grpId="0"/>
      <p:bldP spid="4" grpId="0" animBg="1"/>
      <p:bldP spid="4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AFCF0-94AE-C5C9-2743-AC2164F42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5731-BBB6-5AC3-CFA9-44271FAA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1"/>
            <a:ext cx="10497600" cy="1204032"/>
          </a:xfrm>
        </p:spPr>
        <p:txBody>
          <a:bodyPr>
            <a:normAutofit fontScale="90000"/>
          </a:bodyPr>
          <a:lstStyle/>
          <a:p>
            <a:r>
              <a:rPr lang="en-US"/>
              <a:t>Do Dependencies need sensitive OS resources? </a:t>
            </a:r>
          </a:p>
        </p:txBody>
      </p:sp>
      <p:pic>
        <p:nvPicPr>
          <p:cNvPr id="5" name="Picture 4" descr="A white rectangular box with black text&#10;&#10;AI-generated content may be incorrect.">
            <a:extLst>
              <a:ext uri="{FF2B5EF4-FFF2-40B4-BE49-F238E27FC236}">
                <a16:creationId xmlns:a16="http://schemas.microsoft.com/office/drawing/2014/main" id="{ABF0EF29-9DB3-D13E-B329-FEAE404C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913" y="3026167"/>
            <a:ext cx="8779496" cy="37326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E295B-E765-72F3-EA1B-8D38416E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EBE58-BBE5-2F92-44D6-81C41CC567AC}"/>
              </a:ext>
            </a:extLst>
          </p:cNvPr>
          <p:cNvSpPr txBox="1"/>
          <p:nvPr/>
        </p:nvSpPr>
        <p:spPr>
          <a:xfrm>
            <a:off x="2380" y="929894"/>
            <a:ext cx="12264469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Findings</a:t>
            </a:r>
            <a:br>
              <a:rPr lang="en-US" sz="2800"/>
            </a:br>
            <a:r>
              <a:rPr lang="en-US" sz="2800"/>
              <a:t>1. At least, 9 – 33% of dependencies can access different sensitive resources.</a:t>
            </a:r>
            <a:br>
              <a:rPr lang="en-US" sz="2800"/>
            </a:br>
            <a:endParaRPr lang="en-US" sz="2800"/>
          </a:p>
          <a:p>
            <a:r>
              <a:rPr lang="en-US" sz="2800"/>
              <a:t>2. However, only 4% access these resources when executing 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5788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7873-31FB-A7B8-796B-FD42CF1C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47"/>
            <a:ext cx="10515600" cy="1247914"/>
          </a:xfrm>
        </p:spPr>
        <p:txBody>
          <a:bodyPr/>
          <a:lstStyle/>
          <a:p>
            <a:r>
              <a:rPr lang="en-US"/>
              <a:t>Existing Mitigations are Insufficient or Costly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2880954-B72E-D3B9-0A8A-54FC53D5B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99" y="1335378"/>
            <a:ext cx="6863751" cy="75157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843E4C4-1AC1-8C53-05A0-F9185DEEEFF1}"/>
              </a:ext>
            </a:extLst>
          </p:cNvPr>
          <p:cNvSpPr txBox="1"/>
          <p:nvPr/>
        </p:nvSpPr>
        <p:spPr>
          <a:xfrm>
            <a:off x="100210" y="5883343"/>
            <a:ext cx="116861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[1] </a:t>
            </a:r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Vasilakis, Nikos, et al. "Preventing dynamic library compromise on node. </a:t>
            </a:r>
            <a:r>
              <a:rPr lang="en-US" sz="100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lang="en-US" sz="100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rwx</a:t>
            </a:r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 privilege reduction." </a:t>
            </a:r>
            <a:r>
              <a:rPr lang="en-US" sz="1000" i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Proceedings of the 2021 ACM SIGSAC Conference on Computer and Communications Security</a:t>
            </a:r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2021.</a:t>
            </a:r>
            <a:br>
              <a:rPr lang="en-US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Ferreira, Gabriel, et al. "Containing malicious package updates in </a:t>
            </a:r>
            <a:r>
              <a:rPr lang="en-US" sz="100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 with a lightweight permission system." 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2021 IEEE/ACM 43rd International Conference on Software Engineering (ICSE)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. IEEE, 2021.</a:t>
            </a:r>
            <a:endParaRPr lang="en-US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Vasilakis, Nikos, et al. "</a:t>
            </a:r>
            <a:r>
              <a:rPr lang="en-US" sz="100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BreakApp</a:t>
            </a:r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Automated, Flexible Application Compartmentalization." </a:t>
            </a:r>
            <a:r>
              <a:rPr lang="en-US" sz="1000" i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NDSS</a:t>
            </a:r>
            <a:r>
              <a:rPr lang="en-US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2018.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F241B44-B437-B42B-405D-8699C448C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175" y="3273063"/>
            <a:ext cx="7165676" cy="965979"/>
          </a:xfrm>
          <a:prstGeom prst="rect">
            <a:avLst/>
          </a:prstGeom>
        </p:spPr>
      </p:pic>
      <p:pic>
        <p:nvPicPr>
          <p:cNvPr id="65" name="Picture 64" descr="Performance icon chart progress up arrow and gear Vector Image">
            <a:extLst>
              <a:ext uri="{FF2B5EF4-FFF2-40B4-BE49-F238E27FC236}">
                <a16:creationId xmlns:a16="http://schemas.microsoft.com/office/drawing/2014/main" id="{DC14C3FA-DF37-1655-D24C-8C849A782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9729" y="4560367"/>
            <a:ext cx="715993" cy="762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ED0A0-D1D2-78B5-0EB3-65FDE3DB6482}"/>
              </a:ext>
            </a:extLst>
          </p:cNvPr>
          <p:cNvSpPr txBox="1"/>
          <p:nvPr/>
        </p:nvSpPr>
        <p:spPr>
          <a:xfrm>
            <a:off x="6066766" y="4494568"/>
            <a:ext cx="18247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Performance Cost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D2FF9-95F8-32C7-99E0-CD433530509D}"/>
              </a:ext>
            </a:extLst>
          </p:cNvPr>
          <p:cNvSpPr txBox="1"/>
          <p:nvPr/>
        </p:nvSpPr>
        <p:spPr>
          <a:xfrm>
            <a:off x="6066765" y="5137217"/>
            <a:ext cx="21920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2 – 15% of overall latency</a:t>
            </a:r>
            <a:endParaRPr lang="en-US" err="1"/>
          </a:p>
        </p:txBody>
      </p:sp>
      <p:pic>
        <p:nvPicPr>
          <p:cNvPr id="6" name="Graphic 5" descr="Female Profile with solid fill">
            <a:extLst>
              <a:ext uri="{FF2B5EF4-FFF2-40B4-BE49-F238E27FC236}">
                <a16:creationId xmlns:a16="http://schemas.microsoft.com/office/drawing/2014/main" id="{818B3F38-879C-9A75-152E-D4A4E77B90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1884" y="4743678"/>
            <a:ext cx="629797" cy="6022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34E92E-5AA3-6847-3A8E-D441D2936AE3}"/>
              </a:ext>
            </a:extLst>
          </p:cNvPr>
          <p:cNvSpPr txBox="1"/>
          <p:nvPr/>
        </p:nvSpPr>
        <p:spPr>
          <a:xfrm>
            <a:off x="9381007" y="4531290"/>
            <a:ext cx="11178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Human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EFA96-BAC7-EB82-B637-329585D14FA5}"/>
              </a:ext>
            </a:extLst>
          </p:cNvPr>
          <p:cNvSpPr txBox="1"/>
          <p:nvPr/>
        </p:nvSpPr>
        <p:spPr>
          <a:xfrm>
            <a:off x="9381006" y="5137216"/>
            <a:ext cx="21920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Specify policies for &gt;100 dependencies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17A453-07CB-F240-2CC9-CF21204F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16" name="Picture 15" descr="A close-up of a sign&#10;&#10;AI-generated content may be incorrect.">
            <a:extLst>
              <a:ext uri="{FF2B5EF4-FFF2-40B4-BE49-F238E27FC236}">
                <a16:creationId xmlns:a16="http://schemas.microsoft.com/office/drawing/2014/main" id="{6411C5C4-4247-D1BD-6C1E-687E9472CB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56" y="2205389"/>
            <a:ext cx="6832248" cy="88528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25E15-4DCA-6E98-0403-C111DFF71C9C}"/>
              </a:ext>
            </a:extLst>
          </p:cNvPr>
          <p:cNvGrpSpPr/>
          <p:nvPr/>
        </p:nvGrpSpPr>
        <p:grpSpPr>
          <a:xfrm>
            <a:off x="996010" y="1382496"/>
            <a:ext cx="3248715" cy="4183963"/>
            <a:chOff x="996010" y="1382496"/>
            <a:chExt cx="3248715" cy="41839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DFDDD4-01E6-4C13-671F-6D3A87E78ACB}"/>
                </a:ext>
              </a:extLst>
            </p:cNvPr>
            <p:cNvSpPr/>
            <p:nvPr/>
          </p:nvSpPr>
          <p:spPr>
            <a:xfrm>
              <a:off x="996199" y="1382496"/>
              <a:ext cx="3248526" cy="2085473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F9CCA3-80DC-BCAE-E6F9-F9D38AB73A1F}"/>
                </a:ext>
              </a:extLst>
            </p:cNvPr>
            <p:cNvSpPr/>
            <p:nvPr/>
          </p:nvSpPr>
          <p:spPr>
            <a:xfrm>
              <a:off x="996010" y="3928612"/>
              <a:ext cx="3248526" cy="60157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Operating System</a:t>
              </a:r>
            </a:p>
          </p:txBody>
        </p:sp>
        <p:pic>
          <p:nvPicPr>
            <p:cNvPr id="9" name="Graphic 8" descr="Cmd Terminal with solid fill">
              <a:extLst>
                <a:ext uri="{FF2B5EF4-FFF2-40B4-BE49-F238E27FC236}">
                  <a16:creationId xmlns:a16="http://schemas.microsoft.com/office/drawing/2014/main" id="{53531E4F-E33D-A077-0281-557DB041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28922" y="4953984"/>
              <a:ext cx="655608" cy="612475"/>
            </a:xfrm>
            <a:prstGeom prst="rect">
              <a:avLst/>
            </a:prstGeom>
          </p:spPr>
        </p:pic>
        <p:pic>
          <p:nvPicPr>
            <p:cNvPr id="11" name="Graphic 10" descr="World with solid fill">
              <a:extLst>
                <a:ext uri="{FF2B5EF4-FFF2-40B4-BE49-F238E27FC236}">
                  <a16:creationId xmlns:a16="http://schemas.microsoft.com/office/drawing/2014/main" id="{6BC52256-4D20-90C8-2EB7-B75FED2F3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349080" y="4967462"/>
              <a:ext cx="641229" cy="598097"/>
            </a:xfrm>
            <a:prstGeom prst="rect">
              <a:avLst/>
            </a:prstGeom>
          </p:spPr>
        </p:pic>
        <p:pic>
          <p:nvPicPr>
            <p:cNvPr id="13" name="Graphic 12" descr="Open folder with solid fill">
              <a:extLst>
                <a:ext uri="{FF2B5EF4-FFF2-40B4-BE49-F238E27FC236}">
                  <a16:creationId xmlns:a16="http://schemas.microsoft.com/office/drawing/2014/main" id="{98CF0DD5-36BC-BE5E-85C0-A47B7718B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69238" y="4966564"/>
              <a:ext cx="641230" cy="598099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A9A0F57-2DE4-DED6-E774-7E77C0FDE8DE}"/>
                </a:ext>
              </a:extLst>
            </p:cNvPr>
            <p:cNvSpPr/>
            <p:nvPr/>
          </p:nvSpPr>
          <p:spPr>
            <a:xfrm>
              <a:off x="1083219" y="1765954"/>
              <a:ext cx="1333124" cy="15760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/>
                <a:t>Application Logic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6A2E66-BE3F-67C9-CD1C-0777DD32FFC5}"/>
                </a:ext>
              </a:extLst>
            </p:cNvPr>
            <p:cNvSpPr txBox="1"/>
            <p:nvPr/>
          </p:nvSpPr>
          <p:spPr>
            <a:xfrm>
              <a:off x="1975183" y="1406521"/>
              <a:ext cx="138646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/>
                <a:t>Application</a:t>
              </a:r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424D99FE-3297-CE51-7B82-A87994341D3A}"/>
                </a:ext>
              </a:extLst>
            </p:cNvPr>
            <p:cNvSpPr/>
            <p:nvPr/>
          </p:nvSpPr>
          <p:spPr>
            <a:xfrm>
              <a:off x="1386468" y="3352004"/>
              <a:ext cx="100263" cy="5715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B9033B8A-37F8-92F0-3E53-1B88850A7C15}"/>
                </a:ext>
              </a:extLst>
            </p:cNvPr>
            <p:cNvSpPr/>
            <p:nvPr/>
          </p:nvSpPr>
          <p:spPr>
            <a:xfrm>
              <a:off x="2507902" y="4530947"/>
              <a:ext cx="114640" cy="51399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87D45027-C218-8351-61DF-94B731365F37}"/>
                </a:ext>
              </a:extLst>
            </p:cNvPr>
            <p:cNvSpPr/>
            <p:nvPr/>
          </p:nvSpPr>
          <p:spPr>
            <a:xfrm>
              <a:off x="3744354" y="4530946"/>
              <a:ext cx="114640" cy="51399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53C1E287-6A1F-40FF-310A-A0B90496EE7C}"/>
                </a:ext>
              </a:extLst>
            </p:cNvPr>
            <p:cNvSpPr/>
            <p:nvPr/>
          </p:nvSpPr>
          <p:spPr>
            <a:xfrm>
              <a:off x="1271449" y="4530947"/>
              <a:ext cx="129017" cy="51399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2A9983E6-918D-255C-3156-16BF71392998}"/>
                </a:ext>
              </a:extLst>
            </p:cNvPr>
            <p:cNvSpPr/>
            <p:nvPr/>
          </p:nvSpPr>
          <p:spPr>
            <a:xfrm rot="10800000">
              <a:off x="2062203" y="3352003"/>
              <a:ext cx="100263" cy="5715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3F3C4060-4B7C-7E4C-D232-14E0B85451C0}"/>
                </a:ext>
              </a:extLst>
            </p:cNvPr>
            <p:cNvSpPr/>
            <p:nvPr/>
          </p:nvSpPr>
          <p:spPr>
            <a:xfrm rot="10800000">
              <a:off x="3945636" y="4530946"/>
              <a:ext cx="85885" cy="51399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A0A71C5E-C8A2-20DA-879A-44CC771CAF97}"/>
                </a:ext>
              </a:extLst>
            </p:cNvPr>
            <p:cNvSpPr/>
            <p:nvPr/>
          </p:nvSpPr>
          <p:spPr>
            <a:xfrm rot="10800000">
              <a:off x="1487107" y="4530945"/>
              <a:ext cx="85885" cy="51399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id="{3815CD27-427E-F26E-45B4-B26DFA30E9EA}"/>
                </a:ext>
              </a:extLst>
            </p:cNvPr>
            <p:cNvSpPr/>
            <p:nvPr/>
          </p:nvSpPr>
          <p:spPr>
            <a:xfrm rot="10800000">
              <a:off x="2723559" y="4530945"/>
              <a:ext cx="85885" cy="51399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B534BC-2461-6BCA-B8B7-43FA2E450579}"/>
                </a:ext>
              </a:extLst>
            </p:cNvPr>
            <p:cNvSpPr/>
            <p:nvPr/>
          </p:nvSpPr>
          <p:spPr>
            <a:xfrm>
              <a:off x="2621596" y="1765953"/>
              <a:ext cx="1505652" cy="157602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EC40114-89AD-66DE-F22A-44D903C0C773}"/>
                </a:ext>
              </a:extLst>
            </p:cNvPr>
            <p:cNvSpPr/>
            <p:nvPr/>
          </p:nvSpPr>
          <p:spPr>
            <a:xfrm>
              <a:off x="2668325" y="2115362"/>
              <a:ext cx="461210" cy="350921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32ED14D-8C8D-CED0-E9E7-7465100680F0}"/>
                </a:ext>
              </a:extLst>
            </p:cNvPr>
            <p:cNvSpPr/>
            <p:nvPr/>
          </p:nvSpPr>
          <p:spPr>
            <a:xfrm>
              <a:off x="2668324" y="2561060"/>
              <a:ext cx="475588" cy="207149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A0F36B3-5E79-8F9C-8595-B51C59289533}"/>
                </a:ext>
              </a:extLst>
            </p:cNvPr>
            <p:cNvSpPr/>
            <p:nvPr/>
          </p:nvSpPr>
          <p:spPr>
            <a:xfrm>
              <a:off x="3185909" y="2115361"/>
              <a:ext cx="835021" cy="350921"/>
            </a:xfrm>
            <a:prstGeom prst="roundRect">
              <a:avLst/>
            </a:prstGeom>
            <a:solidFill>
              <a:srgbClr val="F8C3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640CE61-C0D8-838A-928D-89C117B4E834}"/>
                </a:ext>
              </a:extLst>
            </p:cNvPr>
            <p:cNvSpPr/>
            <p:nvPr/>
          </p:nvSpPr>
          <p:spPr>
            <a:xfrm>
              <a:off x="2668323" y="2805475"/>
              <a:ext cx="461210" cy="451562"/>
            </a:xfrm>
            <a:prstGeom prst="roundRect">
              <a:avLst/>
            </a:prstGeom>
            <a:solidFill>
              <a:srgbClr val="F8C3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8F1D4C4-D9FB-A08D-9F7C-0C741C582641}"/>
                </a:ext>
              </a:extLst>
            </p:cNvPr>
            <p:cNvSpPr/>
            <p:nvPr/>
          </p:nvSpPr>
          <p:spPr>
            <a:xfrm>
              <a:off x="3185907" y="2546681"/>
              <a:ext cx="461210" cy="46594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C9A65C1-62B3-1A78-D05A-68D9AAF5F380}"/>
                </a:ext>
              </a:extLst>
            </p:cNvPr>
            <p:cNvSpPr/>
            <p:nvPr/>
          </p:nvSpPr>
          <p:spPr>
            <a:xfrm>
              <a:off x="3674737" y="2546680"/>
              <a:ext cx="403701" cy="46594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46711BF-9A27-A6B1-9A15-13761E5A1444}"/>
                </a:ext>
              </a:extLst>
            </p:cNvPr>
            <p:cNvSpPr/>
            <p:nvPr/>
          </p:nvSpPr>
          <p:spPr>
            <a:xfrm>
              <a:off x="3171529" y="3049889"/>
              <a:ext cx="849398" cy="164016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FA6AF22-7D75-F16F-2F15-2EF927482AAC}"/>
                </a:ext>
              </a:extLst>
            </p:cNvPr>
            <p:cNvSpPr txBox="1"/>
            <p:nvPr/>
          </p:nvSpPr>
          <p:spPr>
            <a:xfrm>
              <a:off x="2622163" y="1780332"/>
              <a:ext cx="154461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/>
                <a:t>Third-party Code</a:t>
              </a:r>
              <a:endParaRPr lang="en-US" sz="1400"/>
            </a:p>
          </p:txBody>
        </p: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0806319F-CF1D-294D-87A3-DBC1F21A3ECA}"/>
                </a:ext>
              </a:extLst>
            </p:cNvPr>
            <p:cNvSpPr/>
            <p:nvPr/>
          </p:nvSpPr>
          <p:spPr>
            <a:xfrm rot="16200000">
              <a:off x="2479145" y="2187437"/>
              <a:ext cx="100263" cy="22644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C716509B-012C-9BDA-32B3-61E5D513D86C}"/>
                </a:ext>
              </a:extLst>
            </p:cNvPr>
            <p:cNvSpPr/>
            <p:nvPr/>
          </p:nvSpPr>
          <p:spPr>
            <a:xfrm rot="5400000">
              <a:off x="2464767" y="2590003"/>
              <a:ext cx="100263" cy="22644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68C5C28A-62AB-0249-E667-9D019A2307B6}"/>
                </a:ext>
              </a:extLst>
            </p:cNvPr>
            <p:cNvSpPr/>
            <p:nvPr/>
          </p:nvSpPr>
          <p:spPr>
            <a:xfrm>
              <a:off x="2996731" y="3352003"/>
              <a:ext cx="100263" cy="5715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Down 60">
              <a:extLst>
                <a:ext uri="{FF2B5EF4-FFF2-40B4-BE49-F238E27FC236}">
                  <a16:creationId xmlns:a16="http://schemas.microsoft.com/office/drawing/2014/main" id="{FB7E4717-E98F-FC62-C99B-271B95B9B2F8}"/>
                </a:ext>
              </a:extLst>
            </p:cNvPr>
            <p:cNvSpPr/>
            <p:nvPr/>
          </p:nvSpPr>
          <p:spPr>
            <a:xfrm rot="10800000">
              <a:off x="3672466" y="3352002"/>
              <a:ext cx="100263" cy="5715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BEA5F-27DA-C966-5AE6-AFA967842264}"/>
              </a:ext>
            </a:extLst>
          </p:cNvPr>
          <p:cNvSpPr/>
          <p:nvPr/>
        </p:nvSpPr>
        <p:spPr>
          <a:xfrm>
            <a:off x="3096994" y="2466282"/>
            <a:ext cx="625603" cy="6233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3E3ABA-3DD8-D932-06DC-ED1E5949E93E}"/>
              </a:ext>
            </a:extLst>
          </p:cNvPr>
          <p:cNvSpPr/>
          <p:nvPr/>
        </p:nvSpPr>
        <p:spPr>
          <a:xfrm>
            <a:off x="3096994" y="2019065"/>
            <a:ext cx="1030254" cy="5113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85B64D-E3E2-795D-805F-73C1026EC609}"/>
              </a:ext>
            </a:extLst>
          </p:cNvPr>
          <p:cNvSpPr/>
          <p:nvPr/>
        </p:nvSpPr>
        <p:spPr>
          <a:xfrm>
            <a:off x="2619830" y="2753356"/>
            <a:ext cx="559457" cy="5615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A308D-A158-225E-B6C4-7DBA59F4575E}"/>
              </a:ext>
            </a:extLst>
          </p:cNvPr>
          <p:cNvSpPr txBox="1"/>
          <p:nvPr/>
        </p:nvSpPr>
        <p:spPr>
          <a:xfrm>
            <a:off x="10529455" y="1000606"/>
            <a:ext cx="1819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CCS 2021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C82FD0-3D55-55CF-F721-B875D1BC3CF3}"/>
              </a:ext>
            </a:extLst>
          </p:cNvPr>
          <p:cNvSpPr txBox="1"/>
          <p:nvPr/>
        </p:nvSpPr>
        <p:spPr>
          <a:xfrm>
            <a:off x="10529455" y="1785697"/>
            <a:ext cx="1819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ICSE 2021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B2163C-671F-135A-16DE-8FB1A3629DB8}"/>
              </a:ext>
            </a:extLst>
          </p:cNvPr>
          <p:cNvSpPr txBox="1"/>
          <p:nvPr/>
        </p:nvSpPr>
        <p:spPr>
          <a:xfrm>
            <a:off x="10529455" y="2817091"/>
            <a:ext cx="1819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NDSS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3" grpId="0"/>
      <p:bldP spid="4" grpId="0"/>
      <p:bldP spid="8" grpId="0"/>
      <p:bldP spid="10" grpId="0"/>
      <p:bldP spid="18" grpId="0" animBg="1"/>
      <p:bldP spid="20" grpId="0" animBg="1"/>
      <p:bldP spid="22" grpId="0" animBg="1"/>
      <p:bldP spid="14" grpId="0"/>
      <p:bldP spid="24" grpId="0"/>
      <p:bldP spid="26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F37F-6440-D093-3636-4BECACBE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7"/>
            <a:ext cx="10515600" cy="1325563"/>
          </a:xfrm>
        </p:spPr>
        <p:txBody>
          <a:bodyPr/>
          <a:lstStyle/>
          <a:p>
            <a:r>
              <a:rPr lang="en-US"/>
              <a:t>NIST Zero-Trust Architecture Model</a:t>
            </a:r>
          </a:p>
        </p:txBody>
      </p:sp>
      <p:pic>
        <p:nvPicPr>
          <p:cNvPr id="5" name="Picture 4" descr="What is Zero Trust Architecture and How to Build One?">
            <a:extLst>
              <a:ext uri="{FF2B5EF4-FFF2-40B4-BE49-F238E27FC236}">
                <a16:creationId xmlns:a16="http://schemas.microsoft.com/office/drawing/2014/main" id="{022ACC2F-679E-E194-1132-B078795FD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703" y="947250"/>
            <a:ext cx="7667335" cy="4629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C2588-AAC1-67F3-848F-2C1806A457B6}"/>
              </a:ext>
            </a:extLst>
          </p:cNvPr>
          <p:cNvSpPr txBox="1"/>
          <p:nvPr/>
        </p:nvSpPr>
        <p:spPr>
          <a:xfrm>
            <a:off x="522701" y="2288269"/>
            <a:ext cx="505284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Secure Access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Least Privilege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/>
              <a:t>Continuous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253AD-C745-B5D7-DDF7-479B08C74484}"/>
              </a:ext>
            </a:extLst>
          </p:cNvPr>
          <p:cNvSpPr txBox="1"/>
          <p:nvPr/>
        </p:nvSpPr>
        <p:spPr>
          <a:xfrm>
            <a:off x="328614" y="5575930"/>
            <a:ext cx="116744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/>
              <a:t>Can we apply Zero-Trust Architecture to applications?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A2B41-C319-9C49-DDFE-3C07F4412FDB}"/>
              </a:ext>
            </a:extLst>
          </p:cNvPr>
          <p:cNvSpPr txBox="1"/>
          <p:nvPr/>
        </p:nvSpPr>
        <p:spPr>
          <a:xfrm>
            <a:off x="523067" y="6250982"/>
            <a:ext cx="108087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Figure source: https://www.brickworkindia.com/blogs?name=zero-trust-architecture-and-how-to-build-one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3806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ZTDjava: Mitigating Software Supply Chain Vulnerabilities via Zero-Trust Dependencies</vt:lpstr>
      <vt:lpstr>The Risk of Software Dependencies</vt:lpstr>
      <vt:lpstr>Software Supply Chain Vulnerabilities</vt:lpstr>
      <vt:lpstr>Characterizing Software Supply Chain Vulnerabilities</vt:lpstr>
      <vt:lpstr>CVE-2019-9843: What if your code formatting library is also a thief?</vt:lpstr>
      <vt:lpstr>Do Dependencies need sensitive OS resources?</vt:lpstr>
      <vt:lpstr>Do Dependencies need sensitive OS resources? </vt:lpstr>
      <vt:lpstr>Existing Mitigations are Insufficient or Costly</vt:lpstr>
      <vt:lpstr>NIST Zero-Trust Architecture Model</vt:lpstr>
      <vt:lpstr>Zero-Trust Dependencies</vt:lpstr>
      <vt:lpstr>ZTD Policy Design</vt:lpstr>
      <vt:lpstr>How do we generate least-privilege policies?</vt:lpstr>
      <vt:lpstr>How do we enforce dependency policies?</vt:lpstr>
      <vt:lpstr>ZTDjava: A ZTD Prototype for Java Applications</vt:lpstr>
      <vt:lpstr>Evaluating ZTDjava</vt:lpstr>
      <vt:lpstr>Does ZTDjava Prevent Real Exploits?</vt:lpstr>
      <vt:lpstr>What is the performance overhead of ZTDjava?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2025-04-29T20:55:10Z</dcterms:created>
  <dcterms:modified xsi:type="dcterms:W3CDTF">2025-05-01T15:49:00Z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2025-04-29T20:55:31Z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d8e18758-5ccb-4dae-8e7c-dd121b8318ed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10, 3, 0, 2</vt:lpwstr>
  </property>
</Properties>
</file>