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4C6B97-26BA-4E81-845D-67547DEC8470}">
  <a:tblStyle styleId="{024C6B97-26BA-4E81-845D-67547DEC84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2FD581-734E-49CA-A9D4-0395615959C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playlist?list=PLzdnOPI1iJNfMRZm5DDxco3UdsFegvuB7" TargetMode="External"/><Relationship Id="rId3" Type="http://schemas.openxmlformats.org/officeDocument/2006/relationships/hyperlink" Target="https://www.youtube.com/watch?v=OAx_6-wdslM&amp;list=PLzdnOPI1iJNcsRwJhvksEo1tJqjIqWbN-"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ycvtc.cvtc.edu/site/student/Pages/Online-Learner-Resources.aspx"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OAx_6-wdslM&amp;list=PLzdnOPI1iJNcsRwJhvksEo1tJqjIqWb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pIctyqH29Q"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to Kyle Loewenhagen for sharing the basis of this presentation and much more in his Programming Fundamentals course.</a:t>
            </a:r>
            <a:endParaRPr/>
          </a:p>
          <a:p>
            <a:pPr indent="0" lvl="0" marL="0" rtl="0" algn="l">
              <a:spcBef>
                <a:spcPts val="0"/>
              </a:spcBef>
              <a:spcAft>
                <a:spcPts val="0"/>
              </a:spcAft>
              <a:buNone/>
            </a:pPr>
            <a:r>
              <a:rPr lang="en"/>
              <a:t>Also see How the Internet Works at </a:t>
            </a:r>
            <a:r>
              <a:rPr lang="en" u="sng">
                <a:solidFill>
                  <a:schemeClr val="hlink"/>
                </a:solidFill>
                <a:hlinkClick r:id="rId2"/>
              </a:rPr>
              <a:t>https://www.youtube.com/playlist?list=PLzdnOPI1iJNfMRZm5DDxco3UdsFegvuB7</a:t>
            </a:r>
            <a:endParaRPr/>
          </a:p>
          <a:p>
            <a:pPr indent="0" lvl="0" marL="0" rtl="0" algn="l">
              <a:spcBef>
                <a:spcPts val="0"/>
              </a:spcBef>
              <a:spcAft>
                <a:spcPts val="0"/>
              </a:spcAft>
              <a:buNone/>
            </a:pPr>
            <a:r>
              <a:rPr lang="en"/>
              <a:t>How Computers Work at </a:t>
            </a:r>
            <a:r>
              <a:rPr lang="en" u="sng">
                <a:solidFill>
                  <a:schemeClr val="hlink"/>
                </a:solidFill>
                <a:hlinkClick r:id="rId3"/>
              </a:rPr>
              <a:t>https://www.youtube.com/watch?v=OAx_6-wdslM&amp;list=PLzdnOPI1iJNcsRwJhvksEo1tJqjIqWbN-</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68a5234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68a5234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68a5234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68a523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11421f5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1421f5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Decimal refers to base 10. Binary refers to base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68a523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68a523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68a523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68a523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daf9df9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af9df9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68a523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68a523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solution to a Numbrix Puzzle.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c4785ab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c4785ab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Fill in the numbers 1 through 81 so they follow a horizontal or vertical path, no diagonals.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68a5234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68a5234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Numbrix Puzzle. </a:t>
            </a:r>
            <a:r>
              <a:rPr lang="en">
                <a:solidFill>
                  <a:schemeClr val="dk1"/>
                </a:solidFill>
              </a:rPr>
              <a:t>What strategies do you use to solve this puzzle? What do you do first, next, finally?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758c42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758c42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 What is something fun you did over break?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68a52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68a52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758c42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758c42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738e59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738e59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your classmates, </a:t>
            </a:r>
            <a:r>
              <a:rPr lang="en">
                <a:solidFill>
                  <a:schemeClr val="dk1"/>
                </a:solidFill>
              </a:rPr>
              <a:t>your </a:t>
            </a:r>
            <a:r>
              <a:rPr lang="en" u="sng">
                <a:solidFill>
                  <a:srgbClr val="1155CC"/>
                </a:solidFill>
                <a:hlinkClick r:id="rId2">
                  <a:extLst>
                    <a:ext uri="{A12FA001-AC4F-418D-AE19-62706E023703}">
                      <ahyp:hlinkClr val="tx"/>
                    </a:ext>
                  </a:extLst>
                </a:hlinkClick>
              </a:rPr>
              <a:t>E-Learning Specialist</a:t>
            </a:r>
            <a:r>
              <a:rPr lang="en"/>
              <a:t>,</a:t>
            </a:r>
            <a:r>
              <a:rPr b="1" lang="en"/>
              <a:t> </a:t>
            </a:r>
            <a:r>
              <a:rPr lang="en"/>
              <a:t>or your instructor for help.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68a5234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68a5234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for fun, watch the How Computers Work videos at </a:t>
            </a:r>
            <a:r>
              <a:rPr lang="en" u="sng">
                <a:solidFill>
                  <a:schemeClr val="hlink"/>
                </a:solidFill>
                <a:hlinkClick r:id="rId2"/>
              </a:rPr>
              <a:t>https://www.youtube.com/watch?v=OAx_6-wdslM&amp;list=PLzdnOPI1iJNcsRwJhvksEo1tJqjIqWbN-</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68a523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68a523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68a523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68a523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68a523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68a523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68a523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68a523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11421f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11421f5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68a523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68a523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be asked to do some arithmetic. It is not just the answer that we are after. We want an answer and the method. Show your work. Your work is not just for you. Make your work useful to yourself and easy for others to follow.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68a5234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68a5234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a:solidFill>
                  <a:schemeClr val="dk1"/>
                </a:solidFill>
                <a:highlight>
                  <a:srgbClr val="FFFFFF"/>
                </a:highlight>
                <a:latin typeface="Roboto"/>
                <a:ea typeface="Roboto"/>
                <a:cs typeface="Roboto"/>
                <a:sym typeface="Roboto"/>
              </a:rPr>
              <a:t>Crash Course Computer Science</a:t>
            </a:r>
            <a:endParaRPr sz="23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u="sng">
                <a:solidFill>
                  <a:schemeClr val="hlink"/>
                </a:solidFill>
                <a:hlinkClick r:id="rId2"/>
              </a:rPr>
              <a:t>https://www.youtube.com/watch?v=tpIctyqH29Q</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vtc.instructuremedia.com/embed/f0ab181f-179a-47e1-8ed7-71a32b3dfd11"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vtc.instructuremedia.com/embed/38032755-cbcd-45d2-93b2-e0b6b1b77273"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vtc.instructuremedia.com/embed/00eaee8b-38bb-41c4-8964-8a337521e296"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Welcome to </a:t>
            </a:r>
            <a:endParaRPr/>
          </a:p>
          <a:p>
            <a:pPr indent="0" lvl="0" marL="0" rtl="0" algn="ctr">
              <a:spcBef>
                <a:spcPts val="0"/>
              </a:spcBef>
              <a:spcAft>
                <a:spcPts val="0"/>
              </a:spcAft>
              <a:buNone/>
            </a:pPr>
            <a:r>
              <a:rPr lang="en"/>
              <a:t>Math &amp; Logic!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Ruth Carlson</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Program</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Specifies the sequence in which</a:t>
            </a:r>
            <a:endParaRPr/>
          </a:p>
          <a:p>
            <a:pPr indent="457200" lvl="0" marL="0" rtl="0" algn="l">
              <a:lnSpc>
                <a:spcPct val="100000"/>
              </a:lnSpc>
              <a:spcBef>
                <a:spcPts val="0"/>
              </a:spcBef>
              <a:spcAft>
                <a:spcPts val="0"/>
              </a:spcAft>
              <a:buNone/>
            </a:pPr>
            <a:r>
              <a:rPr lang="en"/>
              <a:t>instructions or operations will occur</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solidFill>
                <a:srgbClr val="00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0"/>
              </a:spcAft>
              <a:buNone/>
            </a:pPr>
            <a:r>
              <a:rPr lang="en">
                <a:solidFill>
                  <a:srgbClr val="0000FF"/>
                </a:solidFill>
              </a:rPr>
              <a:t>The program is the driving force behind any job that any computer does.</a:t>
            </a:r>
            <a:endParaRPr>
              <a:solidFill>
                <a:srgbClr val="0000FF"/>
              </a:solidFill>
            </a:endParaRPr>
          </a:p>
          <a:p>
            <a:pPr indent="0" lvl="0" marL="0" rtl="0" algn="l">
              <a:spcBef>
                <a:spcPts val="1600"/>
              </a:spcBef>
              <a:spcAft>
                <a:spcPts val="0"/>
              </a:spcAft>
              <a:buNone/>
            </a:pPr>
            <a:r>
              <a:t/>
            </a:r>
            <a:endParaRPr>
              <a:solidFill>
                <a:srgbClr val="99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126" name="Google Shape;126;p22"/>
          <p:cNvPicPr preferRelativeResize="0"/>
          <p:nvPr/>
        </p:nvPicPr>
        <p:blipFill>
          <a:blip r:embed="rId3">
            <a:alphaModFix/>
          </a:blip>
          <a:stretch>
            <a:fillRect/>
          </a:stretch>
        </p:blipFill>
        <p:spPr>
          <a:xfrm>
            <a:off x="5448200" y="445025"/>
            <a:ext cx="3384100" cy="2946500"/>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Operations</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Display information generated from</a:t>
            </a:r>
            <a:endParaRPr/>
          </a:p>
          <a:p>
            <a:pPr indent="457200" lvl="0" marL="0" rtl="0" algn="l">
              <a:lnSpc>
                <a:spcPct val="100000"/>
              </a:lnSpc>
              <a:spcBef>
                <a:spcPts val="0"/>
              </a:spcBef>
              <a:spcAft>
                <a:spcPts val="0"/>
              </a:spcAft>
              <a:buNone/>
            </a:pPr>
            <a:r>
              <a:rPr lang="en"/>
              <a:t>processing.</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rPr lang="en">
                <a:solidFill>
                  <a:srgbClr val="0000FF"/>
                </a:solidFill>
              </a:rPr>
              <a:t>Computers also output information. Once the processing has been performed, the new information has to go somewhere. It may go to the screen, it may come out of the speakers. It may even go to another program that treats the information as data for another operation. It all depends on what the computer program does.</a:t>
            </a:r>
            <a:endParaRPr>
              <a:solidFill>
                <a:srgbClr val="0000FF"/>
              </a:solidFill>
            </a:endParaRPr>
          </a:p>
          <a:p>
            <a:pPr indent="0" lvl="0" marL="0" rtl="0" algn="l">
              <a:spcBef>
                <a:spcPts val="1600"/>
              </a:spcBef>
              <a:spcAft>
                <a:spcPts val="0"/>
              </a:spcAft>
              <a:buNone/>
            </a:pPr>
            <a:r>
              <a:rPr lang="en">
                <a:solidFill>
                  <a:srgbClr val="9900FF"/>
                </a:solidFill>
              </a:rPr>
              <a:t>We will convert place value number systems. </a:t>
            </a:r>
            <a:r>
              <a:rPr lang="en">
                <a:solidFill>
                  <a:srgbClr val="FF0000"/>
                </a:solidFill>
              </a:rPr>
              <a:t>Let’s practice now!</a:t>
            </a:r>
            <a:endParaRPr>
              <a:solidFill>
                <a:srgbClr val="99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134" name="Google Shape;134;p23"/>
          <p:cNvPicPr preferRelativeResize="0"/>
          <p:nvPr/>
        </p:nvPicPr>
        <p:blipFill>
          <a:blip r:embed="rId3">
            <a:alphaModFix/>
          </a:blip>
          <a:stretch>
            <a:fillRect/>
          </a:stretch>
        </p:blipFill>
        <p:spPr>
          <a:xfrm>
            <a:off x="7317082" y="445032"/>
            <a:ext cx="1515225" cy="1515200"/>
          </a:xfrm>
          <a:prstGeom prst="rect">
            <a:avLst/>
          </a:prstGeom>
          <a:noFill/>
          <a:ln>
            <a:noFill/>
          </a:ln>
        </p:spPr>
      </p:pic>
      <p:pic>
        <p:nvPicPr>
          <p:cNvPr id="135" name="Google Shape;135;p23"/>
          <p:cNvPicPr preferRelativeResize="0"/>
          <p:nvPr/>
        </p:nvPicPr>
        <p:blipFill>
          <a:blip r:embed="rId4">
            <a:alphaModFix/>
          </a:blip>
          <a:stretch>
            <a:fillRect/>
          </a:stretch>
        </p:blipFill>
        <p:spPr>
          <a:xfrm>
            <a:off x="5592682" y="454557"/>
            <a:ext cx="1443325" cy="1443325"/>
          </a:xfrm>
          <a:prstGeom prst="rect">
            <a:avLst/>
          </a:prstGeom>
          <a:noFill/>
          <a:ln>
            <a:noFill/>
          </a:ln>
        </p:spPr>
      </p:pic>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3333975"/>
            <a:ext cx="8520600" cy="114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Study the example. How does it work? How would you write the decimal number 71 in binary? What is the largest number you can write in binary with 8 bits? Smallest? Make up some binary numbers and convert them to decimal. Make up some decimal numbers and convert them to binary.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3" name="Google Shape;143;p24"/>
          <p:cNvGraphicFramePr/>
          <p:nvPr/>
        </p:nvGraphicFramePr>
        <p:xfrm>
          <a:off x="362725" y="1911525"/>
          <a:ext cx="3000000" cy="3000000"/>
        </p:xfrm>
        <a:graphic>
          <a:graphicData uri="http://schemas.openxmlformats.org/drawingml/2006/table">
            <a:tbl>
              <a:tblPr>
                <a:noFill/>
                <a:tableStyleId>{422FD581-734E-49CA-A9D4-0395615959C4}</a:tableStyleId>
              </a:tblPr>
              <a:tblGrid>
                <a:gridCol w="822950"/>
                <a:gridCol w="822950"/>
                <a:gridCol w="822950"/>
                <a:gridCol w="822950"/>
                <a:gridCol w="822950"/>
                <a:gridCol w="822950"/>
                <a:gridCol w="822950"/>
                <a:gridCol w="822950"/>
                <a:gridCol w="822950"/>
                <a:gridCol w="822950"/>
              </a:tblGrid>
              <a:tr h="12700">
                <a:tc>
                  <a:txBody>
                    <a:bodyPr/>
                    <a:lstStyle/>
                    <a:p>
                      <a:pPr indent="0" lvl="0" marL="0" rtl="0" algn="ctr">
                        <a:spcBef>
                          <a:spcPts val="0"/>
                        </a:spcBef>
                        <a:spcAft>
                          <a:spcPts val="0"/>
                        </a:spcAft>
                        <a:buNone/>
                      </a:pPr>
                      <a:r>
                        <a:rPr lang="en" sz="1800"/>
                        <a:t>128</a:t>
                      </a:r>
                      <a:endParaRPr sz="1800"/>
                    </a:p>
                  </a:txBody>
                  <a:tcPr marT="63500" marB="63500" marR="63500" marL="63500"/>
                </a:tc>
                <a:tc>
                  <a:txBody>
                    <a:bodyPr/>
                    <a:lstStyle/>
                    <a:p>
                      <a:pPr indent="0" lvl="0" marL="0" rtl="0" algn="ctr">
                        <a:spcBef>
                          <a:spcPts val="0"/>
                        </a:spcBef>
                        <a:spcAft>
                          <a:spcPts val="0"/>
                        </a:spcAft>
                        <a:buNone/>
                      </a:pPr>
                      <a:r>
                        <a:rPr lang="en" sz="1800"/>
                        <a:t>64</a:t>
                      </a:r>
                      <a:endParaRPr sz="1800"/>
                    </a:p>
                  </a:txBody>
                  <a:tcPr marT="63500" marB="63500" marR="63500" marL="63500"/>
                </a:tc>
                <a:tc>
                  <a:txBody>
                    <a:bodyPr/>
                    <a:lstStyle/>
                    <a:p>
                      <a:pPr indent="0" lvl="0" marL="0" rtl="0" algn="ctr">
                        <a:spcBef>
                          <a:spcPts val="0"/>
                        </a:spcBef>
                        <a:spcAft>
                          <a:spcPts val="0"/>
                        </a:spcAft>
                        <a:buNone/>
                      </a:pPr>
                      <a:r>
                        <a:rPr lang="en" sz="1800"/>
                        <a:t>32</a:t>
                      </a:r>
                      <a:endParaRPr sz="1800"/>
                    </a:p>
                  </a:txBody>
                  <a:tcPr marT="63500" marB="63500" marR="63500" marL="63500"/>
                </a:tc>
                <a:tc>
                  <a:txBody>
                    <a:bodyPr/>
                    <a:lstStyle/>
                    <a:p>
                      <a:pPr indent="0" lvl="0" marL="0" rtl="0" algn="ctr">
                        <a:spcBef>
                          <a:spcPts val="0"/>
                        </a:spcBef>
                        <a:spcAft>
                          <a:spcPts val="0"/>
                        </a:spcAft>
                        <a:buNone/>
                      </a:pPr>
                      <a:r>
                        <a:rPr lang="en" sz="1800"/>
                        <a:t>16</a:t>
                      </a:r>
                      <a:endParaRPr sz="1800"/>
                    </a:p>
                  </a:txBody>
                  <a:tcPr marT="63500" marB="63500" marR="63500" marL="63500"/>
                </a:tc>
                <a:tc>
                  <a:txBody>
                    <a:bodyPr/>
                    <a:lstStyle/>
                    <a:p>
                      <a:pPr indent="0" lvl="0" marL="0" rtl="0" algn="ctr">
                        <a:spcBef>
                          <a:spcPts val="0"/>
                        </a:spcBef>
                        <a:spcAft>
                          <a:spcPts val="0"/>
                        </a:spcAft>
                        <a:buNone/>
                      </a:pPr>
                      <a:r>
                        <a:rPr lang="en" sz="1800"/>
                        <a:t>8</a:t>
                      </a:r>
                      <a:endParaRPr sz="1800"/>
                    </a:p>
                  </a:txBody>
                  <a:tcPr marT="63500" marB="63500" marR="63500" marL="63500"/>
                </a:tc>
                <a:tc>
                  <a:txBody>
                    <a:bodyPr/>
                    <a:lstStyle/>
                    <a:p>
                      <a:pPr indent="0" lvl="0" marL="0" rtl="0" algn="ctr">
                        <a:spcBef>
                          <a:spcPts val="0"/>
                        </a:spcBef>
                        <a:spcAft>
                          <a:spcPts val="0"/>
                        </a:spcAft>
                        <a:buNone/>
                      </a:pPr>
                      <a:r>
                        <a:rPr lang="en" sz="1800"/>
                        <a:t>4</a:t>
                      </a:r>
                      <a:endParaRPr sz="1800"/>
                    </a:p>
                  </a:txBody>
                  <a:tcPr marT="63500" marB="63500" marR="63500" marL="63500"/>
                </a:tc>
                <a:tc>
                  <a:txBody>
                    <a:bodyPr/>
                    <a:lstStyle/>
                    <a:p>
                      <a:pPr indent="0" lvl="0" marL="0" rtl="0" algn="ctr">
                        <a:spcBef>
                          <a:spcPts val="0"/>
                        </a:spcBef>
                        <a:spcAft>
                          <a:spcPts val="0"/>
                        </a:spcAft>
                        <a:buNone/>
                      </a:pPr>
                      <a:r>
                        <a:rPr lang="en" sz="1800"/>
                        <a:t>2</a:t>
                      </a:r>
                      <a:endParaRPr sz="1800"/>
                    </a:p>
                  </a:txBody>
                  <a:tcPr marT="63500" marB="63500" marR="63500" marL="63500"/>
                </a:tc>
                <a:tc>
                  <a:txBody>
                    <a:bodyPr/>
                    <a:lstStyle/>
                    <a:p>
                      <a:pPr indent="0" lvl="0" marL="0" rtl="0" algn="ctr">
                        <a:spcBef>
                          <a:spcPts val="0"/>
                        </a:spcBef>
                        <a:spcAft>
                          <a:spcPts val="0"/>
                        </a:spcAft>
                        <a:buNone/>
                      </a:pPr>
                      <a:r>
                        <a:rPr lang="en" sz="1800"/>
                        <a:t>1</a:t>
                      </a:r>
                      <a:endParaRPr sz="1800"/>
                    </a:p>
                  </a:txBody>
                  <a:tcPr marT="63500" marB="63500" marR="63500" marL="63500"/>
                </a:tc>
                <a:tc>
                  <a:txBody>
                    <a:bodyPr/>
                    <a:lstStyle/>
                    <a:p>
                      <a:pPr indent="0" lvl="0" marL="0" rtl="0" algn="ctr">
                        <a:spcBef>
                          <a:spcPts val="0"/>
                        </a:spcBef>
                        <a:spcAft>
                          <a:spcPts val="0"/>
                        </a:spcAft>
                        <a:buNone/>
                      </a:pPr>
                      <a:r>
                        <a:t/>
                      </a:r>
                      <a:endParaRPr sz="1800"/>
                    </a:p>
                  </a:txBody>
                  <a:tcPr marT="63500" marB="63500" marR="63500" marL="63500"/>
                </a:tc>
                <a:tc>
                  <a:txBody>
                    <a:bodyPr/>
                    <a:lstStyle/>
                    <a:p>
                      <a:pPr indent="0" lvl="0" marL="0" rtl="0" algn="ctr">
                        <a:spcBef>
                          <a:spcPts val="0"/>
                        </a:spcBef>
                        <a:spcAft>
                          <a:spcPts val="0"/>
                        </a:spcAft>
                        <a:buNone/>
                      </a:pPr>
                      <a:r>
                        <a:t/>
                      </a:r>
                      <a:endParaRPr sz="1800"/>
                    </a:p>
                  </a:txBody>
                  <a:tcPr marT="63500" marB="63500" marR="63500" marL="63500"/>
                </a:tc>
              </a:tr>
              <a:tr h="12700">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1</a:t>
                      </a:r>
                      <a:endParaRPr b="1" sz="1800"/>
                    </a:p>
                  </a:txBody>
                  <a:tcPr marT="63500" marB="63500" marR="63500" marL="63500"/>
                </a:tc>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0</a:t>
                      </a:r>
                      <a:endParaRPr b="1" sz="1800"/>
                    </a:p>
                  </a:txBody>
                  <a:tcPr marT="63500" marB="63500" marR="63500" marL="63500"/>
                </a:tc>
                <a:tc>
                  <a:txBody>
                    <a:bodyPr/>
                    <a:lstStyle/>
                    <a:p>
                      <a:pPr indent="0" lvl="0" marL="0" rtl="0" algn="ctr">
                        <a:spcBef>
                          <a:spcPts val="0"/>
                        </a:spcBef>
                        <a:spcAft>
                          <a:spcPts val="0"/>
                        </a:spcAft>
                        <a:buNone/>
                      </a:pPr>
                      <a:r>
                        <a:rPr b="1" lang="en" sz="1800"/>
                        <a:t>1</a:t>
                      </a:r>
                      <a:endParaRPr b="1" sz="1800"/>
                    </a:p>
                  </a:txBody>
                  <a:tcPr marT="63500" marB="63500" marR="63500" marL="63500"/>
                </a:tc>
                <a:tc>
                  <a:txBody>
                    <a:bodyPr/>
                    <a:lstStyle/>
                    <a:p>
                      <a:pPr indent="0" lvl="0" marL="0" rtl="0" algn="ctr">
                        <a:spcBef>
                          <a:spcPts val="0"/>
                        </a:spcBef>
                        <a:spcAft>
                          <a:spcPts val="0"/>
                        </a:spcAft>
                        <a:buNone/>
                      </a:pPr>
                      <a:r>
                        <a:rPr b="1" lang="en" sz="1800"/>
                        <a:t>=</a:t>
                      </a:r>
                      <a:endParaRPr b="1" sz="1800"/>
                    </a:p>
                  </a:txBody>
                  <a:tcPr marT="63500" marB="63500" marR="63500" marL="63500"/>
                </a:tc>
                <a:tc>
                  <a:txBody>
                    <a:bodyPr/>
                    <a:lstStyle/>
                    <a:p>
                      <a:pPr indent="0" lvl="0" marL="0" rtl="0" algn="ctr">
                        <a:spcBef>
                          <a:spcPts val="0"/>
                        </a:spcBef>
                        <a:spcAft>
                          <a:spcPts val="0"/>
                        </a:spcAft>
                        <a:buNone/>
                      </a:pPr>
                      <a:r>
                        <a:rPr b="1" lang="en" sz="1800"/>
                        <a:t>65</a:t>
                      </a:r>
                      <a:endParaRPr b="1" sz="1800"/>
                    </a:p>
                  </a:txBody>
                  <a:tcPr marT="63500" marB="63500" marR="63500" marL="63500"/>
                </a:tc>
              </a:tr>
            </a:tbl>
          </a:graphicData>
        </a:graphic>
      </p:graphicFrame>
      <p:sp>
        <p:nvSpPr>
          <p:cNvPr id="144" name="Google Shape;144;p24"/>
          <p:cNvSpPr txBox="1"/>
          <p:nvPr/>
        </p:nvSpPr>
        <p:spPr>
          <a:xfrm>
            <a:off x="457200" y="1398075"/>
            <a:ext cx="7284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a:t>
            </a:r>
            <a:endParaRPr/>
          </a:p>
        </p:txBody>
      </p:sp>
      <p:sp>
        <p:nvSpPr>
          <p:cNvPr id="145" name="Google Shape;145;p24"/>
          <p:cNvSpPr txBox="1"/>
          <p:nvPr/>
        </p:nvSpPr>
        <p:spPr>
          <a:xfrm>
            <a:off x="7769275" y="1454875"/>
            <a:ext cx="9498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Decimal</a:t>
            </a:r>
            <a:endParaRPr/>
          </a:p>
        </p:txBody>
      </p:sp>
      <p:pic>
        <p:nvPicPr>
          <p:cNvPr id="146" name="Google Shape;146;p24">
            <a:hlinkClick r:id="rId3"/>
          </p:cNvPr>
          <p:cNvPicPr preferRelativeResize="0"/>
          <p:nvPr/>
        </p:nvPicPr>
        <p:blipFill>
          <a:blip r:embed="rId4">
            <a:alphaModFix/>
          </a:blip>
          <a:stretch>
            <a:fillRect/>
          </a:stretch>
        </p:blipFill>
        <p:spPr>
          <a:xfrm>
            <a:off x="94454" y="4576700"/>
            <a:ext cx="688049" cy="480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Operations</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Store data electronically</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solidFill>
                <a:srgbClr val="0000FF"/>
              </a:solidFill>
            </a:endParaRPr>
          </a:p>
          <a:p>
            <a:pPr indent="0" lvl="0" marL="0" rtl="0" algn="l">
              <a:spcBef>
                <a:spcPts val="1600"/>
              </a:spcBef>
              <a:spcAft>
                <a:spcPts val="0"/>
              </a:spcAft>
              <a:buNone/>
            </a:pPr>
            <a:r>
              <a:rPr lang="en">
                <a:solidFill>
                  <a:srgbClr val="0000FF"/>
                </a:solidFill>
              </a:rPr>
              <a:t>Computers also store things. The output from a program might end up in a file, like it does in Microsoft Word. A program might also store data to files which can be read by other programs.</a:t>
            </a:r>
            <a:endParaRPr>
              <a:solidFill>
                <a:srgbClr val="0000FF"/>
              </a:solidFill>
            </a:endParaRPr>
          </a:p>
          <a:p>
            <a:pPr indent="0" lvl="0" marL="0" rtl="0" algn="l">
              <a:spcBef>
                <a:spcPts val="1600"/>
              </a:spcBef>
              <a:spcAft>
                <a:spcPts val="0"/>
              </a:spcAft>
              <a:buNone/>
            </a:pPr>
            <a:r>
              <a:rPr lang="en">
                <a:solidFill>
                  <a:srgbClr val="9900FF"/>
                </a:solidFill>
              </a:rPr>
              <a:t>We will demonstrate how computers retrieve integers, real numbers, and non-numeric data.</a:t>
            </a:r>
            <a:endParaRPr>
              <a:solidFill>
                <a:srgbClr val="99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153" name="Google Shape;153;p25"/>
          <p:cNvPicPr preferRelativeResize="0"/>
          <p:nvPr/>
        </p:nvPicPr>
        <p:blipFill>
          <a:blip r:embed="rId3">
            <a:alphaModFix/>
          </a:blip>
          <a:stretch>
            <a:fillRect/>
          </a:stretch>
        </p:blipFill>
        <p:spPr>
          <a:xfrm>
            <a:off x="6479613" y="445013"/>
            <a:ext cx="2352675" cy="2352675"/>
          </a:xfrm>
          <a:prstGeom prst="rect">
            <a:avLst/>
          </a:prstGeom>
          <a:noFill/>
          <a:ln>
            <a:noFill/>
          </a:ln>
        </p:spPr>
      </p:pic>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6"/>
          <p:cNvSpPr txBox="1"/>
          <p:nvPr/>
        </p:nvSpPr>
        <p:spPr>
          <a:xfrm>
            <a:off x="458900" y="1156800"/>
            <a:ext cx="7572000" cy="3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What do computers do? </a:t>
            </a:r>
            <a:endParaRPr sz="1800">
              <a:solidFill>
                <a:schemeClr val="dk1"/>
              </a:solidFill>
            </a:endParaRPr>
          </a:p>
          <a:p>
            <a:pPr indent="457200" lvl="0" marL="0" rtl="0" algn="l">
              <a:spcBef>
                <a:spcPts val="0"/>
              </a:spcBef>
              <a:spcAft>
                <a:spcPts val="0"/>
              </a:spcAft>
              <a:buNone/>
            </a:pPr>
            <a:r>
              <a:rPr lang="en" sz="1800">
                <a:solidFill>
                  <a:schemeClr val="dk1"/>
                </a:solidFill>
              </a:rPr>
              <a:t>Input, Processing, Output. Arithmetic, Logic, Storage, Programs.</a:t>
            </a:r>
            <a:endParaRPr sz="1800">
              <a:solidFill>
                <a:schemeClr val="dk1"/>
              </a:solidFill>
            </a:endParaRPr>
          </a:p>
          <a:p>
            <a:pPr indent="45720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 sz="1800">
                <a:solidFill>
                  <a:schemeClr val="dk1"/>
                </a:solidFill>
              </a:rPr>
              <a:t>What did we practice together? </a:t>
            </a:r>
            <a:endParaRPr sz="1800">
              <a:solidFill>
                <a:schemeClr val="dk1"/>
              </a:solidFill>
            </a:endParaRPr>
          </a:p>
          <a:p>
            <a:pPr indent="457200" lvl="0" marL="0" rtl="0" algn="l">
              <a:spcBef>
                <a:spcPts val="0"/>
              </a:spcBef>
              <a:spcAft>
                <a:spcPts val="0"/>
              </a:spcAft>
              <a:buClr>
                <a:schemeClr val="dk1"/>
              </a:buClr>
              <a:buSzPts val="1100"/>
              <a:buFont typeface="Arial"/>
              <a:buNone/>
            </a:pPr>
            <a:r>
              <a:rPr lang="en" sz="1800">
                <a:solidFill>
                  <a:schemeClr val="dk1"/>
                </a:solidFill>
              </a:rPr>
              <a:t>Decimal, Scientific, Engineering, Decimal, Binary.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Competencies</a:t>
            </a:r>
            <a:endParaRPr/>
          </a:p>
        </p:txBody>
      </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7"/>
          <p:cNvSpPr txBox="1"/>
          <p:nvPr/>
        </p:nvSpPr>
        <p:spPr>
          <a:xfrm>
            <a:off x="458900" y="1156800"/>
            <a:ext cx="7572000" cy="3506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AutoNum type="arabicPeriod"/>
            </a:pPr>
            <a:r>
              <a:rPr lang="en" sz="2400">
                <a:solidFill>
                  <a:schemeClr val="dk1"/>
                </a:solidFill>
              </a:rPr>
              <a:t>Solve applied algebraic problems</a:t>
            </a:r>
            <a:endParaRPr sz="2400">
              <a:solidFill>
                <a:schemeClr val="dk1"/>
              </a:solidFill>
            </a:endParaRPr>
          </a:p>
          <a:p>
            <a:pPr indent="-381000" lvl="0" marL="457200" rtl="0" algn="l">
              <a:lnSpc>
                <a:spcPct val="150000"/>
              </a:lnSpc>
              <a:spcBef>
                <a:spcPts val="0"/>
              </a:spcBef>
              <a:spcAft>
                <a:spcPts val="0"/>
              </a:spcAft>
              <a:buClr>
                <a:srgbClr val="0000FF"/>
              </a:buClr>
              <a:buSzPts val="2400"/>
              <a:buAutoNum type="arabicPeriod"/>
            </a:pPr>
            <a:r>
              <a:rPr lang="en" sz="2400">
                <a:solidFill>
                  <a:srgbClr val="0000FF"/>
                </a:solidFill>
              </a:rPr>
              <a:t>Utilize heuristic tools for problem solving</a:t>
            </a:r>
            <a:endParaRPr sz="2400">
              <a:solidFill>
                <a:srgbClr val="0000FF"/>
              </a:solidFill>
            </a:endParaRPr>
          </a:p>
          <a:p>
            <a:pPr indent="-381000" lvl="0" marL="457200" rtl="0" algn="l">
              <a:lnSpc>
                <a:spcPct val="150000"/>
              </a:lnSpc>
              <a:spcBef>
                <a:spcPts val="0"/>
              </a:spcBef>
              <a:spcAft>
                <a:spcPts val="0"/>
              </a:spcAft>
              <a:buClr>
                <a:schemeClr val="dk1"/>
              </a:buClr>
              <a:buSzPts val="2400"/>
              <a:buAutoNum type="arabicPeriod"/>
            </a:pPr>
            <a:r>
              <a:rPr lang="en" sz="2400">
                <a:solidFill>
                  <a:schemeClr val="dk1"/>
                </a:solidFill>
              </a:rPr>
              <a:t>Convert between place value number systems</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 sz="2400">
                <a:solidFill>
                  <a:schemeClr val="dk1"/>
                </a:solidFill>
              </a:rPr>
              <a:t>Apply number systems to problem solving</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 sz="2400">
                <a:solidFill>
                  <a:schemeClr val="dk1"/>
                </a:solidFill>
              </a:rPr>
              <a:t>Apply principles of set theory</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 sz="2400">
                <a:solidFill>
                  <a:schemeClr val="dk1"/>
                </a:solidFill>
              </a:rPr>
              <a:t>Apply symbolic logic principles</a:t>
            </a:r>
            <a:endParaRPr sz="2400">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33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&amp; Logic: Numbrix Puzzle Solution</a:t>
            </a:r>
            <a:endParaRPr/>
          </a:p>
          <a:p>
            <a:pPr indent="0" lvl="0" marL="0" rtl="0" algn="l">
              <a:spcBef>
                <a:spcPts val="0"/>
              </a:spcBef>
              <a:spcAft>
                <a:spcPts val="0"/>
              </a:spcAft>
              <a:buClr>
                <a:schemeClr val="dk1"/>
              </a:buClr>
              <a:buSzPts val="1100"/>
              <a:buFont typeface="Arial"/>
              <a:buNone/>
            </a:pPr>
            <a:r>
              <a:rPr lang="en" sz="1100"/>
              <a:t>What do you notice? What are the rules?</a:t>
            </a:r>
            <a:endParaRPr/>
          </a:p>
        </p:txBody>
      </p:sp>
      <p:graphicFrame>
        <p:nvGraphicFramePr>
          <p:cNvPr id="174" name="Google Shape;174;p28"/>
          <p:cNvGraphicFramePr/>
          <p:nvPr/>
        </p:nvGraphicFramePr>
        <p:xfrm>
          <a:off x="1327575" y="1047750"/>
          <a:ext cx="3000000" cy="3000000"/>
        </p:xfrm>
        <a:graphic>
          <a:graphicData uri="http://schemas.openxmlformats.org/drawingml/2006/table">
            <a:tbl>
              <a:tblPr>
                <a:noFill/>
                <a:tableStyleId>{024C6B97-26BA-4E81-845D-67547DEC8470}</a:tableStyleId>
              </a:tblPr>
              <a:tblGrid>
                <a:gridCol w="683225"/>
                <a:gridCol w="683225"/>
                <a:gridCol w="683225"/>
                <a:gridCol w="683225"/>
                <a:gridCol w="683225"/>
                <a:gridCol w="683225"/>
                <a:gridCol w="683225"/>
                <a:gridCol w="683225"/>
                <a:gridCol w="683225"/>
              </a:tblGrid>
              <a:tr h="381000">
                <a:tc>
                  <a:txBody>
                    <a:bodyPr/>
                    <a:lstStyle/>
                    <a:p>
                      <a:pPr indent="0" lvl="0" marL="0" rtl="0" algn="ctr">
                        <a:spcBef>
                          <a:spcPts val="0"/>
                        </a:spcBef>
                        <a:spcAft>
                          <a:spcPts val="0"/>
                        </a:spcAft>
                        <a:buNone/>
                      </a:pPr>
                      <a:r>
                        <a:rPr lang="en" sz="1600"/>
                        <a:t>69</a:t>
                      </a:r>
                      <a:endParaRPr sz="1600"/>
                    </a:p>
                  </a:txBody>
                  <a:tcPr marT="91425" marB="91425" marR="91425" marL="91425"/>
                </a:tc>
                <a:tc>
                  <a:txBody>
                    <a:bodyPr/>
                    <a:lstStyle/>
                    <a:p>
                      <a:pPr indent="0" lvl="0" marL="0" rtl="0" algn="ctr">
                        <a:spcBef>
                          <a:spcPts val="0"/>
                        </a:spcBef>
                        <a:spcAft>
                          <a:spcPts val="0"/>
                        </a:spcAft>
                        <a:buNone/>
                      </a:pPr>
                      <a:r>
                        <a:rPr lang="en" sz="1600"/>
                        <a:t>68</a:t>
                      </a:r>
                      <a:endParaRPr sz="1600"/>
                    </a:p>
                  </a:txBody>
                  <a:tcPr marT="91425" marB="91425" marR="91425" marL="91425"/>
                </a:tc>
                <a:tc>
                  <a:txBody>
                    <a:bodyPr/>
                    <a:lstStyle/>
                    <a:p>
                      <a:pPr indent="0" lvl="0" marL="0" rtl="0" algn="ctr">
                        <a:spcBef>
                          <a:spcPts val="0"/>
                        </a:spcBef>
                        <a:spcAft>
                          <a:spcPts val="0"/>
                        </a:spcAft>
                        <a:buNone/>
                      </a:pPr>
                      <a:r>
                        <a:rPr lang="en" sz="1600"/>
                        <a:t>67</a:t>
                      </a:r>
                      <a:endParaRPr sz="1600"/>
                    </a:p>
                  </a:txBody>
                  <a:tcPr marT="91425" marB="91425" marR="91425" marL="91425"/>
                </a:tc>
                <a:tc>
                  <a:txBody>
                    <a:bodyPr/>
                    <a:lstStyle/>
                    <a:p>
                      <a:pPr indent="0" lvl="0" marL="0" rtl="0" algn="ctr">
                        <a:spcBef>
                          <a:spcPts val="0"/>
                        </a:spcBef>
                        <a:spcAft>
                          <a:spcPts val="0"/>
                        </a:spcAft>
                        <a:buNone/>
                      </a:pPr>
                      <a:r>
                        <a:rPr lang="en" sz="1600"/>
                        <a:t>66</a:t>
                      </a:r>
                      <a:endParaRPr sz="1600"/>
                    </a:p>
                  </a:txBody>
                  <a:tcPr marT="91425" marB="91425" marR="91425" marL="91425"/>
                </a:tc>
                <a:tc>
                  <a:txBody>
                    <a:bodyPr/>
                    <a:lstStyle/>
                    <a:p>
                      <a:pPr indent="0" lvl="0" marL="0" rtl="0" algn="ctr">
                        <a:spcBef>
                          <a:spcPts val="0"/>
                        </a:spcBef>
                        <a:spcAft>
                          <a:spcPts val="0"/>
                        </a:spcAft>
                        <a:buNone/>
                      </a:pPr>
                      <a:r>
                        <a:rPr lang="en" sz="1600"/>
                        <a:t>65</a:t>
                      </a:r>
                      <a:endParaRPr sz="1600"/>
                    </a:p>
                  </a:txBody>
                  <a:tcPr marT="91425" marB="91425" marR="91425" marL="91425"/>
                </a:tc>
                <a:tc>
                  <a:txBody>
                    <a:bodyPr/>
                    <a:lstStyle/>
                    <a:p>
                      <a:pPr indent="0" lvl="0" marL="0" rtl="0" algn="ctr">
                        <a:spcBef>
                          <a:spcPts val="0"/>
                        </a:spcBef>
                        <a:spcAft>
                          <a:spcPts val="0"/>
                        </a:spcAft>
                        <a:buNone/>
                      </a:pPr>
                      <a:r>
                        <a:rPr lang="en" sz="1600"/>
                        <a:t>60</a:t>
                      </a:r>
                      <a:endParaRPr sz="1600"/>
                    </a:p>
                  </a:txBody>
                  <a:tcPr marT="91425" marB="91425" marR="91425" marL="91425"/>
                </a:tc>
                <a:tc>
                  <a:txBody>
                    <a:bodyPr/>
                    <a:lstStyle/>
                    <a:p>
                      <a:pPr indent="0" lvl="0" marL="0" rtl="0" algn="ctr">
                        <a:spcBef>
                          <a:spcPts val="0"/>
                        </a:spcBef>
                        <a:spcAft>
                          <a:spcPts val="0"/>
                        </a:spcAft>
                        <a:buNone/>
                      </a:pPr>
                      <a:r>
                        <a:rPr lang="en" sz="1600"/>
                        <a:t>59</a:t>
                      </a:r>
                      <a:endParaRPr sz="1600"/>
                    </a:p>
                  </a:txBody>
                  <a:tcPr marT="91425" marB="91425" marR="91425" marL="91425"/>
                </a:tc>
                <a:tc>
                  <a:txBody>
                    <a:bodyPr/>
                    <a:lstStyle/>
                    <a:p>
                      <a:pPr indent="0" lvl="0" marL="0" rtl="0" algn="ctr">
                        <a:spcBef>
                          <a:spcPts val="0"/>
                        </a:spcBef>
                        <a:spcAft>
                          <a:spcPts val="0"/>
                        </a:spcAft>
                        <a:buNone/>
                      </a:pPr>
                      <a:r>
                        <a:rPr lang="en" sz="1600"/>
                        <a:t>54</a:t>
                      </a:r>
                      <a:endParaRPr sz="1600"/>
                    </a:p>
                  </a:txBody>
                  <a:tcPr marT="91425" marB="91425" marR="91425" marL="91425"/>
                </a:tc>
                <a:tc>
                  <a:txBody>
                    <a:bodyPr/>
                    <a:lstStyle/>
                    <a:p>
                      <a:pPr indent="0" lvl="0" marL="0" rtl="0" algn="ctr">
                        <a:spcBef>
                          <a:spcPts val="0"/>
                        </a:spcBef>
                        <a:spcAft>
                          <a:spcPts val="0"/>
                        </a:spcAft>
                        <a:buNone/>
                      </a:pPr>
                      <a:r>
                        <a:rPr lang="en" sz="1600"/>
                        <a:t>53</a:t>
                      </a:r>
                      <a:endParaRPr sz="1600"/>
                    </a:p>
                  </a:txBody>
                  <a:tcPr marT="91425" marB="91425" marR="91425" marL="91425"/>
                </a:tc>
              </a:tr>
              <a:tr h="381000">
                <a:tc>
                  <a:txBody>
                    <a:bodyPr/>
                    <a:lstStyle/>
                    <a:p>
                      <a:pPr indent="0" lvl="0" marL="0" rtl="0" algn="ctr">
                        <a:spcBef>
                          <a:spcPts val="0"/>
                        </a:spcBef>
                        <a:spcAft>
                          <a:spcPts val="0"/>
                        </a:spcAft>
                        <a:buNone/>
                      </a:pPr>
                      <a:r>
                        <a:rPr lang="en" sz="1600"/>
                        <a:t>70</a:t>
                      </a:r>
                      <a:endParaRPr sz="1600"/>
                    </a:p>
                  </a:txBody>
                  <a:tcPr marT="91425" marB="91425" marR="91425" marL="91425"/>
                </a:tc>
                <a:tc>
                  <a:txBody>
                    <a:bodyPr/>
                    <a:lstStyle/>
                    <a:p>
                      <a:pPr indent="0" lvl="0" marL="0" rtl="0" algn="ctr">
                        <a:spcBef>
                          <a:spcPts val="0"/>
                        </a:spcBef>
                        <a:spcAft>
                          <a:spcPts val="0"/>
                        </a:spcAft>
                        <a:buNone/>
                      </a:pPr>
                      <a:r>
                        <a:rPr lang="en" sz="1600"/>
                        <a:t>71</a:t>
                      </a:r>
                      <a:endParaRPr sz="1600"/>
                    </a:p>
                  </a:txBody>
                  <a:tcPr marT="91425" marB="91425" marR="91425" marL="91425"/>
                </a:tc>
                <a:tc>
                  <a:txBody>
                    <a:bodyPr/>
                    <a:lstStyle/>
                    <a:p>
                      <a:pPr indent="0" lvl="0" marL="0" rtl="0" algn="ctr">
                        <a:spcBef>
                          <a:spcPts val="0"/>
                        </a:spcBef>
                        <a:spcAft>
                          <a:spcPts val="0"/>
                        </a:spcAft>
                        <a:buNone/>
                      </a:pPr>
                      <a:r>
                        <a:rPr lang="en" sz="1600"/>
                        <a:t>72</a:t>
                      </a:r>
                      <a:endParaRPr sz="1600"/>
                    </a:p>
                  </a:txBody>
                  <a:tcPr marT="91425" marB="91425" marR="91425" marL="91425"/>
                </a:tc>
                <a:tc>
                  <a:txBody>
                    <a:bodyPr/>
                    <a:lstStyle/>
                    <a:p>
                      <a:pPr indent="0" lvl="0" marL="0" rtl="0" algn="ctr">
                        <a:spcBef>
                          <a:spcPts val="0"/>
                        </a:spcBef>
                        <a:spcAft>
                          <a:spcPts val="0"/>
                        </a:spcAft>
                        <a:buNone/>
                      </a:pPr>
                      <a:r>
                        <a:rPr lang="en" sz="1600"/>
                        <a:t>73</a:t>
                      </a:r>
                      <a:endParaRPr sz="1600"/>
                    </a:p>
                  </a:txBody>
                  <a:tcPr marT="91425" marB="91425" marR="91425" marL="91425"/>
                </a:tc>
                <a:tc>
                  <a:txBody>
                    <a:bodyPr/>
                    <a:lstStyle/>
                    <a:p>
                      <a:pPr indent="0" lvl="0" marL="0" rtl="0" algn="ctr">
                        <a:spcBef>
                          <a:spcPts val="0"/>
                        </a:spcBef>
                        <a:spcAft>
                          <a:spcPts val="0"/>
                        </a:spcAft>
                        <a:buNone/>
                      </a:pPr>
                      <a:r>
                        <a:rPr lang="en" sz="1600"/>
                        <a:t>64</a:t>
                      </a:r>
                      <a:endParaRPr sz="1600"/>
                    </a:p>
                  </a:txBody>
                  <a:tcPr marT="91425" marB="91425" marR="91425" marL="91425"/>
                </a:tc>
                <a:tc>
                  <a:txBody>
                    <a:bodyPr/>
                    <a:lstStyle/>
                    <a:p>
                      <a:pPr indent="0" lvl="0" marL="0" rtl="0" algn="ctr">
                        <a:spcBef>
                          <a:spcPts val="0"/>
                        </a:spcBef>
                        <a:spcAft>
                          <a:spcPts val="0"/>
                        </a:spcAft>
                        <a:buNone/>
                      </a:pPr>
                      <a:r>
                        <a:rPr lang="en" sz="1600"/>
                        <a:t>61</a:t>
                      </a:r>
                      <a:endParaRPr sz="1600"/>
                    </a:p>
                  </a:txBody>
                  <a:tcPr marT="91425" marB="91425" marR="91425" marL="91425"/>
                </a:tc>
                <a:tc>
                  <a:txBody>
                    <a:bodyPr/>
                    <a:lstStyle/>
                    <a:p>
                      <a:pPr indent="0" lvl="0" marL="0" rtl="0" algn="ctr">
                        <a:spcBef>
                          <a:spcPts val="0"/>
                        </a:spcBef>
                        <a:spcAft>
                          <a:spcPts val="0"/>
                        </a:spcAft>
                        <a:buNone/>
                      </a:pPr>
                      <a:r>
                        <a:rPr lang="en" sz="1600"/>
                        <a:t>58</a:t>
                      </a:r>
                      <a:endParaRPr sz="1600"/>
                    </a:p>
                  </a:txBody>
                  <a:tcPr marT="91425" marB="91425" marR="91425" marL="91425"/>
                </a:tc>
                <a:tc>
                  <a:txBody>
                    <a:bodyPr/>
                    <a:lstStyle/>
                    <a:p>
                      <a:pPr indent="0" lvl="0" marL="0" rtl="0" algn="ctr">
                        <a:spcBef>
                          <a:spcPts val="0"/>
                        </a:spcBef>
                        <a:spcAft>
                          <a:spcPts val="0"/>
                        </a:spcAft>
                        <a:buNone/>
                      </a:pPr>
                      <a:r>
                        <a:rPr lang="en" sz="1600"/>
                        <a:t>55</a:t>
                      </a:r>
                      <a:endParaRPr sz="1600"/>
                    </a:p>
                  </a:txBody>
                  <a:tcPr marT="91425" marB="91425" marR="91425" marL="91425"/>
                </a:tc>
                <a:tc>
                  <a:txBody>
                    <a:bodyPr/>
                    <a:lstStyle/>
                    <a:p>
                      <a:pPr indent="0" lvl="0" marL="0" rtl="0" algn="ctr">
                        <a:spcBef>
                          <a:spcPts val="0"/>
                        </a:spcBef>
                        <a:spcAft>
                          <a:spcPts val="0"/>
                        </a:spcAft>
                        <a:buNone/>
                      </a:pPr>
                      <a:r>
                        <a:rPr lang="en" sz="1600"/>
                        <a:t>52</a:t>
                      </a:r>
                      <a:endParaRPr sz="1600"/>
                    </a:p>
                  </a:txBody>
                  <a:tcPr marT="91425" marB="91425" marR="91425" marL="91425"/>
                </a:tc>
              </a:tr>
              <a:tr h="381000">
                <a:tc>
                  <a:txBody>
                    <a:bodyPr/>
                    <a:lstStyle/>
                    <a:p>
                      <a:pPr indent="0" lvl="0" marL="0" rtl="0" algn="ctr">
                        <a:spcBef>
                          <a:spcPts val="0"/>
                        </a:spcBef>
                        <a:spcAft>
                          <a:spcPts val="0"/>
                        </a:spcAft>
                        <a:buNone/>
                      </a:pPr>
                      <a:r>
                        <a:rPr lang="en" sz="1600"/>
                        <a:t>77</a:t>
                      </a:r>
                      <a:endParaRPr sz="1600"/>
                    </a:p>
                  </a:txBody>
                  <a:tcPr marT="91425" marB="91425" marR="91425" marL="91425"/>
                </a:tc>
                <a:tc>
                  <a:txBody>
                    <a:bodyPr/>
                    <a:lstStyle/>
                    <a:p>
                      <a:pPr indent="0" lvl="0" marL="0" rtl="0" algn="ctr">
                        <a:spcBef>
                          <a:spcPts val="0"/>
                        </a:spcBef>
                        <a:spcAft>
                          <a:spcPts val="0"/>
                        </a:spcAft>
                        <a:buNone/>
                      </a:pPr>
                      <a:r>
                        <a:rPr lang="en" sz="1600"/>
                        <a:t>76</a:t>
                      </a:r>
                      <a:endParaRPr sz="1600"/>
                    </a:p>
                  </a:txBody>
                  <a:tcPr marT="91425" marB="91425" marR="91425" marL="91425"/>
                </a:tc>
                <a:tc>
                  <a:txBody>
                    <a:bodyPr/>
                    <a:lstStyle/>
                    <a:p>
                      <a:pPr indent="0" lvl="0" marL="0" rtl="0" algn="ctr">
                        <a:spcBef>
                          <a:spcPts val="0"/>
                        </a:spcBef>
                        <a:spcAft>
                          <a:spcPts val="0"/>
                        </a:spcAft>
                        <a:buNone/>
                      </a:pPr>
                      <a:r>
                        <a:rPr lang="en" sz="1600"/>
                        <a:t>75</a:t>
                      </a:r>
                      <a:endParaRPr sz="1600"/>
                    </a:p>
                  </a:txBody>
                  <a:tcPr marT="91425" marB="91425" marR="91425" marL="91425"/>
                </a:tc>
                <a:tc>
                  <a:txBody>
                    <a:bodyPr/>
                    <a:lstStyle/>
                    <a:p>
                      <a:pPr indent="0" lvl="0" marL="0" rtl="0" algn="ctr">
                        <a:spcBef>
                          <a:spcPts val="0"/>
                        </a:spcBef>
                        <a:spcAft>
                          <a:spcPts val="0"/>
                        </a:spcAft>
                        <a:buNone/>
                      </a:pPr>
                      <a:r>
                        <a:rPr lang="en" sz="1600"/>
                        <a:t>74</a:t>
                      </a:r>
                      <a:endParaRPr sz="1600"/>
                    </a:p>
                  </a:txBody>
                  <a:tcPr marT="91425" marB="91425" marR="91425" marL="91425"/>
                </a:tc>
                <a:tc>
                  <a:txBody>
                    <a:bodyPr/>
                    <a:lstStyle/>
                    <a:p>
                      <a:pPr indent="0" lvl="0" marL="0" rtl="0" algn="ctr">
                        <a:spcBef>
                          <a:spcPts val="0"/>
                        </a:spcBef>
                        <a:spcAft>
                          <a:spcPts val="0"/>
                        </a:spcAft>
                        <a:buNone/>
                      </a:pPr>
                      <a:r>
                        <a:rPr lang="en" sz="1600"/>
                        <a:t>63</a:t>
                      </a:r>
                      <a:endParaRPr sz="1600"/>
                    </a:p>
                  </a:txBody>
                  <a:tcPr marT="91425" marB="91425" marR="91425" marL="91425"/>
                </a:tc>
                <a:tc>
                  <a:txBody>
                    <a:bodyPr/>
                    <a:lstStyle/>
                    <a:p>
                      <a:pPr indent="0" lvl="0" marL="0" rtl="0" algn="ctr">
                        <a:spcBef>
                          <a:spcPts val="0"/>
                        </a:spcBef>
                        <a:spcAft>
                          <a:spcPts val="0"/>
                        </a:spcAft>
                        <a:buNone/>
                      </a:pPr>
                      <a:r>
                        <a:rPr lang="en" sz="1600"/>
                        <a:t>62</a:t>
                      </a:r>
                      <a:endParaRPr sz="1600"/>
                    </a:p>
                  </a:txBody>
                  <a:tcPr marT="91425" marB="91425" marR="91425" marL="91425"/>
                </a:tc>
                <a:tc>
                  <a:txBody>
                    <a:bodyPr/>
                    <a:lstStyle/>
                    <a:p>
                      <a:pPr indent="0" lvl="0" marL="0" rtl="0" algn="ctr">
                        <a:spcBef>
                          <a:spcPts val="0"/>
                        </a:spcBef>
                        <a:spcAft>
                          <a:spcPts val="0"/>
                        </a:spcAft>
                        <a:buNone/>
                      </a:pPr>
                      <a:r>
                        <a:rPr lang="en" sz="1600"/>
                        <a:t>57</a:t>
                      </a:r>
                      <a:endParaRPr sz="1600"/>
                    </a:p>
                  </a:txBody>
                  <a:tcPr marT="91425" marB="91425" marR="91425" marL="91425"/>
                </a:tc>
                <a:tc>
                  <a:txBody>
                    <a:bodyPr/>
                    <a:lstStyle/>
                    <a:p>
                      <a:pPr indent="0" lvl="0" marL="0" rtl="0" algn="ctr">
                        <a:spcBef>
                          <a:spcPts val="0"/>
                        </a:spcBef>
                        <a:spcAft>
                          <a:spcPts val="0"/>
                        </a:spcAft>
                        <a:buNone/>
                      </a:pPr>
                      <a:r>
                        <a:rPr lang="en" sz="1600"/>
                        <a:t>56</a:t>
                      </a:r>
                      <a:endParaRPr sz="1600"/>
                    </a:p>
                  </a:txBody>
                  <a:tcPr marT="91425" marB="91425" marR="91425" marL="91425"/>
                </a:tc>
                <a:tc>
                  <a:txBody>
                    <a:bodyPr/>
                    <a:lstStyle/>
                    <a:p>
                      <a:pPr indent="0" lvl="0" marL="0" rtl="0" algn="ctr">
                        <a:spcBef>
                          <a:spcPts val="0"/>
                        </a:spcBef>
                        <a:spcAft>
                          <a:spcPts val="0"/>
                        </a:spcAft>
                        <a:buNone/>
                      </a:pPr>
                      <a:r>
                        <a:rPr lang="en" sz="1600"/>
                        <a:t>51</a:t>
                      </a:r>
                      <a:endParaRPr sz="1600"/>
                    </a:p>
                  </a:txBody>
                  <a:tcPr marT="91425" marB="91425" marR="91425" marL="91425"/>
                </a:tc>
              </a:tr>
              <a:tr h="381000">
                <a:tc>
                  <a:txBody>
                    <a:bodyPr/>
                    <a:lstStyle/>
                    <a:p>
                      <a:pPr indent="0" lvl="0" marL="0" rtl="0" algn="ctr">
                        <a:spcBef>
                          <a:spcPts val="0"/>
                        </a:spcBef>
                        <a:spcAft>
                          <a:spcPts val="0"/>
                        </a:spcAft>
                        <a:buNone/>
                      </a:pPr>
                      <a:r>
                        <a:rPr lang="en" sz="1600"/>
                        <a:t>78</a:t>
                      </a:r>
                      <a:endParaRPr sz="1600"/>
                    </a:p>
                  </a:txBody>
                  <a:tcPr marT="91425" marB="91425" marR="91425" marL="91425"/>
                </a:tc>
                <a:tc>
                  <a:txBody>
                    <a:bodyPr/>
                    <a:lstStyle/>
                    <a:p>
                      <a:pPr indent="0" lvl="0" marL="0" rtl="0" algn="ctr">
                        <a:spcBef>
                          <a:spcPts val="0"/>
                        </a:spcBef>
                        <a:spcAft>
                          <a:spcPts val="0"/>
                        </a:spcAft>
                        <a:buNone/>
                      </a:pPr>
                      <a:r>
                        <a:rPr lang="en" sz="1600"/>
                        <a:t>81</a:t>
                      </a:r>
                      <a:endParaRPr sz="1600"/>
                    </a:p>
                  </a:txBody>
                  <a:tcPr marT="91425" marB="91425" marR="91425" marL="91425"/>
                </a:tc>
                <a:tc>
                  <a:txBody>
                    <a:bodyPr/>
                    <a:lstStyle/>
                    <a:p>
                      <a:pPr indent="0" lvl="0" marL="0" rtl="0" algn="ctr">
                        <a:spcBef>
                          <a:spcPts val="0"/>
                        </a:spcBef>
                        <a:spcAft>
                          <a:spcPts val="0"/>
                        </a:spcAft>
                        <a:buNone/>
                      </a:pPr>
                      <a:r>
                        <a:rPr lang="en" sz="1600"/>
                        <a:t>44</a:t>
                      </a:r>
                      <a:endParaRPr sz="1600"/>
                    </a:p>
                  </a:txBody>
                  <a:tcPr marT="91425" marB="91425" marR="91425" marL="91425"/>
                </a:tc>
                <a:tc>
                  <a:txBody>
                    <a:bodyPr/>
                    <a:lstStyle/>
                    <a:p>
                      <a:pPr indent="0" lvl="0" marL="0" rtl="0" algn="ctr">
                        <a:spcBef>
                          <a:spcPts val="0"/>
                        </a:spcBef>
                        <a:spcAft>
                          <a:spcPts val="0"/>
                        </a:spcAft>
                        <a:buNone/>
                      </a:pPr>
                      <a:r>
                        <a:rPr lang="en" sz="1600"/>
                        <a:t>45</a:t>
                      </a:r>
                      <a:endParaRPr sz="1600"/>
                    </a:p>
                  </a:txBody>
                  <a:tcPr marT="91425" marB="91425" marR="91425" marL="91425"/>
                </a:tc>
                <a:tc>
                  <a:txBody>
                    <a:bodyPr/>
                    <a:lstStyle/>
                    <a:p>
                      <a:pPr indent="0" lvl="0" marL="0" rtl="0" algn="ctr">
                        <a:spcBef>
                          <a:spcPts val="0"/>
                        </a:spcBef>
                        <a:spcAft>
                          <a:spcPts val="0"/>
                        </a:spcAft>
                        <a:buNone/>
                      </a:pPr>
                      <a:r>
                        <a:rPr lang="en" sz="1600"/>
                        <a:t>46</a:t>
                      </a:r>
                      <a:endParaRPr sz="1600"/>
                    </a:p>
                  </a:txBody>
                  <a:tcPr marT="91425" marB="91425" marR="91425" marL="91425"/>
                </a:tc>
                <a:tc>
                  <a:txBody>
                    <a:bodyPr/>
                    <a:lstStyle/>
                    <a:p>
                      <a:pPr indent="0" lvl="0" marL="0" rtl="0" algn="ctr">
                        <a:spcBef>
                          <a:spcPts val="0"/>
                        </a:spcBef>
                        <a:spcAft>
                          <a:spcPts val="0"/>
                        </a:spcAft>
                        <a:buNone/>
                      </a:pPr>
                      <a:r>
                        <a:rPr lang="en" sz="1600"/>
                        <a:t>47</a:t>
                      </a:r>
                      <a:endParaRPr sz="1600"/>
                    </a:p>
                  </a:txBody>
                  <a:tcPr marT="91425" marB="91425" marR="91425" marL="91425"/>
                </a:tc>
                <a:tc>
                  <a:txBody>
                    <a:bodyPr/>
                    <a:lstStyle/>
                    <a:p>
                      <a:pPr indent="0" lvl="0" marL="0" rtl="0" algn="ctr">
                        <a:spcBef>
                          <a:spcPts val="0"/>
                        </a:spcBef>
                        <a:spcAft>
                          <a:spcPts val="0"/>
                        </a:spcAft>
                        <a:buNone/>
                      </a:pPr>
                      <a:r>
                        <a:rPr lang="en" sz="1600"/>
                        <a:t>48</a:t>
                      </a:r>
                      <a:endParaRPr sz="1600"/>
                    </a:p>
                  </a:txBody>
                  <a:tcPr marT="91425" marB="91425" marR="91425" marL="91425"/>
                </a:tc>
                <a:tc>
                  <a:txBody>
                    <a:bodyPr/>
                    <a:lstStyle/>
                    <a:p>
                      <a:pPr indent="0" lvl="0" marL="0" rtl="0" algn="ctr">
                        <a:spcBef>
                          <a:spcPts val="0"/>
                        </a:spcBef>
                        <a:spcAft>
                          <a:spcPts val="0"/>
                        </a:spcAft>
                        <a:buNone/>
                      </a:pPr>
                      <a:r>
                        <a:rPr lang="en" sz="1600"/>
                        <a:t>49</a:t>
                      </a:r>
                      <a:endParaRPr sz="1600"/>
                    </a:p>
                  </a:txBody>
                  <a:tcPr marT="91425" marB="91425" marR="91425" marL="91425"/>
                </a:tc>
                <a:tc>
                  <a:txBody>
                    <a:bodyPr/>
                    <a:lstStyle/>
                    <a:p>
                      <a:pPr indent="0" lvl="0" marL="0" rtl="0" algn="ctr">
                        <a:spcBef>
                          <a:spcPts val="0"/>
                        </a:spcBef>
                        <a:spcAft>
                          <a:spcPts val="0"/>
                        </a:spcAft>
                        <a:buNone/>
                      </a:pPr>
                      <a:r>
                        <a:rPr lang="en" sz="1600"/>
                        <a:t>50</a:t>
                      </a:r>
                      <a:endParaRPr sz="1600"/>
                    </a:p>
                  </a:txBody>
                  <a:tcPr marT="91425" marB="91425" marR="91425" marL="91425"/>
                </a:tc>
              </a:tr>
              <a:tr h="381000">
                <a:tc>
                  <a:txBody>
                    <a:bodyPr/>
                    <a:lstStyle/>
                    <a:p>
                      <a:pPr indent="0" lvl="0" marL="0" rtl="0" algn="ctr">
                        <a:spcBef>
                          <a:spcPts val="0"/>
                        </a:spcBef>
                        <a:spcAft>
                          <a:spcPts val="0"/>
                        </a:spcAft>
                        <a:buNone/>
                      </a:pPr>
                      <a:r>
                        <a:rPr lang="en" sz="1600"/>
                        <a:t>79</a:t>
                      </a:r>
                      <a:endParaRPr sz="1600"/>
                    </a:p>
                  </a:txBody>
                  <a:tcPr marT="91425" marB="91425" marR="91425" marL="91425"/>
                </a:tc>
                <a:tc>
                  <a:txBody>
                    <a:bodyPr/>
                    <a:lstStyle/>
                    <a:p>
                      <a:pPr indent="0" lvl="0" marL="0" rtl="0" algn="ctr">
                        <a:spcBef>
                          <a:spcPts val="0"/>
                        </a:spcBef>
                        <a:spcAft>
                          <a:spcPts val="0"/>
                        </a:spcAft>
                        <a:buNone/>
                      </a:pPr>
                      <a:r>
                        <a:rPr lang="en" sz="1600"/>
                        <a:t>80</a:t>
                      </a:r>
                      <a:endParaRPr sz="1600"/>
                    </a:p>
                  </a:txBody>
                  <a:tcPr marT="91425" marB="91425" marR="91425" marL="91425"/>
                </a:tc>
                <a:tc>
                  <a:txBody>
                    <a:bodyPr/>
                    <a:lstStyle/>
                    <a:p>
                      <a:pPr indent="0" lvl="0" marL="0" rtl="0" algn="ctr">
                        <a:spcBef>
                          <a:spcPts val="0"/>
                        </a:spcBef>
                        <a:spcAft>
                          <a:spcPts val="0"/>
                        </a:spcAft>
                        <a:buNone/>
                      </a:pPr>
                      <a:r>
                        <a:rPr lang="en" sz="1600"/>
                        <a:t>43</a:t>
                      </a:r>
                      <a:endParaRPr sz="1600"/>
                    </a:p>
                  </a:txBody>
                  <a:tcPr marT="91425" marB="91425" marR="91425" marL="91425"/>
                </a:tc>
                <a:tc>
                  <a:txBody>
                    <a:bodyPr/>
                    <a:lstStyle/>
                    <a:p>
                      <a:pPr indent="0" lvl="0" marL="0" rtl="0" algn="ctr">
                        <a:spcBef>
                          <a:spcPts val="0"/>
                        </a:spcBef>
                        <a:spcAft>
                          <a:spcPts val="0"/>
                        </a:spcAft>
                        <a:buNone/>
                      </a:pPr>
                      <a:r>
                        <a:rPr lang="en" sz="1600"/>
                        <a:t>8</a:t>
                      </a:r>
                      <a:endParaRPr sz="1600"/>
                    </a:p>
                  </a:txBody>
                  <a:tcPr marT="91425" marB="91425" marR="91425" marL="91425"/>
                </a:tc>
                <a:tc>
                  <a:txBody>
                    <a:bodyPr/>
                    <a:lstStyle/>
                    <a:p>
                      <a:pPr indent="0" lvl="0" marL="0" rtl="0" algn="ctr">
                        <a:spcBef>
                          <a:spcPts val="0"/>
                        </a:spcBef>
                        <a:spcAft>
                          <a:spcPts val="0"/>
                        </a:spcAft>
                        <a:buNone/>
                      </a:pPr>
                      <a:r>
                        <a:rPr lang="en" sz="1600"/>
                        <a:t>7</a:t>
                      </a:r>
                      <a:endParaRPr sz="1600"/>
                    </a:p>
                  </a:txBody>
                  <a:tcPr marT="91425" marB="91425" marR="91425" marL="91425"/>
                </a:tc>
                <a:tc>
                  <a:txBody>
                    <a:bodyPr/>
                    <a:lstStyle/>
                    <a:p>
                      <a:pPr indent="0" lvl="0" marL="0" rtl="0" algn="ctr">
                        <a:spcBef>
                          <a:spcPts val="0"/>
                        </a:spcBef>
                        <a:spcAft>
                          <a:spcPts val="0"/>
                        </a:spcAft>
                        <a:buNone/>
                      </a:pPr>
                      <a:r>
                        <a:rPr lang="en" sz="1600"/>
                        <a:t>6</a:t>
                      </a:r>
                      <a:endParaRPr sz="1600"/>
                    </a:p>
                  </a:txBody>
                  <a:tcPr marT="91425" marB="91425" marR="91425" marL="91425"/>
                </a:tc>
                <a:tc>
                  <a:txBody>
                    <a:bodyPr/>
                    <a:lstStyle/>
                    <a:p>
                      <a:pPr indent="0" lvl="0" marL="0" rtl="0" algn="ctr">
                        <a:spcBef>
                          <a:spcPts val="0"/>
                        </a:spcBef>
                        <a:spcAft>
                          <a:spcPts val="0"/>
                        </a:spcAft>
                        <a:buNone/>
                      </a:pPr>
                      <a:r>
                        <a:rPr lang="en" sz="1600"/>
                        <a:t>5</a:t>
                      </a:r>
                      <a:endParaRPr sz="1600"/>
                    </a:p>
                  </a:txBody>
                  <a:tcPr marT="91425" marB="91425" marR="91425" marL="91425"/>
                </a:tc>
                <a:tc>
                  <a:txBody>
                    <a:bodyPr/>
                    <a:lstStyle/>
                    <a:p>
                      <a:pPr indent="0" lvl="0" marL="0" rtl="0" algn="ctr">
                        <a:spcBef>
                          <a:spcPts val="0"/>
                        </a:spcBef>
                        <a:spcAft>
                          <a:spcPts val="0"/>
                        </a:spcAft>
                        <a:buNone/>
                      </a:pPr>
                      <a:r>
                        <a:rPr lang="en" sz="1600"/>
                        <a:t>4</a:t>
                      </a:r>
                      <a:endParaRPr sz="1600"/>
                    </a:p>
                  </a:txBody>
                  <a:tcPr marT="91425" marB="91425" marR="91425" marL="91425"/>
                </a:tc>
                <a:tc>
                  <a:txBody>
                    <a:bodyPr/>
                    <a:lstStyle/>
                    <a:p>
                      <a:pPr indent="0" lvl="0" marL="0" rtl="0" algn="ctr">
                        <a:spcBef>
                          <a:spcPts val="0"/>
                        </a:spcBef>
                        <a:spcAft>
                          <a:spcPts val="0"/>
                        </a:spcAft>
                        <a:buNone/>
                      </a:pPr>
                      <a:r>
                        <a:rPr lang="en" sz="1600"/>
                        <a:t>3</a:t>
                      </a:r>
                      <a:endParaRPr sz="1600"/>
                    </a:p>
                  </a:txBody>
                  <a:tcPr marT="91425" marB="91425" marR="91425" marL="91425"/>
                </a:tc>
              </a:tr>
              <a:tr h="381000">
                <a:tc>
                  <a:txBody>
                    <a:bodyPr/>
                    <a:lstStyle/>
                    <a:p>
                      <a:pPr indent="0" lvl="0" marL="0" rtl="0" algn="ctr">
                        <a:spcBef>
                          <a:spcPts val="0"/>
                        </a:spcBef>
                        <a:spcAft>
                          <a:spcPts val="0"/>
                        </a:spcAft>
                        <a:buNone/>
                      </a:pPr>
                      <a:r>
                        <a:rPr lang="en" sz="1600"/>
                        <a:t>40</a:t>
                      </a:r>
                      <a:endParaRPr sz="1600"/>
                    </a:p>
                  </a:txBody>
                  <a:tcPr marT="91425" marB="91425" marR="91425" marL="91425"/>
                </a:tc>
                <a:tc>
                  <a:txBody>
                    <a:bodyPr/>
                    <a:lstStyle/>
                    <a:p>
                      <a:pPr indent="0" lvl="0" marL="0" rtl="0" algn="ctr">
                        <a:spcBef>
                          <a:spcPts val="0"/>
                        </a:spcBef>
                        <a:spcAft>
                          <a:spcPts val="0"/>
                        </a:spcAft>
                        <a:buNone/>
                      </a:pPr>
                      <a:r>
                        <a:rPr lang="en" sz="1600"/>
                        <a:t>41</a:t>
                      </a:r>
                      <a:endParaRPr sz="1600"/>
                    </a:p>
                  </a:txBody>
                  <a:tcPr marT="91425" marB="91425" marR="91425" marL="91425"/>
                </a:tc>
                <a:tc>
                  <a:txBody>
                    <a:bodyPr/>
                    <a:lstStyle/>
                    <a:p>
                      <a:pPr indent="0" lvl="0" marL="0" rtl="0" algn="ctr">
                        <a:spcBef>
                          <a:spcPts val="0"/>
                        </a:spcBef>
                        <a:spcAft>
                          <a:spcPts val="0"/>
                        </a:spcAft>
                        <a:buNone/>
                      </a:pPr>
                      <a:r>
                        <a:rPr lang="en" sz="1600"/>
                        <a:t>42</a:t>
                      </a:r>
                      <a:endParaRPr sz="1600"/>
                    </a:p>
                  </a:txBody>
                  <a:tcPr marT="91425" marB="91425" marR="91425" marL="91425"/>
                </a:tc>
                <a:tc>
                  <a:txBody>
                    <a:bodyPr/>
                    <a:lstStyle/>
                    <a:p>
                      <a:pPr indent="0" lvl="0" marL="0" rtl="0" algn="ctr">
                        <a:spcBef>
                          <a:spcPts val="0"/>
                        </a:spcBef>
                        <a:spcAft>
                          <a:spcPts val="0"/>
                        </a:spcAft>
                        <a:buNone/>
                      </a:pPr>
                      <a:r>
                        <a:rPr lang="en" sz="1600"/>
                        <a:t>9</a:t>
                      </a:r>
                      <a:endParaRPr sz="1600"/>
                    </a:p>
                  </a:txBody>
                  <a:tcPr marT="91425" marB="91425" marR="91425" marL="91425"/>
                </a:tc>
                <a:tc>
                  <a:txBody>
                    <a:bodyPr/>
                    <a:lstStyle/>
                    <a:p>
                      <a:pPr indent="0" lvl="0" marL="0" rtl="0" algn="ctr">
                        <a:spcBef>
                          <a:spcPts val="0"/>
                        </a:spcBef>
                        <a:spcAft>
                          <a:spcPts val="0"/>
                        </a:spcAft>
                        <a:buNone/>
                      </a:pPr>
                      <a:r>
                        <a:rPr lang="en" sz="1600"/>
                        <a:t>10</a:t>
                      </a:r>
                      <a:endParaRPr sz="1600"/>
                    </a:p>
                  </a:txBody>
                  <a:tcPr marT="91425" marB="91425" marR="91425" marL="91425"/>
                </a:tc>
                <a:tc>
                  <a:txBody>
                    <a:bodyPr/>
                    <a:lstStyle/>
                    <a:p>
                      <a:pPr indent="0" lvl="0" marL="0" rtl="0" algn="ctr">
                        <a:spcBef>
                          <a:spcPts val="0"/>
                        </a:spcBef>
                        <a:spcAft>
                          <a:spcPts val="0"/>
                        </a:spcAft>
                        <a:buNone/>
                      </a:pPr>
                      <a:r>
                        <a:rPr lang="en" sz="1600"/>
                        <a:t>11</a:t>
                      </a:r>
                      <a:endParaRPr sz="1600"/>
                    </a:p>
                  </a:txBody>
                  <a:tcPr marT="91425" marB="91425" marR="91425" marL="91425"/>
                </a:tc>
                <a:tc>
                  <a:txBody>
                    <a:bodyPr/>
                    <a:lstStyle/>
                    <a:p>
                      <a:pPr indent="0" lvl="0" marL="0" rtl="0" algn="ctr">
                        <a:spcBef>
                          <a:spcPts val="0"/>
                        </a:spcBef>
                        <a:spcAft>
                          <a:spcPts val="0"/>
                        </a:spcAft>
                        <a:buNone/>
                      </a:pPr>
                      <a:r>
                        <a:rPr lang="en" sz="1600"/>
                        <a:t>12</a:t>
                      </a:r>
                      <a:endParaRPr sz="1600"/>
                    </a:p>
                  </a:txBody>
                  <a:tcPr marT="91425" marB="91425" marR="91425" marL="91425"/>
                </a:tc>
                <a:tc>
                  <a:txBody>
                    <a:bodyPr/>
                    <a:lstStyle/>
                    <a:p>
                      <a:pPr indent="0" lvl="0" marL="0" rtl="0" algn="ctr">
                        <a:spcBef>
                          <a:spcPts val="0"/>
                        </a:spcBef>
                        <a:spcAft>
                          <a:spcPts val="0"/>
                        </a:spcAft>
                        <a:buNone/>
                      </a:pPr>
                      <a:r>
                        <a:rPr lang="en" sz="1600"/>
                        <a:t>13</a:t>
                      </a:r>
                      <a:endParaRPr sz="1600"/>
                    </a:p>
                  </a:txBody>
                  <a:tcPr marT="91425" marB="91425" marR="91425" marL="91425"/>
                </a:tc>
                <a:tc>
                  <a:txBody>
                    <a:bodyPr/>
                    <a:lstStyle/>
                    <a:p>
                      <a:pPr indent="0" lvl="0" marL="0" rtl="0" algn="ctr">
                        <a:spcBef>
                          <a:spcPts val="0"/>
                        </a:spcBef>
                        <a:spcAft>
                          <a:spcPts val="0"/>
                        </a:spcAft>
                        <a:buNone/>
                      </a:pPr>
                      <a:r>
                        <a:rPr lang="en" sz="1600"/>
                        <a:t>2</a:t>
                      </a:r>
                      <a:endParaRPr sz="1600"/>
                    </a:p>
                  </a:txBody>
                  <a:tcPr marT="91425" marB="91425" marR="91425" marL="91425"/>
                </a:tc>
              </a:tr>
              <a:tr h="381000">
                <a:tc>
                  <a:txBody>
                    <a:bodyPr/>
                    <a:lstStyle/>
                    <a:p>
                      <a:pPr indent="0" lvl="0" marL="0" rtl="0" algn="ctr">
                        <a:spcBef>
                          <a:spcPts val="0"/>
                        </a:spcBef>
                        <a:spcAft>
                          <a:spcPts val="0"/>
                        </a:spcAft>
                        <a:buNone/>
                      </a:pPr>
                      <a:r>
                        <a:rPr lang="en" sz="1600"/>
                        <a:t>39</a:t>
                      </a:r>
                      <a:endParaRPr sz="1600"/>
                    </a:p>
                  </a:txBody>
                  <a:tcPr marT="91425" marB="91425" marR="91425" marL="91425"/>
                </a:tc>
                <a:tc>
                  <a:txBody>
                    <a:bodyPr/>
                    <a:lstStyle/>
                    <a:p>
                      <a:pPr indent="0" lvl="0" marL="0" rtl="0" algn="ctr">
                        <a:spcBef>
                          <a:spcPts val="0"/>
                        </a:spcBef>
                        <a:spcAft>
                          <a:spcPts val="0"/>
                        </a:spcAft>
                        <a:buNone/>
                      </a:pPr>
                      <a:r>
                        <a:rPr lang="en" sz="1600"/>
                        <a:t>38</a:t>
                      </a:r>
                      <a:endParaRPr sz="1600"/>
                    </a:p>
                  </a:txBody>
                  <a:tcPr marT="91425" marB="91425" marR="91425" marL="91425"/>
                </a:tc>
                <a:tc>
                  <a:txBody>
                    <a:bodyPr/>
                    <a:lstStyle/>
                    <a:p>
                      <a:pPr indent="0" lvl="0" marL="0" rtl="0" algn="ctr">
                        <a:spcBef>
                          <a:spcPts val="0"/>
                        </a:spcBef>
                        <a:spcAft>
                          <a:spcPts val="0"/>
                        </a:spcAft>
                        <a:buNone/>
                      </a:pPr>
                      <a:r>
                        <a:rPr lang="en" sz="1600"/>
                        <a:t>31</a:t>
                      </a:r>
                      <a:endParaRPr sz="1600"/>
                    </a:p>
                  </a:txBody>
                  <a:tcPr marT="91425" marB="91425" marR="91425" marL="91425"/>
                </a:tc>
                <a:tc>
                  <a:txBody>
                    <a:bodyPr/>
                    <a:lstStyle/>
                    <a:p>
                      <a:pPr indent="0" lvl="0" marL="0" rtl="0" algn="ctr">
                        <a:spcBef>
                          <a:spcPts val="0"/>
                        </a:spcBef>
                        <a:spcAft>
                          <a:spcPts val="0"/>
                        </a:spcAft>
                        <a:buNone/>
                      </a:pPr>
                      <a:r>
                        <a:rPr lang="en" sz="1600"/>
                        <a:t>30</a:t>
                      </a:r>
                      <a:endParaRPr sz="1600"/>
                    </a:p>
                  </a:txBody>
                  <a:tcPr marT="91425" marB="91425" marR="91425" marL="91425"/>
                </a:tc>
                <a:tc>
                  <a:txBody>
                    <a:bodyPr/>
                    <a:lstStyle/>
                    <a:p>
                      <a:pPr indent="0" lvl="0" marL="0" rtl="0" algn="ctr">
                        <a:spcBef>
                          <a:spcPts val="0"/>
                        </a:spcBef>
                        <a:spcAft>
                          <a:spcPts val="0"/>
                        </a:spcAft>
                        <a:buNone/>
                      </a:pPr>
                      <a:r>
                        <a:rPr lang="en" sz="1600"/>
                        <a:t>25</a:t>
                      </a:r>
                      <a:endParaRPr sz="1600"/>
                    </a:p>
                  </a:txBody>
                  <a:tcPr marT="91425" marB="91425" marR="91425" marL="91425"/>
                </a:tc>
                <a:tc>
                  <a:txBody>
                    <a:bodyPr/>
                    <a:lstStyle/>
                    <a:p>
                      <a:pPr indent="0" lvl="0" marL="0" rtl="0" algn="ctr">
                        <a:spcBef>
                          <a:spcPts val="0"/>
                        </a:spcBef>
                        <a:spcAft>
                          <a:spcPts val="0"/>
                        </a:spcAft>
                        <a:buNone/>
                      </a:pPr>
                      <a:r>
                        <a:rPr lang="en" sz="1600"/>
                        <a:t>24</a:t>
                      </a:r>
                      <a:endParaRPr sz="1600"/>
                    </a:p>
                  </a:txBody>
                  <a:tcPr marT="91425" marB="91425" marR="91425" marL="91425"/>
                </a:tc>
                <a:tc>
                  <a:txBody>
                    <a:bodyPr/>
                    <a:lstStyle/>
                    <a:p>
                      <a:pPr indent="0" lvl="0" marL="0" rtl="0" algn="ctr">
                        <a:spcBef>
                          <a:spcPts val="0"/>
                        </a:spcBef>
                        <a:spcAft>
                          <a:spcPts val="0"/>
                        </a:spcAft>
                        <a:buNone/>
                      </a:pPr>
                      <a:r>
                        <a:rPr lang="en" sz="1600"/>
                        <a:t>15</a:t>
                      </a:r>
                      <a:endParaRPr sz="1600"/>
                    </a:p>
                  </a:txBody>
                  <a:tcPr marT="91425" marB="91425" marR="91425" marL="91425"/>
                </a:tc>
                <a:tc>
                  <a:txBody>
                    <a:bodyPr/>
                    <a:lstStyle/>
                    <a:p>
                      <a:pPr indent="0" lvl="0" marL="0" rtl="0" algn="ctr">
                        <a:spcBef>
                          <a:spcPts val="0"/>
                        </a:spcBef>
                        <a:spcAft>
                          <a:spcPts val="0"/>
                        </a:spcAft>
                        <a:buNone/>
                      </a:pPr>
                      <a:r>
                        <a:rPr lang="en" sz="1600"/>
                        <a:t>14</a:t>
                      </a:r>
                      <a:endParaRPr sz="1600"/>
                    </a:p>
                  </a:txBody>
                  <a:tcPr marT="91425" marB="91425" marR="91425" marL="91425"/>
                </a:tc>
                <a:tc>
                  <a:txBody>
                    <a:bodyPr/>
                    <a:lstStyle/>
                    <a:p>
                      <a:pPr indent="0" lvl="0" marL="0" rtl="0" algn="ctr">
                        <a:spcBef>
                          <a:spcPts val="0"/>
                        </a:spcBef>
                        <a:spcAft>
                          <a:spcPts val="0"/>
                        </a:spcAft>
                        <a:buNone/>
                      </a:pPr>
                      <a:r>
                        <a:rPr lang="en" sz="1600"/>
                        <a:t>1</a:t>
                      </a:r>
                      <a:endParaRPr sz="1600"/>
                    </a:p>
                  </a:txBody>
                  <a:tcPr marT="91425" marB="91425" marR="91425" marL="91425"/>
                </a:tc>
              </a:tr>
              <a:tr h="381000">
                <a:tc>
                  <a:txBody>
                    <a:bodyPr/>
                    <a:lstStyle/>
                    <a:p>
                      <a:pPr indent="0" lvl="0" marL="0" rtl="0" algn="ctr">
                        <a:spcBef>
                          <a:spcPts val="0"/>
                        </a:spcBef>
                        <a:spcAft>
                          <a:spcPts val="0"/>
                        </a:spcAft>
                        <a:buNone/>
                      </a:pPr>
                      <a:r>
                        <a:rPr lang="en" sz="1600"/>
                        <a:t>36</a:t>
                      </a:r>
                      <a:endParaRPr sz="1600"/>
                    </a:p>
                  </a:txBody>
                  <a:tcPr marT="91425" marB="91425" marR="91425" marL="91425"/>
                </a:tc>
                <a:tc>
                  <a:txBody>
                    <a:bodyPr/>
                    <a:lstStyle/>
                    <a:p>
                      <a:pPr indent="0" lvl="0" marL="0" rtl="0" algn="ctr">
                        <a:spcBef>
                          <a:spcPts val="0"/>
                        </a:spcBef>
                        <a:spcAft>
                          <a:spcPts val="0"/>
                        </a:spcAft>
                        <a:buNone/>
                      </a:pPr>
                      <a:r>
                        <a:rPr lang="en" sz="1600"/>
                        <a:t>37</a:t>
                      </a:r>
                      <a:endParaRPr sz="1600"/>
                    </a:p>
                  </a:txBody>
                  <a:tcPr marT="91425" marB="91425" marR="91425" marL="91425"/>
                </a:tc>
                <a:tc>
                  <a:txBody>
                    <a:bodyPr/>
                    <a:lstStyle/>
                    <a:p>
                      <a:pPr indent="0" lvl="0" marL="0" rtl="0" algn="ctr">
                        <a:spcBef>
                          <a:spcPts val="0"/>
                        </a:spcBef>
                        <a:spcAft>
                          <a:spcPts val="0"/>
                        </a:spcAft>
                        <a:buNone/>
                      </a:pPr>
                      <a:r>
                        <a:rPr lang="en" sz="1600"/>
                        <a:t>32</a:t>
                      </a:r>
                      <a:endParaRPr sz="1600"/>
                    </a:p>
                  </a:txBody>
                  <a:tcPr marT="91425" marB="91425" marR="91425" marL="91425"/>
                </a:tc>
                <a:tc>
                  <a:txBody>
                    <a:bodyPr/>
                    <a:lstStyle/>
                    <a:p>
                      <a:pPr indent="0" lvl="0" marL="0" rtl="0" algn="ctr">
                        <a:spcBef>
                          <a:spcPts val="0"/>
                        </a:spcBef>
                        <a:spcAft>
                          <a:spcPts val="0"/>
                        </a:spcAft>
                        <a:buNone/>
                      </a:pPr>
                      <a:r>
                        <a:rPr lang="en" sz="1600"/>
                        <a:t>29</a:t>
                      </a:r>
                      <a:endParaRPr sz="1600"/>
                    </a:p>
                  </a:txBody>
                  <a:tcPr marT="91425" marB="91425" marR="91425" marL="91425"/>
                </a:tc>
                <a:tc>
                  <a:txBody>
                    <a:bodyPr/>
                    <a:lstStyle/>
                    <a:p>
                      <a:pPr indent="0" lvl="0" marL="0" rtl="0" algn="ctr">
                        <a:spcBef>
                          <a:spcPts val="0"/>
                        </a:spcBef>
                        <a:spcAft>
                          <a:spcPts val="0"/>
                        </a:spcAft>
                        <a:buNone/>
                      </a:pPr>
                      <a:r>
                        <a:rPr lang="en" sz="1600"/>
                        <a:t>26</a:t>
                      </a:r>
                      <a:endParaRPr sz="1600"/>
                    </a:p>
                  </a:txBody>
                  <a:tcPr marT="91425" marB="91425" marR="91425" marL="91425"/>
                </a:tc>
                <a:tc>
                  <a:txBody>
                    <a:bodyPr/>
                    <a:lstStyle/>
                    <a:p>
                      <a:pPr indent="0" lvl="0" marL="0" rtl="0" algn="ctr">
                        <a:spcBef>
                          <a:spcPts val="0"/>
                        </a:spcBef>
                        <a:spcAft>
                          <a:spcPts val="0"/>
                        </a:spcAft>
                        <a:buNone/>
                      </a:pPr>
                      <a:r>
                        <a:rPr lang="en" sz="1600"/>
                        <a:t>23</a:t>
                      </a:r>
                      <a:endParaRPr sz="1600"/>
                    </a:p>
                  </a:txBody>
                  <a:tcPr marT="91425" marB="91425" marR="91425" marL="91425"/>
                </a:tc>
                <a:tc>
                  <a:txBody>
                    <a:bodyPr/>
                    <a:lstStyle/>
                    <a:p>
                      <a:pPr indent="0" lvl="0" marL="0" rtl="0" algn="ctr">
                        <a:spcBef>
                          <a:spcPts val="0"/>
                        </a:spcBef>
                        <a:spcAft>
                          <a:spcPts val="0"/>
                        </a:spcAft>
                        <a:buNone/>
                      </a:pPr>
                      <a:r>
                        <a:rPr lang="en" sz="1600"/>
                        <a:t>16</a:t>
                      </a:r>
                      <a:endParaRPr sz="1600"/>
                    </a:p>
                  </a:txBody>
                  <a:tcPr marT="91425" marB="91425" marR="91425" marL="91425"/>
                </a:tc>
                <a:tc>
                  <a:txBody>
                    <a:bodyPr/>
                    <a:lstStyle/>
                    <a:p>
                      <a:pPr indent="0" lvl="0" marL="0" rtl="0" algn="ctr">
                        <a:spcBef>
                          <a:spcPts val="0"/>
                        </a:spcBef>
                        <a:spcAft>
                          <a:spcPts val="0"/>
                        </a:spcAft>
                        <a:buNone/>
                      </a:pPr>
                      <a:r>
                        <a:rPr lang="en" sz="1600"/>
                        <a:t>17</a:t>
                      </a:r>
                      <a:endParaRPr sz="1600"/>
                    </a:p>
                  </a:txBody>
                  <a:tcPr marT="91425" marB="91425" marR="91425" marL="91425"/>
                </a:tc>
                <a:tc>
                  <a:txBody>
                    <a:bodyPr/>
                    <a:lstStyle/>
                    <a:p>
                      <a:pPr indent="0" lvl="0" marL="0" rtl="0" algn="ctr">
                        <a:spcBef>
                          <a:spcPts val="0"/>
                        </a:spcBef>
                        <a:spcAft>
                          <a:spcPts val="0"/>
                        </a:spcAft>
                        <a:buNone/>
                      </a:pPr>
                      <a:r>
                        <a:rPr lang="en" sz="1600"/>
                        <a:t>18</a:t>
                      </a:r>
                      <a:endParaRPr sz="1600"/>
                    </a:p>
                  </a:txBody>
                  <a:tcPr marT="91425" marB="91425" marR="91425" marL="91425"/>
                </a:tc>
              </a:tr>
              <a:tr h="381000">
                <a:tc>
                  <a:txBody>
                    <a:bodyPr/>
                    <a:lstStyle/>
                    <a:p>
                      <a:pPr indent="0" lvl="0" marL="0" rtl="0" algn="ctr">
                        <a:spcBef>
                          <a:spcPts val="0"/>
                        </a:spcBef>
                        <a:spcAft>
                          <a:spcPts val="0"/>
                        </a:spcAft>
                        <a:buNone/>
                      </a:pPr>
                      <a:r>
                        <a:rPr lang="en" sz="1600"/>
                        <a:t>35</a:t>
                      </a:r>
                      <a:endParaRPr sz="1600"/>
                    </a:p>
                  </a:txBody>
                  <a:tcPr marT="91425" marB="91425" marR="91425" marL="91425"/>
                </a:tc>
                <a:tc>
                  <a:txBody>
                    <a:bodyPr/>
                    <a:lstStyle/>
                    <a:p>
                      <a:pPr indent="0" lvl="0" marL="0" rtl="0" algn="ctr">
                        <a:spcBef>
                          <a:spcPts val="0"/>
                        </a:spcBef>
                        <a:spcAft>
                          <a:spcPts val="0"/>
                        </a:spcAft>
                        <a:buNone/>
                      </a:pPr>
                      <a:r>
                        <a:rPr lang="en" sz="1600"/>
                        <a:t>34</a:t>
                      </a:r>
                      <a:endParaRPr sz="1600"/>
                    </a:p>
                  </a:txBody>
                  <a:tcPr marT="91425" marB="91425" marR="91425" marL="91425"/>
                </a:tc>
                <a:tc>
                  <a:txBody>
                    <a:bodyPr/>
                    <a:lstStyle/>
                    <a:p>
                      <a:pPr indent="0" lvl="0" marL="0" rtl="0" algn="ctr">
                        <a:spcBef>
                          <a:spcPts val="0"/>
                        </a:spcBef>
                        <a:spcAft>
                          <a:spcPts val="0"/>
                        </a:spcAft>
                        <a:buNone/>
                      </a:pPr>
                      <a:r>
                        <a:rPr lang="en" sz="1600"/>
                        <a:t>33</a:t>
                      </a:r>
                      <a:endParaRPr sz="1600"/>
                    </a:p>
                  </a:txBody>
                  <a:tcPr marT="91425" marB="91425" marR="91425" marL="91425"/>
                </a:tc>
                <a:tc>
                  <a:txBody>
                    <a:bodyPr/>
                    <a:lstStyle/>
                    <a:p>
                      <a:pPr indent="0" lvl="0" marL="0" rtl="0" algn="ctr">
                        <a:spcBef>
                          <a:spcPts val="0"/>
                        </a:spcBef>
                        <a:spcAft>
                          <a:spcPts val="0"/>
                        </a:spcAft>
                        <a:buNone/>
                      </a:pPr>
                      <a:r>
                        <a:rPr lang="en" sz="1600"/>
                        <a:t>28</a:t>
                      </a:r>
                      <a:endParaRPr sz="1600"/>
                    </a:p>
                  </a:txBody>
                  <a:tcPr marT="91425" marB="91425" marR="91425" marL="91425"/>
                </a:tc>
                <a:tc>
                  <a:txBody>
                    <a:bodyPr/>
                    <a:lstStyle/>
                    <a:p>
                      <a:pPr indent="0" lvl="0" marL="0" rtl="0" algn="ctr">
                        <a:spcBef>
                          <a:spcPts val="0"/>
                        </a:spcBef>
                        <a:spcAft>
                          <a:spcPts val="0"/>
                        </a:spcAft>
                        <a:buNone/>
                      </a:pPr>
                      <a:r>
                        <a:rPr lang="en" sz="1600"/>
                        <a:t>27</a:t>
                      </a:r>
                      <a:endParaRPr sz="1600"/>
                    </a:p>
                  </a:txBody>
                  <a:tcPr marT="91425" marB="91425" marR="91425" marL="91425"/>
                </a:tc>
                <a:tc>
                  <a:txBody>
                    <a:bodyPr/>
                    <a:lstStyle/>
                    <a:p>
                      <a:pPr indent="0" lvl="0" marL="0" rtl="0" algn="ctr">
                        <a:spcBef>
                          <a:spcPts val="0"/>
                        </a:spcBef>
                        <a:spcAft>
                          <a:spcPts val="0"/>
                        </a:spcAft>
                        <a:buNone/>
                      </a:pPr>
                      <a:r>
                        <a:rPr lang="en" sz="1600"/>
                        <a:t>22</a:t>
                      </a:r>
                      <a:endParaRPr sz="1600"/>
                    </a:p>
                  </a:txBody>
                  <a:tcPr marT="91425" marB="91425" marR="91425" marL="91425"/>
                </a:tc>
                <a:tc>
                  <a:txBody>
                    <a:bodyPr/>
                    <a:lstStyle/>
                    <a:p>
                      <a:pPr indent="0" lvl="0" marL="0" rtl="0" algn="ctr">
                        <a:spcBef>
                          <a:spcPts val="0"/>
                        </a:spcBef>
                        <a:spcAft>
                          <a:spcPts val="0"/>
                        </a:spcAft>
                        <a:buNone/>
                      </a:pPr>
                      <a:r>
                        <a:rPr lang="en" sz="1600"/>
                        <a:t>21</a:t>
                      </a:r>
                      <a:endParaRPr sz="1600"/>
                    </a:p>
                  </a:txBody>
                  <a:tcPr marT="91425" marB="91425" marR="91425" marL="91425"/>
                </a:tc>
                <a:tc>
                  <a:txBody>
                    <a:bodyPr/>
                    <a:lstStyle/>
                    <a:p>
                      <a:pPr indent="0" lvl="0" marL="0" rtl="0" algn="ctr">
                        <a:spcBef>
                          <a:spcPts val="0"/>
                        </a:spcBef>
                        <a:spcAft>
                          <a:spcPts val="0"/>
                        </a:spcAft>
                        <a:buNone/>
                      </a:pPr>
                      <a:r>
                        <a:rPr lang="en" sz="1600"/>
                        <a:t>20</a:t>
                      </a:r>
                      <a:endParaRPr sz="1600"/>
                    </a:p>
                  </a:txBody>
                  <a:tcPr marT="91425" marB="91425" marR="91425" marL="91425"/>
                </a:tc>
                <a:tc>
                  <a:txBody>
                    <a:bodyPr/>
                    <a:lstStyle/>
                    <a:p>
                      <a:pPr indent="0" lvl="0" marL="0" rtl="0" algn="ctr">
                        <a:spcBef>
                          <a:spcPts val="0"/>
                        </a:spcBef>
                        <a:spcAft>
                          <a:spcPts val="0"/>
                        </a:spcAft>
                        <a:buNone/>
                      </a:pPr>
                      <a:r>
                        <a:rPr lang="en" sz="1600"/>
                        <a:t>19</a:t>
                      </a:r>
                      <a:endParaRPr sz="1600"/>
                    </a:p>
                  </a:txBody>
                  <a:tcPr marT="91425" marB="91425" marR="91425" marL="91425"/>
                </a:tc>
              </a:tr>
            </a:tbl>
          </a:graphicData>
        </a:graphic>
      </p:graphicFrame>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8">
            <a:hlinkClick r:id="rId3"/>
          </p:cNvPr>
          <p:cNvPicPr preferRelativeResize="0"/>
          <p:nvPr/>
        </p:nvPicPr>
        <p:blipFill>
          <a:blip r:embed="rId4">
            <a:alphaModFix/>
          </a:blip>
          <a:stretch>
            <a:fillRect/>
          </a:stretch>
        </p:blipFill>
        <p:spPr>
          <a:xfrm>
            <a:off x="94454" y="4576700"/>
            <a:ext cx="688049" cy="480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3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&amp; Logic: Numbrix Puzzle Solution</a:t>
            </a:r>
            <a:endParaRPr/>
          </a:p>
          <a:p>
            <a:pPr indent="0" lvl="0" marL="0" rtl="0" algn="l">
              <a:spcBef>
                <a:spcPts val="0"/>
              </a:spcBef>
              <a:spcAft>
                <a:spcPts val="0"/>
              </a:spcAft>
              <a:buClr>
                <a:schemeClr val="dk1"/>
              </a:buClr>
              <a:buSzPts val="1100"/>
              <a:buFont typeface="Arial"/>
              <a:buNone/>
            </a:pPr>
            <a:r>
              <a:rPr lang="en" sz="1100"/>
              <a:t>What do you notice? What are the rules?</a:t>
            </a:r>
            <a:endParaRPr/>
          </a:p>
        </p:txBody>
      </p:sp>
      <p:graphicFrame>
        <p:nvGraphicFramePr>
          <p:cNvPr id="182" name="Google Shape;182;p29"/>
          <p:cNvGraphicFramePr/>
          <p:nvPr/>
        </p:nvGraphicFramePr>
        <p:xfrm>
          <a:off x="1327575" y="1047750"/>
          <a:ext cx="3000000" cy="3000000"/>
        </p:xfrm>
        <a:graphic>
          <a:graphicData uri="http://schemas.openxmlformats.org/drawingml/2006/table">
            <a:tbl>
              <a:tblPr>
                <a:noFill/>
                <a:tableStyleId>{024C6B97-26BA-4E81-845D-67547DEC8470}</a:tableStyleId>
              </a:tblPr>
              <a:tblGrid>
                <a:gridCol w="683225"/>
                <a:gridCol w="683225"/>
                <a:gridCol w="683225"/>
                <a:gridCol w="683225"/>
                <a:gridCol w="683225"/>
                <a:gridCol w="683225"/>
                <a:gridCol w="683225"/>
                <a:gridCol w="683225"/>
                <a:gridCol w="683225"/>
              </a:tblGrid>
              <a:tr h="381000">
                <a:tc>
                  <a:txBody>
                    <a:bodyPr/>
                    <a:lstStyle/>
                    <a:p>
                      <a:pPr indent="0" lvl="0" marL="0" rtl="0" algn="ctr">
                        <a:spcBef>
                          <a:spcPts val="0"/>
                        </a:spcBef>
                        <a:spcAft>
                          <a:spcPts val="0"/>
                        </a:spcAft>
                        <a:buNone/>
                      </a:pPr>
                      <a:r>
                        <a:rPr lang="en" sz="1600"/>
                        <a:t>69</a:t>
                      </a:r>
                      <a:endParaRPr sz="1600"/>
                    </a:p>
                  </a:txBody>
                  <a:tcPr marT="91425" marB="91425" marR="91425" marL="91425"/>
                </a:tc>
                <a:tc>
                  <a:txBody>
                    <a:bodyPr/>
                    <a:lstStyle/>
                    <a:p>
                      <a:pPr indent="0" lvl="0" marL="0" rtl="0" algn="ctr">
                        <a:spcBef>
                          <a:spcPts val="0"/>
                        </a:spcBef>
                        <a:spcAft>
                          <a:spcPts val="0"/>
                        </a:spcAft>
                        <a:buNone/>
                      </a:pPr>
                      <a:r>
                        <a:rPr lang="en" sz="1600"/>
                        <a:t>68</a:t>
                      </a:r>
                      <a:endParaRPr sz="1600"/>
                    </a:p>
                  </a:txBody>
                  <a:tcPr marT="91425" marB="91425" marR="91425" marL="91425"/>
                </a:tc>
                <a:tc>
                  <a:txBody>
                    <a:bodyPr/>
                    <a:lstStyle/>
                    <a:p>
                      <a:pPr indent="0" lvl="0" marL="0" rtl="0" algn="ctr">
                        <a:spcBef>
                          <a:spcPts val="0"/>
                        </a:spcBef>
                        <a:spcAft>
                          <a:spcPts val="0"/>
                        </a:spcAft>
                        <a:buNone/>
                      </a:pPr>
                      <a:r>
                        <a:rPr lang="en" sz="1600"/>
                        <a:t>67</a:t>
                      </a:r>
                      <a:endParaRPr sz="1600"/>
                    </a:p>
                  </a:txBody>
                  <a:tcPr marT="91425" marB="91425" marR="91425" marL="91425"/>
                </a:tc>
                <a:tc>
                  <a:txBody>
                    <a:bodyPr/>
                    <a:lstStyle/>
                    <a:p>
                      <a:pPr indent="0" lvl="0" marL="0" rtl="0" algn="ctr">
                        <a:spcBef>
                          <a:spcPts val="0"/>
                        </a:spcBef>
                        <a:spcAft>
                          <a:spcPts val="0"/>
                        </a:spcAft>
                        <a:buNone/>
                      </a:pPr>
                      <a:r>
                        <a:rPr lang="en" sz="1600"/>
                        <a:t>66</a:t>
                      </a:r>
                      <a:endParaRPr sz="1600"/>
                    </a:p>
                  </a:txBody>
                  <a:tcPr marT="91425" marB="91425" marR="91425" marL="91425"/>
                </a:tc>
                <a:tc>
                  <a:txBody>
                    <a:bodyPr/>
                    <a:lstStyle/>
                    <a:p>
                      <a:pPr indent="0" lvl="0" marL="0" rtl="0" algn="ctr">
                        <a:spcBef>
                          <a:spcPts val="0"/>
                        </a:spcBef>
                        <a:spcAft>
                          <a:spcPts val="0"/>
                        </a:spcAft>
                        <a:buNone/>
                      </a:pPr>
                      <a:r>
                        <a:rPr lang="en" sz="1600"/>
                        <a:t>65</a:t>
                      </a:r>
                      <a:endParaRPr sz="1600"/>
                    </a:p>
                  </a:txBody>
                  <a:tcPr marT="91425" marB="91425" marR="91425" marL="91425"/>
                </a:tc>
                <a:tc>
                  <a:txBody>
                    <a:bodyPr/>
                    <a:lstStyle/>
                    <a:p>
                      <a:pPr indent="0" lvl="0" marL="0" rtl="0" algn="ctr">
                        <a:spcBef>
                          <a:spcPts val="0"/>
                        </a:spcBef>
                        <a:spcAft>
                          <a:spcPts val="0"/>
                        </a:spcAft>
                        <a:buNone/>
                      </a:pPr>
                      <a:r>
                        <a:rPr lang="en" sz="1600"/>
                        <a:t>60</a:t>
                      </a:r>
                      <a:endParaRPr sz="1600"/>
                    </a:p>
                  </a:txBody>
                  <a:tcPr marT="91425" marB="91425" marR="91425" marL="91425"/>
                </a:tc>
                <a:tc>
                  <a:txBody>
                    <a:bodyPr/>
                    <a:lstStyle/>
                    <a:p>
                      <a:pPr indent="0" lvl="0" marL="0" rtl="0" algn="ctr">
                        <a:spcBef>
                          <a:spcPts val="0"/>
                        </a:spcBef>
                        <a:spcAft>
                          <a:spcPts val="0"/>
                        </a:spcAft>
                        <a:buNone/>
                      </a:pPr>
                      <a:r>
                        <a:rPr lang="en" sz="1600"/>
                        <a:t>59</a:t>
                      </a:r>
                      <a:endParaRPr sz="1600"/>
                    </a:p>
                  </a:txBody>
                  <a:tcPr marT="91425" marB="91425" marR="91425" marL="91425"/>
                </a:tc>
                <a:tc>
                  <a:txBody>
                    <a:bodyPr/>
                    <a:lstStyle/>
                    <a:p>
                      <a:pPr indent="0" lvl="0" marL="0" rtl="0" algn="ctr">
                        <a:spcBef>
                          <a:spcPts val="0"/>
                        </a:spcBef>
                        <a:spcAft>
                          <a:spcPts val="0"/>
                        </a:spcAft>
                        <a:buNone/>
                      </a:pPr>
                      <a:r>
                        <a:rPr lang="en" sz="1600"/>
                        <a:t>54</a:t>
                      </a:r>
                      <a:endParaRPr sz="1600"/>
                    </a:p>
                  </a:txBody>
                  <a:tcPr marT="91425" marB="91425" marR="91425" marL="91425"/>
                </a:tc>
                <a:tc>
                  <a:txBody>
                    <a:bodyPr/>
                    <a:lstStyle/>
                    <a:p>
                      <a:pPr indent="0" lvl="0" marL="0" rtl="0" algn="ctr">
                        <a:spcBef>
                          <a:spcPts val="0"/>
                        </a:spcBef>
                        <a:spcAft>
                          <a:spcPts val="0"/>
                        </a:spcAft>
                        <a:buNone/>
                      </a:pPr>
                      <a:r>
                        <a:rPr lang="en" sz="1600"/>
                        <a:t>53</a:t>
                      </a:r>
                      <a:endParaRPr sz="1600"/>
                    </a:p>
                  </a:txBody>
                  <a:tcPr marT="91425" marB="91425" marR="91425" marL="91425"/>
                </a:tc>
              </a:tr>
              <a:tr h="381000">
                <a:tc>
                  <a:txBody>
                    <a:bodyPr/>
                    <a:lstStyle/>
                    <a:p>
                      <a:pPr indent="0" lvl="0" marL="0" rtl="0" algn="ctr">
                        <a:spcBef>
                          <a:spcPts val="0"/>
                        </a:spcBef>
                        <a:spcAft>
                          <a:spcPts val="0"/>
                        </a:spcAft>
                        <a:buNone/>
                      </a:pPr>
                      <a:r>
                        <a:rPr lang="en" sz="1600"/>
                        <a:t>70</a:t>
                      </a:r>
                      <a:endParaRPr sz="1600"/>
                    </a:p>
                  </a:txBody>
                  <a:tcPr marT="91425" marB="91425" marR="91425" marL="91425"/>
                </a:tc>
                <a:tc>
                  <a:txBody>
                    <a:bodyPr/>
                    <a:lstStyle/>
                    <a:p>
                      <a:pPr indent="0" lvl="0" marL="0" rtl="0" algn="ctr">
                        <a:spcBef>
                          <a:spcPts val="0"/>
                        </a:spcBef>
                        <a:spcAft>
                          <a:spcPts val="0"/>
                        </a:spcAft>
                        <a:buNone/>
                      </a:pPr>
                      <a:r>
                        <a:rPr lang="en" sz="1600"/>
                        <a:t>71</a:t>
                      </a:r>
                      <a:endParaRPr sz="1600"/>
                    </a:p>
                  </a:txBody>
                  <a:tcPr marT="91425" marB="91425" marR="91425" marL="91425"/>
                </a:tc>
                <a:tc>
                  <a:txBody>
                    <a:bodyPr/>
                    <a:lstStyle/>
                    <a:p>
                      <a:pPr indent="0" lvl="0" marL="0" rtl="0" algn="ctr">
                        <a:spcBef>
                          <a:spcPts val="0"/>
                        </a:spcBef>
                        <a:spcAft>
                          <a:spcPts val="0"/>
                        </a:spcAft>
                        <a:buNone/>
                      </a:pPr>
                      <a:r>
                        <a:rPr lang="en" sz="1600"/>
                        <a:t>72</a:t>
                      </a:r>
                      <a:endParaRPr sz="1600"/>
                    </a:p>
                  </a:txBody>
                  <a:tcPr marT="91425" marB="91425" marR="91425" marL="91425"/>
                </a:tc>
                <a:tc>
                  <a:txBody>
                    <a:bodyPr/>
                    <a:lstStyle/>
                    <a:p>
                      <a:pPr indent="0" lvl="0" marL="0" rtl="0" algn="ctr">
                        <a:spcBef>
                          <a:spcPts val="0"/>
                        </a:spcBef>
                        <a:spcAft>
                          <a:spcPts val="0"/>
                        </a:spcAft>
                        <a:buNone/>
                      </a:pPr>
                      <a:r>
                        <a:rPr lang="en" sz="1600"/>
                        <a:t>73</a:t>
                      </a:r>
                      <a:endParaRPr sz="1600"/>
                    </a:p>
                  </a:txBody>
                  <a:tcPr marT="91425" marB="91425" marR="91425" marL="91425"/>
                </a:tc>
                <a:tc>
                  <a:txBody>
                    <a:bodyPr/>
                    <a:lstStyle/>
                    <a:p>
                      <a:pPr indent="0" lvl="0" marL="0" rtl="0" algn="ctr">
                        <a:spcBef>
                          <a:spcPts val="0"/>
                        </a:spcBef>
                        <a:spcAft>
                          <a:spcPts val="0"/>
                        </a:spcAft>
                        <a:buNone/>
                      </a:pPr>
                      <a:r>
                        <a:rPr lang="en" sz="1600"/>
                        <a:t>64</a:t>
                      </a:r>
                      <a:endParaRPr sz="1600"/>
                    </a:p>
                  </a:txBody>
                  <a:tcPr marT="91425" marB="91425" marR="91425" marL="91425"/>
                </a:tc>
                <a:tc>
                  <a:txBody>
                    <a:bodyPr/>
                    <a:lstStyle/>
                    <a:p>
                      <a:pPr indent="0" lvl="0" marL="0" rtl="0" algn="ctr">
                        <a:spcBef>
                          <a:spcPts val="0"/>
                        </a:spcBef>
                        <a:spcAft>
                          <a:spcPts val="0"/>
                        </a:spcAft>
                        <a:buNone/>
                      </a:pPr>
                      <a:r>
                        <a:rPr lang="en" sz="1600"/>
                        <a:t>61</a:t>
                      </a:r>
                      <a:endParaRPr sz="1600"/>
                    </a:p>
                  </a:txBody>
                  <a:tcPr marT="91425" marB="91425" marR="91425" marL="91425"/>
                </a:tc>
                <a:tc>
                  <a:txBody>
                    <a:bodyPr/>
                    <a:lstStyle/>
                    <a:p>
                      <a:pPr indent="0" lvl="0" marL="0" rtl="0" algn="ctr">
                        <a:spcBef>
                          <a:spcPts val="0"/>
                        </a:spcBef>
                        <a:spcAft>
                          <a:spcPts val="0"/>
                        </a:spcAft>
                        <a:buNone/>
                      </a:pPr>
                      <a:r>
                        <a:rPr lang="en" sz="1600"/>
                        <a:t>58</a:t>
                      </a:r>
                      <a:endParaRPr sz="1600"/>
                    </a:p>
                  </a:txBody>
                  <a:tcPr marT="91425" marB="91425" marR="91425" marL="91425"/>
                </a:tc>
                <a:tc>
                  <a:txBody>
                    <a:bodyPr/>
                    <a:lstStyle/>
                    <a:p>
                      <a:pPr indent="0" lvl="0" marL="0" rtl="0" algn="ctr">
                        <a:spcBef>
                          <a:spcPts val="0"/>
                        </a:spcBef>
                        <a:spcAft>
                          <a:spcPts val="0"/>
                        </a:spcAft>
                        <a:buNone/>
                      </a:pPr>
                      <a:r>
                        <a:rPr lang="en" sz="1600"/>
                        <a:t>55</a:t>
                      </a:r>
                      <a:endParaRPr sz="1600"/>
                    </a:p>
                  </a:txBody>
                  <a:tcPr marT="91425" marB="91425" marR="91425" marL="91425"/>
                </a:tc>
                <a:tc>
                  <a:txBody>
                    <a:bodyPr/>
                    <a:lstStyle/>
                    <a:p>
                      <a:pPr indent="0" lvl="0" marL="0" rtl="0" algn="ctr">
                        <a:spcBef>
                          <a:spcPts val="0"/>
                        </a:spcBef>
                        <a:spcAft>
                          <a:spcPts val="0"/>
                        </a:spcAft>
                        <a:buNone/>
                      </a:pPr>
                      <a:r>
                        <a:rPr lang="en" sz="1600"/>
                        <a:t>52</a:t>
                      </a:r>
                      <a:endParaRPr sz="1600"/>
                    </a:p>
                  </a:txBody>
                  <a:tcPr marT="91425" marB="91425" marR="91425" marL="91425"/>
                </a:tc>
              </a:tr>
              <a:tr h="381000">
                <a:tc>
                  <a:txBody>
                    <a:bodyPr/>
                    <a:lstStyle/>
                    <a:p>
                      <a:pPr indent="0" lvl="0" marL="0" rtl="0" algn="ctr">
                        <a:spcBef>
                          <a:spcPts val="0"/>
                        </a:spcBef>
                        <a:spcAft>
                          <a:spcPts val="0"/>
                        </a:spcAft>
                        <a:buNone/>
                      </a:pPr>
                      <a:r>
                        <a:rPr lang="en" sz="1600"/>
                        <a:t>77</a:t>
                      </a:r>
                      <a:endParaRPr sz="1600"/>
                    </a:p>
                  </a:txBody>
                  <a:tcPr marT="91425" marB="91425" marR="91425" marL="91425"/>
                </a:tc>
                <a:tc>
                  <a:txBody>
                    <a:bodyPr/>
                    <a:lstStyle/>
                    <a:p>
                      <a:pPr indent="0" lvl="0" marL="0" rtl="0" algn="ctr">
                        <a:spcBef>
                          <a:spcPts val="0"/>
                        </a:spcBef>
                        <a:spcAft>
                          <a:spcPts val="0"/>
                        </a:spcAft>
                        <a:buNone/>
                      </a:pPr>
                      <a:r>
                        <a:rPr lang="en" sz="1600"/>
                        <a:t>76</a:t>
                      </a:r>
                      <a:endParaRPr sz="1600"/>
                    </a:p>
                  </a:txBody>
                  <a:tcPr marT="91425" marB="91425" marR="91425" marL="91425"/>
                </a:tc>
                <a:tc>
                  <a:txBody>
                    <a:bodyPr/>
                    <a:lstStyle/>
                    <a:p>
                      <a:pPr indent="0" lvl="0" marL="0" rtl="0" algn="ctr">
                        <a:spcBef>
                          <a:spcPts val="0"/>
                        </a:spcBef>
                        <a:spcAft>
                          <a:spcPts val="0"/>
                        </a:spcAft>
                        <a:buNone/>
                      </a:pPr>
                      <a:r>
                        <a:rPr lang="en" sz="1600"/>
                        <a:t>75</a:t>
                      </a:r>
                      <a:endParaRPr sz="1600"/>
                    </a:p>
                  </a:txBody>
                  <a:tcPr marT="91425" marB="91425" marR="91425" marL="91425"/>
                </a:tc>
                <a:tc>
                  <a:txBody>
                    <a:bodyPr/>
                    <a:lstStyle/>
                    <a:p>
                      <a:pPr indent="0" lvl="0" marL="0" rtl="0" algn="ctr">
                        <a:spcBef>
                          <a:spcPts val="0"/>
                        </a:spcBef>
                        <a:spcAft>
                          <a:spcPts val="0"/>
                        </a:spcAft>
                        <a:buNone/>
                      </a:pPr>
                      <a:r>
                        <a:rPr lang="en" sz="1600"/>
                        <a:t>74</a:t>
                      </a:r>
                      <a:endParaRPr sz="1600"/>
                    </a:p>
                  </a:txBody>
                  <a:tcPr marT="91425" marB="91425" marR="91425" marL="91425"/>
                </a:tc>
                <a:tc>
                  <a:txBody>
                    <a:bodyPr/>
                    <a:lstStyle/>
                    <a:p>
                      <a:pPr indent="0" lvl="0" marL="0" rtl="0" algn="ctr">
                        <a:spcBef>
                          <a:spcPts val="0"/>
                        </a:spcBef>
                        <a:spcAft>
                          <a:spcPts val="0"/>
                        </a:spcAft>
                        <a:buNone/>
                      </a:pPr>
                      <a:r>
                        <a:rPr lang="en" sz="1600"/>
                        <a:t>63</a:t>
                      </a:r>
                      <a:endParaRPr sz="1600"/>
                    </a:p>
                  </a:txBody>
                  <a:tcPr marT="91425" marB="91425" marR="91425" marL="91425"/>
                </a:tc>
                <a:tc>
                  <a:txBody>
                    <a:bodyPr/>
                    <a:lstStyle/>
                    <a:p>
                      <a:pPr indent="0" lvl="0" marL="0" rtl="0" algn="ctr">
                        <a:spcBef>
                          <a:spcPts val="0"/>
                        </a:spcBef>
                        <a:spcAft>
                          <a:spcPts val="0"/>
                        </a:spcAft>
                        <a:buNone/>
                      </a:pPr>
                      <a:r>
                        <a:rPr lang="en" sz="1600"/>
                        <a:t>62</a:t>
                      </a:r>
                      <a:endParaRPr sz="1600"/>
                    </a:p>
                  </a:txBody>
                  <a:tcPr marT="91425" marB="91425" marR="91425" marL="91425"/>
                </a:tc>
                <a:tc>
                  <a:txBody>
                    <a:bodyPr/>
                    <a:lstStyle/>
                    <a:p>
                      <a:pPr indent="0" lvl="0" marL="0" rtl="0" algn="ctr">
                        <a:spcBef>
                          <a:spcPts val="0"/>
                        </a:spcBef>
                        <a:spcAft>
                          <a:spcPts val="0"/>
                        </a:spcAft>
                        <a:buNone/>
                      </a:pPr>
                      <a:r>
                        <a:rPr lang="en" sz="1600"/>
                        <a:t>57</a:t>
                      </a:r>
                      <a:endParaRPr sz="1600"/>
                    </a:p>
                  </a:txBody>
                  <a:tcPr marT="91425" marB="91425" marR="91425" marL="91425"/>
                </a:tc>
                <a:tc>
                  <a:txBody>
                    <a:bodyPr/>
                    <a:lstStyle/>
                    <a:p>
                      <a:pPr indent="0" lvl="0" marL="0" rtl="0" algn="ctr">
                        <a:spcBef>
                          <a:spcPts val="0"/>
                        </a:spcBef>
                        <a:spcAft>
                          <a:spcPts val="0"/>
                        </a:spcAft>
                        <a:buNone/>
                      </a:pPr>
                      <a:r>
                        <a:rPr lang="en" sz="1600"/>
                        <a:t>56</a:t>
                      </a:r>
                      <a:endParaRPr sz="1600"/>
                    </a:p>
                  </a:txBody>
                  <a:tcPr marT="91425" marB="91425" marR="91425" marL="91425"/>
                </a:tc>
                <a:tc>
                  <a:txBody>
                    <a:bodyPr/>
                    <a:lstStyle/>
                    <a:p>
                      <a:pPr indent="0" lvl="0" marL="0" rtl="0" algn="ctr">
                        <a:spcBef>
                          <a:spcPts val="0"/>
                        </a:spcBef>
                        <a:spcAft>
                          <a:spcPts val="0"/>
                        </a:spcAft>
                        <a:buNone/>
                      </a:pPr>
                      <a:r>
                        <a:rPr lang="en" sz="1600"/>
                        <a:t>51</a:t>
                      </a:r>
                      <a:endParaRPr sz="1600"/>
                    </a:p>
                  </a:txBody>
                  <a:tcPr marT="91425" marB="91425" marR="91425" marL="91425"/>
                </a:tc>
              </a:tr>
              <a:tr h="381000">
                <a:tc>
                  <a:txBody>
                    <a:bodyPr/>
                    <a:lstStyle/>
                    <a:p>
                      <a:pPr indent="0" lvl="0" marL="0" rtl="0" algn="ctr">
                        <a:spcBef>
                          <a:spcPts val="0"/>
                        </a:spcBef>
                        <a:spcAft>
                          <a:spcPts val="0"/>
                        </a:spcAft>
                        <a:buNone/>
                      </a:pPr>
                      <a:r>
                        <a:rPr lang="en" sz="1600"/>
                        <a:t>78</a:t>
                      </a:r>
                      <a:endParaRPr sz="1600"/>
                    </a:p>
                  </a:txBody>
                  <a:tcPr marT="91425" marB="91425" marR="91425" marL="91425"/>
                </a:tc>
                <a:tc>
                  <a:txBody>
                    <a:bodyPr/>
                    <a:lstStyle/>
                    <a:p>
                      <a:pPr indent="0" lvl="0" marL="0" rtl="0" algn="ctr">
                        <a:spcBef>
                          <a:spcPts val="0"/>
                        </a:spcBef>
                        <a:spcAft>
                          <a:spcPts val="0"/>
                        </a:spcAft>
                        <a:buNone/>
                      </a:pPr>
                      <a:r>
                        <a:rPr lang="en" sz="1600"/>
                        <a:t>81</a:t>
                      </a:r>
                      <a:endParaRPr sz="1600"/>
                    </a:p>
                  </a:txBody>
                  <a:tcPr marT="91425" marB="91425" marR="91425" marL="91425"/>
                </a:tc>
                <a:tc>
                  <a:txBody>
                    <a:bodyPr/>
                    <a:lstStyle/>
                    <a:p>
                      <a:pPr indent="0" lvl="0" marL="0" rtl="0" algn="ctr">
                        <a:spcBef>
                          <a:spcPts val="0"/>
                        </a:spcBef>
                        <a:spcAft>
                          <a:spcPts val="0"/>
                        </a:spcAft>
                        <a:buNone/>
                      </a:pPr>
                      <a:r>
                        <a:rPr lang="en" sz="1600"/>
                        <a:t>44</a:t>
                      </a:r>
                      <a:endParaRPr sz="1600"/>
                    </a:p>
                  </a:txBody>
                  <a:tcPr marT="91425" marB="91425" marR="91425" marL="91425"/>
                </a:tc>
                <a:tc>
                  <a:txBody>
                    <a:bodyPr/>
                    <a:lstStyle/>
                    <a:p>
                      <a:pPr indent="0" lvl="0" marL="0" rtl="0" algn="ctr">
                        <a:spcBef>
                          <a:spcPts val="0"/>
                        </a:spcBef>
                        <a:spcAft>
                          <a:spcPts val="0"/>
                        </a:spcAft>
                        <a:buNone/>
                      </a:pPr>
                      <a:r>
                        <a:rPr lang="en" sz="1600"/>
                        <a:t>45</a:t>
                      </a:r>
                      <a:endParaRPr sz="1600"/>
                    </a:p>
                  </a:txBody>
                  <a:tcPr marT="91425" marB="91425" marR="91425" marL="91425"/>
                </a:tc>
                <a:tc>
                  <a:txBody>
                    <a:bodyPr/>
                    <a:lstStyle/>
                    <a:p>
                      <a:pPr indent="0" lvl="0" marL="0" rtl="0" algn="ctr">
                        <a:spcBef>
                          <a:spcPts val="0"/>
                        </a:spcBef>
                        <a:spcAft>
                          <a:spcPts val="0"/>
                        </a:spcAft>
                        <a:buNone/>
                      </a:pPr>
                      <a:r>
                        <a:rPr lang="en" sz="1600"/>
                        <a:t>46</a:t>
                      </a:r>
                      <a:endParaRPr sz="1600"/>
                    </a:p>
                  </a:txBody>
                  <a:tcPr marT="91425" marB="91425" marR="91425" marL="91425"/>
                </a:tc>
                <a:tc>
                  <a:txBody>
                    <a:bodyPr/>
                    <a:lstStyle/>
                    <a:p>
                      <a:pPr indent="0" lvl="0" marL="0" rtl="0" algn="ctr">
                        <a:spcBef>
                          <a:spcPts val="0"/>
                        </a:spcBef>
                        <a:spcAft>
                          <a:spcPts val="0"/>
                        </a:spcAft>
                        <a:buNone/>
                      </a:pPr>
                      <a:r>
                        <a:rPr lang="en" sz="1600"/>
                        <a:t>47</a:t>
                      </a:r>
                      <a:endParaRPr sz="1600"/>
                    </a:p>
                  </a:txBody>
                  <a:tcPr marT="91425" marB="91425" marR="91425" marL="91425"/>
                </a:tc>
                <a:tc>
                  <a:txBody>
                    <a:bodyPr/>
                    <a:lstStyle/>
                    <a:p>
                      <a:pPr indent="0" lvl="0" marL="0" rtl="0" algn="ctr">
                        <a:spcBef>
                          <a:spcPts val="0"/>
                        </a:spcBef>
                        <a:spcAft>
                          <a:spcPts val="0"/>
                        </a:spcAft>
                        <a:buNone/>
                      </a:pPr>
                      <a:r>
                        <a:rPr lang="en" sz="1600"/>
                        <a:t>48</a:t>
                      </a:r>
                      <a:endParaRPr sz="1600"/>
                    </a:p>
                  </a:txBody>
                  <a:tcPr marT="91425" marB="91425" marR="91425" marL="91425"/>
                </a:tc>
                <a:tc>
                  <a:txBody>
                    <a:bodyPr/>
                    <a:lstStyle/>
                    <a:p>
                      <a:pPr indent="0" lvl="0" marL="0" rtl="0" algn="ctr">
                        <a:spcBef>
                          <a:spcPts val="0"/>
                        </a:spcBef>
                        <a:spcAft>
                          <a:spcPts val="0"/>
                        </a:spcAft>
                        <a:buNone/>
                      </a:pPr>
                      <a:r>
                        <a:rPr lang="en" sz="1600"/>
                        <a:t>49</a:t>
                      </a:r>
                      <a:endParaRPr sz="1600"/>
                    </a:p>
                  </a:txBody>
                  <a:tcPr marT="91425" marB="91425" marR="91425" marL="91425"/>
                </a:tc>
                <a:tc>
                  <a:txBody>
                    <a:bodyPr/>
                    <a:lstStyle/>
                    <a:p>
                      <a:pPr indent="0" lvl="0" marL="0" rtl="0" algn="ctr">
                        <a:spcBef>
                          <a:spcPts val="0"/>
                        </a:spcBef>
                        <a:spcAft>
                          <a:spcPts val="0"/>
                        </a:spcAft>
                        <a:buNone/>
                      </a:pPr>
                      <a:r>
                        <a:rPr lang="en" sz="1600"/>
                        <a:t>50</a:t>
                      </a:r>
                      <a:endParaRPr sz="1600"/>
                    </a:p>
                  </a:txBody>
                  <a:tcPr marT="91425" marB="91425" marR="91425" marL="91425"/>
                </a:tc>
              </a:tr>
              <a:tr h="381000">
                <a:tc>
                  <a:txBody>
                    <a:bodyPr/>
                    <a:lstStyle/>
                    <a:p>
                      <a:pPr indent="0" lvl="0" marL="0" rtl="0" algn="ctr">
                        <a:spcBef>
                          <a:spcPts val="0"/>
                        </a:spcBef>
                        <a:spcAft>
                          <a:spcPts val="0"/>
                        </a:spcAft>
                        <a:buNone/>
                      </a:pPr>
                      <a:r>
                        <a:rPr lang="en" sz="1600"/>
                        <a:t>79</a:t>
                      </a:r>
                      <a:endParaRPr sz="1600"/>
                    </a:p>
                  </a:txBody>
                  <a:tcPr marT="91425" marB="91425" marR="91425" marL="91425"/>
                </a:tc>
                <a:tc>
                  <a:txBody>
                    <a:bodyPr/>
                    <a:lstStyle/>
                    <a:p>
                      <a:pPr indent="0" lvl="0" marL="0" rtl="0" algn="ctr">
                        <a:spcBef>
                          <a:spcPts val="0"/>
                        </a:spcBef>
                        <a:spcAft>
                          <a:spcPts val="0"/>
                        </a:spcAft>
                        <a:buNone/>
                      </a:pPr>
                      <a:r>
                        <a:rPr lang="en" sz="1600"/>
                        <a:t>80</a:t>
                      </a:r>
                      <a:endParaRPr sz="1600"/>
                    </a:p>
                  </a:txBody>
                  <a:tcPr marT="91425" marB="91425" marR="91425" marL="91425"/>
                </a:tc>
                <a:tc>
                  <a:txBody>
                    <a:bodyPr/>
                    <a:lstStyle/>
                    <a:p>
                      <a:pPr indent="0" lvl="0" marL="0" rtl="0" algn="ctr">
                        <a:spcBef>
                          <a:spcPts val="0"/>
                        </a:spcBef>
                        <a:spcAft>
                          <a:spcPts val="0"/>
                        </a:spcAft>
                        <a:buNone/>
                      </a:pPr>
                      <a:r>
                        <a:rPr lang="en" sz="1600"/>
                        <a:t>43</a:t>
                      </a:r>
                      <a:endParaRPr sz="1600"/>
                    </a:p>
                  </a:txBody>
                  <a:tcPr marT="91425" marB="91425" marR="91425" marL="91425"/>
                </a:tc>
                <a:tc>
                  <a:txBody>
                    <a:bodyPr/>
                    <a:lstStyle/>
                    <a:p>
                      <a:pPr indent="0" lvl="0" marL="0" rtl="0" algn="ctr">
                        <a:spcBef>
                          <a:spcPts val="0"/>
                        </a:spcBef>
                        <a:spcAft>
                          <a:spcPts val="0"/>
                        </a:spcAft>
                        <a:buNone/>
                      </a:pPr>
                      <a:r>
                        <a:rPr lang="en" sz="1600"/>
                        <a:t>8</a:t>
                      </a:r>
                      <a:endParaRPr sz="1600"/>
                    </a:p>
                  </a:txBody>
                  <a:tcPr marT="91425" marB="91425" marR="91425" marL="91425"/>
                </a:tc>
                <a:tc>
                  <a:txBody>
                    <a:bodyPr/>
                    <a:lstStyle/>
                    <a:p>
                      <a:pPr indent="0" lvl="0" marL="0" rtl="0" algn="ctr">
                        <a:spcBef>
                          <a:spcPts val="0"/>
                        </a:spcBef>
                        <a:spcAft>
                          <a:spcPts val="0"/>
                        </a:spcAft>
                        <a:buNone/>
                      </a:pPr>
                      <a:r>
                        <a:rPr lang="en" sz="1600"/>
                        <a:t>7</a:t>
                      </a:r>
                      <a:endParaRPr sz="1600"/>
                    </a:p>
                  </a:txBody>
                  <a:tcPr marT="91425" marB="91425" marR="91425" marL="91425"/>
                </a:tc>
                <a:tc>
                  <a:txBody>
                    <a:bodyPr/>
                    <a:lstStyle/>
                    <a:p>
                      <a:pPr indent="0" lvl="0" marL="0" rtl="0" algn="ctr">
                        <a:spcBef>
                          <a:spcPts val="0"/>
                        </a:spcBef>
                        <a:spcAft>
                          <a:spcPts val="0"/>
                        </a:spcAft>
                        <a:buNone/>
                      </a:pPr>
                      <a:r>
                        <a:rPr lang="en" sz="1600"/>
                        <a:t>6</a:t>
                      </a:r>
                      <a:endParaRPr sz="1600"/>
                    </a:p>
                  </a:txBody>
                  <a:tcPr marT="91425" marB="91425" marR="91425" marL="91425"/>
                </a:tc>
                <a:tc>
                  <a:txBody>
                    <a:bodyPr/>
                    <a:lstStyle/>
                    <a:p>
                      <a:pPr indent="0" lvl="0" marL="0" rtl="0" algn="ctr">
                        <a:spcBef>
                          <a:spcPts val="0"/>
                        </a:spcBef>
                        <a:spcAft>
                          <a:spcPts val="0"/>
                        </a:spcAft>
                        <a:buNone/>
                      </a:pPr>
                      <a:r>
                        <a:rPr lang="en" sz="1600"/>
                        <a:t>5</a:t>
                      </a:r>
                      <a:endParaRPr sz="1600"/>
                    </a:p>
                  </a:txBody>
                  <a:tcPr marT="91425" marB="91425" marR="91425" marL="91425"/>
                </a:tc>
                <a:tc>
                  <a:txBody>
                    <a:bodyPr/>
                    <a:lstStyle/>
                    <a:p>
                      <a:pPr indent="0" lvl="0" marL="0" rtl="0" algn="ctr">
                        <a:spcBef>
                          <a:spcPts val="0"/>
                        </a:spcBef>
                        <a:spcAft>
                          <a:spcPts val="0"/>
                        </a:spcAft>
                        <a:buNone/>
                      </a:pPr>
                      <a:r>
                        <a:rPr lang="en" sz="1600"/>
                        <a:t>4</a:t>
                      </a:r>
                      <a:endParaRPr sz="1600"/>
                    </a:p>
                  </a:txBody>
                  <a:tcPr marT="91425" marB="91425" marR="91425" marL="91425"/>
                </a:tc>
                <a:tc>
                  <a:txBody>
                    <a:bodyPr/>
                    <a:lstStyle/>
                    <a:p>
                      <a:pPr indent="0" lvl="0" marL="0" rtl="0" algn="ctr">
                        <a:spcBef>
                          <a:spcPts val="0"/>
                        </a:spcBef>
                        <a:spcAft>
                          <a:spcPts val="0"/>
                        </a:spcAft>
                        <a:buNone/>
                      </a:pPr>
                      <a:r>
                        <a:rPr lang="en" sz="1600"/>
                        <a:t>3</a:t>
                      </a:r>
                      <a:endParaRPr sz="1600"/>
                    </a:p>
                  </a:txBody>
                  <a:tcPr marT="91425" marB="91425" marR="91425" marL="91425"/>
                </a:tc>
              </a:tr>
              <a:tr h="381000">
                <a:tc>
                  <a:txBody>
                    <a:bodyPr/>
                    <a:lstStyle/>
                    <a:p>
                      <a:pPr indent="0" lvl="0" marL="0" rtl="0" algn="ctr">
                        <a:spcBef>
                          <a:spcPts val="0"/>
                        </a:spcBef>
                        <a:spcAft>
                          <a:spcPts val="0"/>
                        </a:spcAft>
                        <a:buNone/>
                      </a:pPr>
                      <a:r>
                        <a:rPr lang="en" sz="1600"/>
                        <a:t>40</a:t>
                      </a:r>
                      <a:endParaRPr sz="1600"/>
                    </a:p>
                  </a:txBody>
                  <a:tcPr marT="91425" marB="91425" marR="91425" marL="91425"/>
                </a:tc>
                <a:tc>
                  <a:txBody>
                    <a:bodyPr/>
                    <a:lstStyle/>
                    <a:p>
                      <a:pPr indent="0" lvl="0" marL="0" rtl="0" algn="ctr">
                        <a:spcBef>
                          <a:spcPts val="0"/>
                        </a:spcBef>
                        <a:spcAft>
                          <a:spcPts val="0"/>
                        </a:spcAft>
                        <a:buNone/>
                      </a:pPr>
                      <a:r>
                        <a:rPr lang="en" sz="1600"/>
                        <a:t>41</a:t>
                      </a:r>
                      <a:endParaRPr sz="1600"/>
                    </a:p>
                  </a:txBody>
                  <a:tcPr marT="91425" marB="91425" marR="91425" marL="91425"/>
                </a:tc>
                <a:tc>
                  <a:txBody>
                    <a:bodyPr/>
                    <a:lstStyle/>
                    <a:p>
                      <a:pPr indent="0" lvl="0" marL="0" rtl="0" algn="ctr">
                        <a:spcBef>
                          <a:spcPts val="0"/>
                        </a:spcBef>
                        <a:spcAft>
                          <a:spcPts val="0"/>
                        </a:spcAft>
                        <a:buNone/>
                      </a:pPr>
                      <a:r>
                        <a:rPr lang="en" sz="1600"/>
                        <a:t>42</a:t>
                      </a:r>
                      <a:endParaRPr sz="1600"/>
                    </a:p>
                  </a:txBody>
                  <a:tcPr marT="91425" marB="91425" marR="91425" marL="91425"/>
                </a:tc>
                <a:tc>
                  <a:txBody>
                    <a:bodyPr/>
                    <a:lstStyle/>
                    <a:p>
                      <a:pPr indent="0" lvl="0" marL="0" rtl="0" algn="ctr">
                        <a:spcBef>
                          <a:spcPts val="0"/>
                        </a:spcBef>
                        <a:spcAft>
                          <a:spcPts val="0"/>
                        </a:spcAft>
                        <a:buNone/>
                      </a:pPr>
                      <a:r>
                        <a:rPr lang="en" sz="1600"/>
                        <a:t>9</a:t>
                      </a:r>
                      <a:endParaRPr sz="1600"/>
                    </a:p>
                  </a:txBody>
                  <a:tcPr marT="91425" marB="91425" marR="91425" marL="91425"/>
                </a:tc>
                <a:tc>
                  <a:txBody>
                    <a:bodyPr/>
                    <a:lstStyle/>
                    <a:p>
                      <a:pPr indent="0" lvl="0" marL="0" rtl="0" algn="ctr">
                        <a:spcBef>
                          <a:spcPts val="0"/>
                        </a:spcBef>
                        <a:spcAft>
                          <a:spcPts val="0"/>
                        </a:spcAft>
                        <a:buNone/>
                      </a:pPr>
                      <a:r>
                        <a:rPr lang="en" sz="1600"/>
                        <a:t>10</a:t>
                      </a:r>
                      <a:endParaRPr sz="1600"/>
                    </a:p>
                  </a:txBody>
                  <a:tcPr marT="91425" marB="91425" marR="91425" marL="91425"/>
                </a:tc>
                <a:tc>
                  <a:txBody>
                    <a:bodyPr/>
                    <a:lstStyle/>
                    <a:p>
                      <a:pPr indent="0" lvl="0" marL="0" rtl="0" algn="ctr">
                        <a:spcBef>
                          <a:spcPts val="0"/>
                        </a:spcBef>
                        <a:spcAft>
                          <a:spcPts val="0"/>
                        </a:spcAft>
                        <a:buNone/>
                      </a:pPr>
                      <a:r>
                        <a:rPr lang="en" sz="1600"/>
                        <a:t>11</a:t>
                      </a:r>
                      <a:endParaRPr sz="1600"/>
                    </a:p>
                  </a:txBody>
                  <a:tcPr marT="91425" marB="91425" marR="91425" marL="91425"/>
                </a:tc>
                <a:tc>
                  <a:txBody>
                    <a:bodyPr/>
                    <a:lstStyle/>
                    <a:p>
                      <a:pPr indent="0" lvl="0" marL="0" rtl="0" algn="ctr">
                        <a:spcBef>
                          <a:spcPts val="0"/>
                        </a:spcBef>
                        <a:spcAft>
                          <a:spcPts val="0"/>
                        </a:spcAft>
                        <a:buNone/>
                      </a:pPr>
                      <a:r>
                        <a:rPr lang="en" sz="1600"/>
                        <a:t>12</a:t>
                      </a:r>
                      <a:endParaRPr sz="1600"/>
                    </a:p>
                  </a:txBody>
                  <a:tcPr marT="91425" marB="91425" marR="91425" marL="91425"/>
                </a:tc>
                <a:tc>
                  <a:txBody>
                    <a:bodyPr/>
                    <a:lstStyle/>
                    <a:p>
                      <a:pPr indent="0" lvl="0" marL="0" rtl="0" algn="ctr">
                        <a:spcBef>
                          <a:spcPts val="0"/>
                        </a:spcBef>
                        <a:spcAft>
                          <a:spcPts val="0"/>
                        </a:spcAft>
                        <a:buNone/>
                      </a:pPr>
                      <a:r>
                        <a:rPr lang="en" sz="1600"/>
                        <a:t>13</a:t>
                      </a:r>
                      <a:endParaRPr sz="1600"/>
                    </a:p>
                  </a:txBody>
                  <a:tcPr marT="91425" marB="91425" marR="91425" marL="91425"/>
                </a:tc>
                <a:tc>
                  <a:txBody>
                    <a:bodyPr/>
                    <a:lstStyle/>
                    <a:p>
                      <a:pPr indent="0" lvl="0" marL="0" rtl="0" algn="ctr">
                        <a:spcBef>
                          <a:spcPts val="0"/>
                        </a:spcBef>
                        <a:spcAft>
                          <a:spcPts val="0"/>
                        </a:spcAft>
                        <a:buNone/>
                      </a:pPr>
                      <a:r>
                        <a:rPr lang="en" sz="1600"/>
                        <a:t>2</a:t>
                      </a:r>
                      <a:endParaRPr sz="1600"/>
                    </a:p>
                  </a:txBody>
                  <a:tcPr marT="91425" marB="91425" marR="91425" marL="91425"/>
                </a:tc>
              </a:tr>
              <a:tr h="381000">
                <a:tc>
                  <a:txBody>
                    <a:bodyPr/>
                    <a:lstStyle/>
                    <a:p>
                      <a:pPr indent="0" lvl="0" marL="0" rtl="0" algn="ctr">
                        <a:spcBef>
                          <a:spcPts val="0"/>
                        </a:spcBef>
                        <a:spcAft>
                          <a:spcPts val="0"/>
                        </a:spcAft>
                        <a:buNone/>
                      </a:pPr>
                      <a:r>
                        <a:rPr lang="en" sz="1600"/>
                        <a:t>39</a:t>
                      </a:r>
                      <a:endParaRPr sz="1600"/>
                    </a:p>
                  </a:txBody>
                  <a:tcPr marT="91425" marB="91425" marR="91425" marL="91425"/>
                </a:tc>
                <a:tc>
                  <a:txBody>
                    <a:bodyPr/>
                    <a:lstStyle/>
                    <a:p>
                      <a:pPr indent="0" lvl="0" marL="0" rtl="0" algn="ctr">
                        <a:spcBef>
                          <a:spcPts val="0"/>
                        </a:spcBef>
                        <a:spcAft>
                          <a:spcPts val="0"/>
                        </a:spcAft>
                        <a:buNone/>
                      </a:pPr>
                      <a:r>
                        <a:rPr lang="en" sz="1600"/>
                        <a:t>38</a:t>
                      </a:r>
                      <a:endParaRPr sz="1600"/>
                    </a:p>
                  </a:txBody>
                  <a:tcPr marT="91425" marB="91425" marR="91425" marL="91425"/>
                </a:tc>
                <a:tc>
                  <a:txBody>
                    <a:bodyPr/>
                    <a:lstStyle/>
                    <a:p>
                      <a:pPr indent="0" lvl="0" marL="0" rtl="0" algn="ctr">
                        <a:spcBef>
                          <a:spcPts val="0"/>
                        </a:spcBef>
                        <a:spcAft>
                          <a:spcPts val="0"/>
                        </a:spcAft>
                        <a:buNone/>
                      </a:pPr>
                      <a:r>
                        <a:rPr lang="en" sz="1600"/>
                        <a:t>31</a:t>
                      </a:r>
                      <a:endParaRPr sz="1600"/>
                    </a:p>
                  </a:txBody>
                  <a:tcPr marT="91425" marB="91425" marR="91425" marL="91425"/>
                </a:tc>
                <a:tc>
                  <a:txBody>
                    <a:bodyPr/>
                    <a:lstStyle/>
                    <a:p>
                      <a:pPr indent="0" lvl="0" marL="0" rtl="0" algn="ctr">
                        <a:spcBef>
                          <a:spcPts val="0"/>
                        </a:spcBef>
                        <a:spcAft>
                          <a:spcPts val="0"/>
                        </a:spcAft>
                        <a:buNone/>
                      </a:pPr>
                      <a:r>
                        <a:rPr lang="en" sz="1600"/>
                        <a:t>30</a:t>
                      </a:r>
                      <a:endParaRPr sz="1600"/>
                    </a:p>
                  </a:txBody>
                  <a:tcPr marT="91425" marB="91425" marR="91425" marL="91425"/>
                </a:tc>
                <a:tc>
                  <a:txBody>
                    <a:bodyPr/>
                    <a:lstStyle/>
                    <a:p>
                      <a:pPr indent="0" lvl="0" marL="0" rtl="0" algn="ctr">
                        <a:spcBef>
                          <a:spcPts val="0"/>
                        </a:spcBef>
                        <a:spcAft>
                          <a:spcPts val="0"/>
                        </a:spcAft>
                        <a:buNone/>
                      </a:pPr>
                      <a:r>
                        <a:rPr lang="en" sz="1600"/>
                        <a:t>25</a:t>
                      </a:r>
                      <a:endParaRPr sz="1600"/>
                    </a:p>
                  </a:txBody>
                  <a:tcPr marT="91425" marB="91425" marR="91425" marL="91425"/>
                </a:tc>
                <a:tc>
                  <a:txBody>
                    <a:bodyPr/>
                    <a:lstStyle/>
                    <a:p>
                      <a:pPr indent="0" lvl="0" marL="0" rtl="0" algn="ctr">
                        <a:spcBef>
                          <a:spcPts val="0"/>
                        </a:spcBef>
                        <a:spcAft>
                          <a:spcPts val="0"/>
                        </a:spcAft>
                        <a:buNone/>
                      </a:pPr>
                      <a:r>
                        <a:rPr lang="en" sz="1600"/>
                        <a:t>24</a:t>
                      </a:r>
                      <a:endParaRPr sz="1600"/>
                    </a:p>
                  </a:txBody>
                  <a:tcPr marT="91425" marB="91425" marR="91425" marL="91425"/>
                </a:tc>
                <a:tc>
                  <a:txBody>
                    <a:bodyPr/>
                    <a:lstStyle/>
                    <a:p>
                      <a:pPr indent="0" lvl="0" marL="0" rtl="0" algn="ctr">
                        <a:spcBef>
                          <a:spcPts val="0"/>
                        </a:spcBef>
                        <a:spcAft>
                          <a:spcPts val="0"/>
                        </a:spcAft>
                        <a:buNone/>
                      </a:pPr>
                      <a:r>
                        <a:rPr lang="en" sz="1600"/>
                        <a:t>15</a:t>
                      </a:r>
                      <a:endParaRPr sz="1600"/>
                    </a:p>
                  </a:txBody>
                  <a:tcPr marT="91425" marB="91425" marR="91425" marL="91425"/>
                </a:tc>
                <a:tc>
                  <a:txBody>
                    <a:bodyPr/>
                    <a:lstStyle/>
                    <a:p>
                      <a:pPr indent="0" lvl="0" marL="0" rtl="0" algn="ctr">
                        <a:spcBef>
                          <a:spcPts val="0"/>
                        </a:spcBef>
                        <a:spcAft>
                          <a:spcPts val="0"/>
                        </a:spcAft>
                        <a:buNone/>
                      </a:pPr>
                      <a:r>
                        <a:rPr lang="en" sz="1600"/>
                        <a:t>14</a:t>
                      </a:r>
                      <a:endParaRPr sz="1600"/>
                    </a:p>
                  </a:txBody>
                  <a:tcPr marT="91425" marB="91425" marR="91425" marL="91425"/>
                </a:tc>
                <a:tc>
                  <a:txBody>
                    <a:bodyPr/>
                    <a:lstStyle/>
                    <a:p>
                      <a:pPr indent="0" lvl="0" marL="0" rtl="0" algn="ctr">
                        <a:spcBef>
                          <a:spcPts val="0"/>
                        </a:spcBef>
                        <a:spcAft>
                          <a:spcPts val="0"/>
                        </a:spcAft>
                        <a:buNone/>
                      </a:pPr>
                      <a:r>
                        <a:rPr lang="en" sz="1600"/>
                        <a:t>1</a:t>
                      </a:r>
                      <a:endParaRPr sz="1600"/>
                    </a:p>
                  </a:txBody>
                  <a:tcPr marT="91425" marB="91425" marR="91425" marL="91425"/>
                </a:tc>
              </a:tr>
              <a:tr h="381000">
                <a:tc>
                  <a:txBody>
                    <a:bodyPr/>
                    <a:lstStyle/>
                    <a:p>
                      <a:pPr indent="0" lvl="0" marL="0" rtl="0" algn="ctr">
                        <a:spcBef>
                          <a:spcPts val="0"/>
                        </a:spcBef>
                        <a:spcAft>
                          <a:spcPts val="0"/>
                        </a:spcAft>
                        <a:buNone/>
                      </a:pPr>
                      <a:r>
                        <a:rPr lang="en" sz="1600"/>
                        <a:t>36</a:t>
                      </a:r>
                      <a:endParaRPr sz="1600"/>
                    </a:p>
                  </a:txBody>
                  <a:tcPr marT="91425" marB="91425" marR="91425" marL="91425"/>
                </a:tc>
                <a:tc>
                  <a:txBody>
                    <a:bodyPr/>
                    <a:lstStyle/>
                    <a:p>
                      <a:pPr indent="0" lvl="0" marL="0" rtl="0" algn="ctr">
                        <a:spcBef>
                          <a:spcPts val="0"/>
                        </a:spcBef>
                        <a:spcAft>
                          <a:spcPts val="0"/>
                        </a:spcAft>
                        <a:buNone/>
                      </a:pPr>
                      <a:r>
                        <a:rPr lang="en" sz="1600"/>
                        <a:t>37</a:t>
                      </a:r>
                      <a:endParaRPr sz="1600"/>
                    </a:p>
                  </a:txBody>
                  <a:tcPr marT="91425" marB="91425" marR="91425" marL="91425"/>
                </a:tc>
                <a:tc>
                  <a:txBody>
                    <a:bodyPr/>
                    <a:lstStyle/>
                    <a:p>
                      <a:pPr indent="0" lvl="0" marL="0" rtl="0" algn="ctr">
                        <a:spcBef>
                          <a:spcPts val="0"/>
                        </a:spcBef>
                        <a:spcAft>
                          <a:spcPts val="0"/>
                        </a:spcAft>
                        <a:buNone/>
                      </a:pPr>
                      <a:r>
                        <a:rPr lang="en" sz="1600"/>
                        <a:t>32</a:t>
                      </a:r>
                      <a:endParaRPr sz="1600"/>
                    </a:p>
                  </a:txBody>
                  <a:tcPr marT="91425" marB="91425" marR="91425" marL="91425"/>
                </a:tc>
                <a:tc>
                  <a:txBody>
                    <a:bodyPr/>
                    <a:lstStyle/>
                    <a:p>
                      <a:pPr indent="0" lvl="0" marL="0" rtl="0" algn="ctr">
                        <a:spcBef>
                          <a:spcPts val="0"/>
                        </a:spcBef>
                        <a:spcAft>
                          <a:spcPts val="0"/>
                        </a:spcAft>
                        <a:buNone/>
                      </a:pPr>
                      <a:r>
                        <a:rPr lang="en" sz="1600"/>
                        <a:t>29</a:t>
                      </a:r>
                      <a:endParaRPr sz="1600"/>
                    </a:p>
                  </a:txBody>
                  <a:tcPr marT="91425" marB="91425" marR="91425" marL="91425"/>
                </a:tc>
                <a:tc>
                  <a:txBody>
                    <a:bodyPr/>
                    <a:lstStyle/>
                    <a:p>
                      <a:pPr indent="0" lvl="0" marL="0" rtl="0" algn="ctr">
                        <a:spcBef>
                          <a:spcPts val="0"/>
                        </a:spcBef>
                        <a:spcAft>
                          <a:spcPts val="0"/>
                        </a:spcAft>
                        <a:buNone/>
                      </a:pPr>
                      <a:r>
                        <a:rPr lang="en" sz="1600"/>
                        <a:t>26</a:t>
                      </a:r>
                      <a:endParaRPr sz="1600"/>
                    </a:p>
                  </a:txBody>
                  <a:tcPr marT="91425" marB="91425" marR="91425" marL="91425"/>
                </a:tc>
                <a:tc>
                  <a:txBody>
                    <a:bodyPr/>
                    <a:lstStyle/>
                    <a:p>
                      <a:pPr indent="0" lvl="0" marL="0" rtl="0" algn="ctr">
                        <a:spcBef>
                          <a:spcPts val="0"/>
                        </a:spcBef>
                        <a:spcAft>
                          <a:spcPts val="0"/>
                        </a:spcAft>
                        <a:buNone/>
                      </a:pPr>
                      <a:r>
                        <a:rPr lang="en" sz="1600"/>
                        <a:t>23</a:t>
                      </a:r>
                      <a:endParaRPr sz="1600"/>
                    </a:p>
                  </a:txBody>
                  <a:tcPr marT="91425" marB="91425" marR="91425" marL="91425"/>
                </a:tc>
                <a:tc>
                  <a:txBody>
                    <a:bodyPr/>
                    <a:lstStyle/>
                    <a:p>
                      <a:pPr indent="0" lvl="0" marL="0" rtl="0" algn="ctr">
                        <a:spcBef>
                          <a:spcPts val="0"/>
                        </a:spcBef>
                        <a:spcAft>
                          <a:spcPts val="0"/>
                        </a:spcAft>
                        <a:buNone/>
                      </a:pPr>
                      <a:r>
                        <a:rPr lang="en" sz="1600"/>
                        <a:t>16</a:t>
                      </a:r>
                      <a:endParaRPr sz="1600"/>
                    </a:p>
                  </a:txBody>
                  <a:tcPr marT="91425" marB="91425" marR="91425" marL="91425"/>
                </a:tc>
                <a:tc>
                  <a:txBody>
                    <a:bodyPr/>
                    <a:lstStyle/>
                    <a:p>
                      <a:pPr indent="0" lvl="0" marL="0" rtl="0" algn="ctr">
                        <a:spcBef>
                          <a:spcPts val="0"/>
                        </a:spcBef>
                        <a:spcAft>
                          <a:spcPts val="0"/>
                        </a:spcAft>
                        <a:buNone/>
                      </a:pPr>
                      <a:r>
                        <a:rPr lang="en" sz="1600"/>
                        <a:t>17</a:t>
                      </a:r>
                      <a:endParaRPr sz="1600"/>
                    </a:p>
                  </a:txBody>
                  <a:tcPr marT="91425" marB="91425" marR="91425" marL="91425"/>
                </a:tc>
                <a:tc>
                  <a:txBody>
                    <a:bodyPr/>
                    <a:lstStyle/>
                    <a:p>
                      <a:pPr indent="0" lvl="0" marL="0" rtl="0" algn="ctr">
                        <a:spcBef>
                          <a:spcPts val="0"/>
                        </a:spcBef>
                        <a:spcAft>
                          <a:spcPts val="0"/>
                        </a:spcAft>
                        <a:buNone/>
                      </a:pPr>
                      <a:r>
                        <a:rPr lang="en" sz="1600"/>
                        <a:t>18</a:t>
                      </a:r>
                      <a:endParaRPr sz="1600"/>
                    </a:p>
                  </a:txBody>
                  <a:tcPr marT="91425" marB="91425" marR="91425" marL="91425"/>
                </a:tc>
              </a:tr>
              <a:tr h="381000">
                <a:tc>
                  <a:txBody>
                    <a:bodyPr/>
                    <a:lstStyle/>
                    <a:p>
                      <a:pPr indent="0" lvl="0" marL="0" rtl="0" algn="ctr">
                        <a:spcBef>
                          <a:spcPts val="0"/>
                        </a:spcBef>
                        <a:spcAft>
                          <a:spcPts val="0"/>
                        </a:spcAft>
                        <a:buNone/>
                      </a:pPr>
                      <a:r>
                        <a:rPr lang="en" sz="1600"/>
                        <a:t>35</a:t>
                      </a:r>
                      <a:endParaRPr sz="1600"/>
                    </a:p>
                  </a:txBody>
                  <a:tcPr marT="91425" marB="91425" marR="91425" marL="91425"/>
                </a:tc>
                <a:tc>
                  <a:txBody>
                    <a:bodyPr/>
                    <a:lstStyle/>
                    <a:p>
                      <a:pPr indent="0" lvl="0" marL="0" rtl="0" algn="ctr">
                        <a:spcBef>
                          <a:spcPts val="0"/>
                        </a:spcBef>
                        <a:spcAft>
                          <a:spcPts val="0"/>
                        </a:spcAft>
                        <a:buNone/>
                      </a:pPr>
                      <a:r>
                        <a:rPr lang="en" sz="1600"/>
                        <a:t>34</a:t>
                      </a:r>
                      <a:endParaRPr sz="1600"/>
                    </a:p>
                  </a:txBody>
                  <a:tcPr marT="91425" marB="91425" marR="91425" marL="91425"/>
                </a:tc>
                <a:tc>
                  <a:txBody>
                    <a:bodyPr/>
                    <a:lstStyle/>
                    <a:p>
                      <a:pPr indent="0" lvl="0" marL="0" rtl="0" algn="ctr">
                        <a:spcBef>
                          <a:spcPts val="0"/>
                        </a:spcBef>
                        <a:spcAft>
                          <a:spcPts val="0"/>
                        </a:spcAft>
                        <a:buNone/>
                      </a:pPr>
                      <a:r>
                        <a:rPr lang="en" sz="1600"/>
                        <a:t>33</a:t>
                      </a:r>
                      <a:endParaRPr sz="1600"/>
                    </a:p>
                  </a:txBody>
                  <a:tcPr marT="91425" marB="91425" marR="91425" marL="91425"/>
                </a:tc>
                <a:tc>
                  <a:txBody>
                    <a:bodyPr/>
                    <a:lstStyle/>
                    <a:p>
                      <a:pPr indent="0" lvl="0" marL="0" rtl="0" algn="ctr">
                        <a:spcBef>
                          <a:spcPts val="0"/>
                        </a:spcBef>
                        <a:spcAft>
                          <a:spcPts val="0"/>
                        </a:spcAft>
                        <a:buNone/>
                      </a:pPr>
                      <a:r>
                        <a:rPr lang="en" sz="1600"/>
                        <a:t>28</a:t>
                      </a:r>
                      <a:endParaRPr sz="1600"/>
                    </a:p>
                  </a:txBody>
                  <a:tcPr marT="91425" marB="91425" marR="91425" marL="91425"/>
                </a:tc>
                <a:tc>
                  <a:txBody>
                    <a:bodyPr/>
                    <a:lstStyle/>
                    <a:p>
                      <a:pPr indent="0" lvl="0" marL="0" rtl="0" algn="ctr">
                        <a:spcBef>
                          <a:spcPts val="0"/>
                        </a:spcBef>
                        <a:spcAft>
                          <a:spcPts val="0"/>
                        </a:spcAft>
                        <a:buNone/>
                      </a:pPr>
                      <a:r>
                        <a:rPr lang="en" sz="1600"/>
                        <a:t>27</a:t>
                      </a:r>
                      <a:endParaRPr sz="1600"/>
                    </a:p>
                  </a:txBody>
                  <a:tcPr marT="91425" marB="91425" marR="91425" marL="91425"/>
                </a:tc>
                <a:tc>
                  <a:txBody>
                    <a:bodyPr/>
                    <a:lstStyle/>
                    <a:p>
                      <a:pPr indent="0" lvl="0" marL="0" rtl="0" algn="ctr">
                        <a:spcBef>
                          <a:spcPts val="0"/>
                        </a:spcBef>
                        <a:spcAft>
                          <a:spcPts val="0"/>
                        </a:spcAft>
                        <a:buNone/>
                      </a:pPr>
                      <a:r>
                        <a:rPr lang="en" sz="1600"/>
                        <a:t>22</a:t>
                      </a:r>
                      <a:endParaRPr sz="1600"/>
                    </a:p>
                  </a:txBody>
                  <a:tcPr marT="91425" marB="91425" marR="91425" marL="91425"/>
                </a:tc>
                <a:tc>
                  <a:txBody>
                    <a:bodyPr/>
                    <a:lstStyle/>
                    <a:p>
                      <a:pPr indent="0" lvl="0" marL="0" rtl="0" algn="ctr">
                        <a:spcBef>
                          <a:spcPts val="0"/>
                        </a:spcBef>
                        <a:spcAft>
                          <a:spcPts val="0"/>
                        </a:spcAft>
                        <a:buNone/>
                      </a:pPr>
                      <a:r>
                        <a:rPr lang="en" sz="1600"/>
                        <a:t>21</a:t>
                      </a:r>
                      <a:endParaRPr sz="1600"/>
                    </a:p>
                  </a:txBody>
                  <a:tcPr marT="91425" marB="91425" marR="91425" marL="91425"/>
                </a:tc>
                <a:tc>
                  <a:txBody>
                    <a:bodyPr/>
                    <a:lstStyle/>
                    <a:p>
                      <a:pPr indent="0" lvl="0" marL="0" rtl="0" algn="ctr">
                        <a:spcBef>
                          <a:spcPts val="0"/>
                        </a:spcBef>
                        <a:spcAft>
                          <a:spcPts val="0"/>
                        </a:spcAft>
                        <a:buNone/>
                      </a:pPr>
                      <a:r>
                        <a:rPr lang="en" sz="1600"/>
                        <a:t>20</a:t>
                      </a:r>
                      <a:endParaRPr sz="1600"/>
                    </a:p>
                  </a:txBody>
                  <a:tcPr marT="91425" marB="91425" marR="91425" marL="91425"/>
                </a:tc>
                <a:tc>
                  <a:txBody>
                    <a:bodyPr/>
                    <a:lstStyle/>
                    <a:p>
                      <a:pPr indent="0" lvl="0" marL="0" rtl="0" algn="ctr">
                        <a:spcBef>
                          <a:spcPts val="0"/>
                        </a:spcBef>
                        <a:spcAft>
                          <a:spcPts val="0"/>
                        </a:spcAft>
                        <a:buNone/>
                      </a:pPr>
                      <a:r>
                        <a:rPr lang="en" sz="1600"/>
                        <a:t>19</a:t>
                      </a:r>
                      <a:endParaRPr sz="1600"/>
                    </a:p>
                  </a:txBody>
                  <a:tcPr marT="91425" marB="91425" marR="91425" marL="91425"/>
                </a:tc>
              </a:tr>
            </a:tbl>
          </a:graphicData>
        </a:graphic>
      </p:graphicFrame>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84" name="Google Shape;184;p29"/>
          <p:cNvCxnSpPr/>
          <p:nvPr/>
        </p:nvCxnSpPr>
        <p:spPr>
          <a:xfrm rot="10800000">
            <a:off x="7121775" y="2992125"/>
            <a:ext cx="0" cy="865500"/>
          </a:xfrm>
          <a:prstGeom prst="straightConnector1">
            <a:avLst/>
          </a:prstGeom>
          <a:noFill/>
          <a:ln cap="flat" cmpd="sng" w="28575">
            <a:solidFill>
              <a:srgbClr val="FF9900"/>
            </a:solidFill>
            <a:prstDash val="solid"/>
            <a:round/>
            <a:headEnd len="med" w="med" type="none"/>
            <a:tailEnd len="med" w="med" type="none"/>
          </a:ln>
        </p:spPr>
      </p:cxnSp>
      <p:cxnSp>
        <p:nvCxnSpPr>
          <p:cNvPr id="185" name="Google Shape;185;p29"/>
          <p:cNvCxnSpPr/>
          <p:nvPr/>
        </p:nvCxnSpPr>
        <p:spPr>
          <a:xfrm flipH="1">
            <a:off x="3721625" y="2979775"/>
            <a:ext cx="3412500" cy="12300"/>
          </a:xfrm>
          <a:prstGeom prst="straightConnector1">
            <a:avLst/>
          </a:prstGeom>
          <a:noFill/>
          <a:ln cap="flat" cmpd="sng" w="28575">
            <a:solidFill>
              <a:srgbClr val="FF9900"/>
            </a:solidFill>
            <a:prstDash val="solid"/>
            <a:round/>
            <a:headEnd len="med" w="med" type="none"/>
            <a:tailEnd len="med" w="med" type="none"/>
          </a:ln>
        </p:spPr>
      </p:cxnSp>
      <p:cxnSp>
        <p:nvCxnSpPr>
          <p:cNvPr id="186" name="Google Shape;186;p29"/>
          <p:cNvCxnSpPr/>
          <p:nvPr/>
        </p:nvCxnSpPr>
        <p:spPr>
          <a:xfrm>
            <a:off x="3709250" y="2992125"/>
            <a:ext cx="12300" cy="420300"/>
          </a:xfrm>
          <a:prstGeom prst="straightConnector1">
            <a:avLst/>
          </a:prstGeom>
          <a:noFill/>
          <a:ln cap="flat" cmpd="sng" w="28575">
            <a:solidFill>
              <a:srgbClr val="FF9900"/>
            </a:solidFill>
            <a:prstDash val="solid"/>
            <a:round/>
            <a:headEnd len="med" w="med" type="none"/>
            <a:tailEnd len="med" w="med" type="none"/>
          </a:ln>
        </p:spPr>
      </p:cxnSp>
      <p:cxnSp>
        <p:nvCxnSpPr>
          <p:cNvPr id="187" name="Google Shape;187;p29"/>
          <p:cNvCxnSpPr/>
          <p:nvPr/>
        </p:nvCxnSpPr>
        <p:spPr>
          <a:xfrm>
            <a:off x="3709250" y="3424875"/>
            <a:ext cx="2757300" cy="0"/>
          </a:xfrm>
          <a:prstGeom prst="straightConnector1">
            <a:avLst/>
          </a:prstGeom>
          <a:noFill/>
          <a:ln cap="flat" cmpd="sng" w="28575">
            <a:solidFill>
              <a:srgbClr val="FF9900"/>
            </a:solidFill>
            <a:prstDash val="solid"/>
            <a:round/>
            <a:headEnd len="med" w="med" type="none"/>
            <a:tailEnd len="med" w="med" type="none"/>
          </a:ln>
        </p:spPr>
      </p:cxnSp>
      <p:cxnSp>
        <p:nvCxnSpPr>
          <p:cNvPr id="188" name="Google Shape;188;p29"/>
          <p:cNvCxnSpPr/>
          <p:nvPr/>
        </p:nvCxnSpPr>
        <p:spPr>
          <a:xfrm>
            <a:off x="6441750" y="3461975"/>
            <a:ext cx="12300" cy="408000"/>
          </a:xfrm>
          <a:prstGeom prst="straightConnector1">
            <a:avLst/>
          </a:prstGeom>
          <a:noFill/>
          <a:ln cap="flat" cmpd="sng" w="28575">
            <a:solidFill>
              <a:srgbClr val="FF9900"/>
            </a:solidFill>
            <a:prstDash val="solid"/>
            <a:round/>
            <a:headEnd len="med" w="med" type="none"/>
            <a:tailEnd len="med" w="med" type="none"/>
          </a:ln>
        </p:spPr>
      </p:cxnSp>
      <p:cxnSp>
        <p:nvCxnSpPr>
          <p:cNvPr id="189" name="Google Shape;189;p29"/>
          <p:cNvCxnSpPr/>
          <p:nvPr/>
        </p:nvCxnSpPr>
        <p:spPr>
          <a:xfrm rot="10800000">
            <a:off x="5761650" y="3845325"/>
            <a:ext cx="680100" cy="12300"/>
          </a:xfrm>
          <a:prstGeom prst="straightConnector1">
            <a:avLst/>
          </a:prstGeom>
          <a:noFill/>
          <a:ln cap="flat" cmpd="sng" w="28575">
            <a:solidFill>
              <a:srgbClr val="FF9900"/>
            </a:solidFill>
            <a:prstDash val="solid"/>
            <a:round/>
            <a:headEnd len="med" w="med" type="none"/>
            <a:tailEnd len="med" w="med" type="none"/>
          </a:ln>
        </p:spPr>
      </p:cxnSp>
      <p:cxnSp>
        <p:nvCxnSpPr>
          <p:cNvPr id="190" name="Google Shape;190;p29"/>
          <p:cNvCxnSpPr/>
          <p:nvPr/>
        </p:nvCxnSpPr>
        <p:spPr>
          <a:xfrm flipH="1">
            <a:off x="5786500" y="3870000"/>
            <a:ext cx="12300" cy="408000"/>
          </a:xfrm>
          <a:prstGeom prst="straightConnector1">
            <a:avLst/>
          </a:prstGeom>
          <a:noFill/>
          <a:ln cap="flat" cmpd="sng" w="28575">
            <a:solidFill>
              <a:srgbClr val="FF9900"/>
            </a:solidFill>
            <a:prstDash val="solid"/>
            <a:round/>
            <a:headEnd len="med" w="med" type="none"/>
            <a:tailEnd len="med" w="med" type="none"/>
          </a:ln>
        </p:spPr>
      </p:cxnSp>
      <p:cxnSp>
        <p:nvCxnSpPr>
          <p:cNvPr id="191" name="Google Shape;191;p29"/>
          <p:cNvCxnSpPr/>
          <p:nvPr/>
        </p:nvCxnSpPr>
        <p:spPr>
          <a:xfrm flipH="1" rot="10800000">
            <a:off x="5736975" y="4302800"/>
            <a:ext cx="1422000" cy="12300"/>
          </a:xfrm>
          <a:prstGeom prst="straightConnector1">
            <a:avLst/>
          </a:prstGeom>
          <a:noFill/>
          <a:ln cap="flat" cmpd="sng" w="28575">
            <a:solidFill>
              <a:srgbClr val="FF9900"/>
            </a:solidFill>
            <a:prstDash val="solid"/>
            <a:round/>
            <a:headEnd len="med" w="med" type="none"/>
            <a:tailEnd len="med" w="med" type="none"/>
          </a:ln>
        </p:spPr>
      </p:cxnSp>
      <p:cxnSp>
        <p:nvCxnSpPr>
          <p:cNvPr id="192" name="Google Shape;192;p29"/>
          <p:cNvCxnSpPr/>
          <p:nvPr/>
        </p:nvCxnSpPr>
        <p:spPr>
          <a:xfrm>
            <a:off x="7146500" y="4315100"/>
            <a:ext cx="12300" cy="383400"/>
          </a:xfrm>
          <a:prstGeom prst="straightConnector1">
            <a:avLst/>
          </a:prstGeom>
          <a:noFill/>
          <a:ln cap="flat" cmpd="sng" w="28575">
            <a:solidFill>
              <a:srgbClr val="FF9900"/>
            </a:solidFill>
            <a:prstDash val="solid"/>
            <a:round/>
            <a:headEnd len="med" w="med" type="none"/>
            <a:tailEnd len="med" w="med" type="none"/>
          </a:ln>
        </p:spPr>
      </p:cxnSp>
      <p:cxnSp>
        <p:nvCxnSpPr>
          <p:cNvPr id="193" name="Google Shape;193;p29"/>
          <p:cNvCxnSpPr/>
          <p:nvPr/>
        </p:nvCxnSpPr>
        <p:spPr>
          <a:xfrm flipH="1">
            <a:off x="5081775" y="4698400"/>
            <a:ext cx="2040000" cy="12300"/>
          </a:xfrm>
          <a:prstGeom prst="straightConnector1">
            <a:avLst/>
          </a:prstGeom>
          <a:noFill/>
          <a:ln cap="flat" cmpd="sng" w="28575">
            <a:solidFill>
              <a:srgbClr val="FF9900"/>
            </a:solidFill>
            <a:prstDash val="solid"/>
            <a:round/>
            <a:headEnd len="med" w="med" type="none"/>
            <a:tailEnd len="med" w="med" type="none"/>
          </a:ln>
        </p:spPr>
      </p:cxnSp>
      <p:cxnSp>
        <p:nvCxnSpPr>
          <p:cNvPr id="194" name="Google Shape;194;p29"/>
          <p:cNvCxnSpPr/>
          <p:nvPr/>
        </p:nvCxnSpPr>
        <p:spPr>
          <a:xfrm rot="10800000">
            <a:off x="5081675" y="3869925"/>
            <a:ext cx="0" cy="853200"/>
          </a:xfrm>
          <a:prstGeom prst="straightConnector1">
            <a:avLst/>
          </a:prstGeom>
          <a:noFill/>
          <a:ln cap="flat" cmpd="sng" w="28575">
            <a:solidFill>
              <a:srgbClr val="FF9900"/>
            </a:solidFill>
            <a:prstDash val="solid"/>
            <a:round/>
            <a:headEnd len="med" w="med" type="none"/>
            <a:tailEnd len="med" w="med" type="none"/>
          </a:ln>
        </p:spPr>
      </p:cxnSp>
      <p:cxnSp>
        <p:nvCxnSpPr>
          <p:cNvPr id="195" name="Google Shape;195;p29"/>
          <p:cNvCxnSpPr/>
          <p:nvPr/>
        </p:nvCxnSpPr>
        <p:spPr>
          <a:xfrm rot="10800000">
            <a:off x="4413950" y="3857700"/>
            <a:ext cx="680100" cy="12300"/>
          </a:xfrm>
          <a:prstGeom prst="straightConnector1">
            <a:avLst/>
          </a:prstGeom>
          <a:noFill/>
          <a:ln cap="flat" cmpd="sng" w="28575">
            <a:solidFill>
              <a:srgbClr val="FF9900"/>
            </a:solidFill>
            <a:prstDash val="solid"/>
            <a:round/>
            <a:headEnd len="med" w="med" type="none"/>
            <a:tailEnd len="med" w="med" type="none"/>
          </a:ln>
        </p:spPr>
      </p:cxnSp>
      <p:cxnSp>
        <p:nvCxnSpPr>
          <p:cNvPr id="196" name="Google Shape;196;p29"/>
          <p:cNvCxnSpPr/>
          <p:nvPr/>
        </p:nvCxnSpPr>
        <p:spPr>
          <a:xfrm>
            <a:off x="4414025" y="3857625"/>
            <a:ext cx="12300" cy="853200"/>
          </a:xfrm>
          <a:prstGeom prst="straightConnector1">
            <a:avLst/>
          </a:prstGeom>
          <a:noFill/>
          <a:ln cap="flat" cmpd="sng" w="28575">
            <a:solidFill>
              <a:srgbClr val="FF9900"/>
            </a:solidFill>
            <a:prstDash val="solid"/>
            <a:round/>
            <a:headEnd len="med" w="med" type="none"/>
            <a:tailEnd len="med" w="med" type="none"/>
          </a:ln>
        </p:spPr>
      </p:cxnSp>
      <p:cxnSp>
        <p:nvCxnSpPr>
          <p:cNvPr id="197" name="Google Shape;197;p29"/>
          <p:cNvCxnSpPr/>
          <p:nvPr/>
        </p:nvCxnSpPr>
        <p:spPr>
          <a:xfrm rot="10800000">
            <a:off x="3733975" y="4710750"/>
            <a:ext cx="692400" cy="0"/>
          </a:xfrm>
          <a:prstGeom prst="straightConnector1">
            <a:avLst/>
          </a:prstGeom>
          <a:noFill/>
          <a:ln cap="flat" cmpd="sng" w="28575">
            <a:solidFill>
              <a:srgbClr val="FF9900"/>
            </a:solidFill>
            <a:prstDash val="solid"/>
            <a:round/>
            <a:headEnd len="med" w="med" type="none"/>
            <a:tailEnd len="med" w="med" type="none"/>
          </a:ln>
        </p:spPr>
      </p:cxnSp>
      <p:cxnSp>
        <p:nvCxnSpPr>
          <p:cNvPr id="198" name="Google Shape;198;p29"/>
          <p:cNvCxnSpPr/>
          <p:nvPr/>
        </p:nvCxnSpPr>
        <p:spPr>
          <a:xfrm rot="10800000">
            <a:off x="3733925" y="3845125"/>
            <a:ext cx="0" cy="818100"/>
          </a:xfrm>
          <a:prstGeom prst="straightConnector1">
            <a:avLst/>
          </a:prstGeom>
          <a:noFill/>
          <a:ln cap="flat" cmpd="sng" w="28575">
            <a:solidFill>
              <a:srgbClr val="FF9900"/>
            </a:solidFill>
            <a:prstDash val="solid"/>
            <a:round/>
            <a:headEnd len="med" w="med" type="none"/>
            <a:tailEnd len="med" w="med" type="none"/>
          </a:ln>
        </p:spPr>
      </p:cxnSp>
      <p:cxnSp>
        <p:nvCxnSpPr>
          <p:cNvPr id="199" name="Google Shape;199;p29"/>
          <p:cNvCxnSpPr/>
          <p:nvPr/>
        </p:nvCxnSpPr>
        <p:spPr>
          <a:xfrm rot="10800000">
            <a:off x="3053875" y="3857625"/>
            <a:ext cx="680100" cy="0"/>
          </a:xfrm>
          <a:prstGeom prst="straightConnector1">
            <a:avLst/>
          </a:prstGeom>
          <a:noFill/>
          <a:ln cap="flat" cmpd="sng" w="28575">
            <a:solidFill>
              <a:srgbClr val="FF9900"/>
            </a:solidFill>
            <a:prstDash val="solid"/>
            <a:round/>
            <a:headEnd len="med" w="med" type="none"/>
            <a:tailEnd len="med" w="med" type="none"/>
          </a:ln>
        </p:spPr>
      </p:cxnSp>
      <p:cxnSp>
        <p:nvCxnSpPr>
          <p:cNvPr id="200" name="Google Shape;200;p29"/>
          <p:cNvCxnSpPr/>
          <p:nvPr/>
        </p:nvCxnSpPr>
        <p:spPr>
          <a:xfrm>
            <a:off x="3041600" y="3857625"/>
            <a:ext cx="0" cy="853200"/>
          </a:xfrm>
          <a:prstGeom prst="straightConnector1">
            <a:avLst/>
          </a:prstGeom>
          <a:noFill/>
          <a:ln cap="flat" cmpd="sng" w="28575">
            <a:solidFill>
              <a:srgbClr val="FF9900"/>
            </a:solidFill>
            <a:prstDash val="solid"/>
            <a:round/>
            <a:headEnd len="med" w="med" type="none"/>
            <a:tailEnd len="med" w="med" type="none"/>
          </a:ln>
        </p:spPr>
      </p:cxnSp>
      <p:cxnSp>
        <p:nvCxnSpPr>
          <p:cNvPr id="201" name="Google Shape;201;p29"/>
          <p:cNvCxnSpPr/>
          <p:nvPr/>
        </p:nvCxnSpPr>
        <p:spPr>
          <a:xfrm rot="10800000">
            <a:off x="1669025" y="4710750"/>
            <a:ext cx="1360200" cy="0"/>
          </a:xfrm>
          <a:prstGeom prst="straightConnector1">
            <a:avLst/>
          </a:prstGeom>
          <a:noFill/>
          <a:ln cap="flat" cmpd="sng" w="28575">
            <a:solidFill>
              <a:srgbClr val="FF9900"/>
            </a:solidFill>
            <a:prstDash val="solid"/>
            <a:round/>
            <a:headEnd len="med" w="med" type="none"/>
            <a:tailEnd len="med" w="med" type="none"/>
          </a:ln>
        </p:spPr>
      </p:cxnSp>
      <p:cxnSp>
        <p:nvCxnSpPr>
          <p:cNvPr id="202" name="Google Shape;202;p29"/>
          <p:cNvCxnSpPr/>
          <p:nvPr/>
        </p:nvCxnSpPr>
        <p:spPr>
          <a:xfrm rot="10800000">
            <a:off x="1681600" y="4302750"/>
            <a:ext cx="12300" cy="408000"/>
          </a:xfrm>
          <a:prstGeom prst="straightConnector1">
            <a:avLst/>
          </a:prstGeom>
          <a:noFill/>
          <a:ln cap="flat" cmpd="sng" w="28575">
            <a:solidFill>
              <a:srgbClr val="FF9900"/>
            </a:solidFill>
            <a:prstDash val="solid"/>
            <a:round/>
            <a:headEnd len="med" w="med" type="none"/>
            <a:tailEnd len="med" w="med" type="none"/>
          </a:ln>
        </p:spPr>
      </p:cxnSp>
      <p:cxnSp>
        <p:nvCxnSpPr>
          <p:cNvPr id="203" name="Google Shape;203;p29"/>
          <p:cNvCxnSpPr/>
          <p:nvPr/>
        </p:nvCxnSpPr>
        <p:spPr>
          <a:xfrm>
            <a:off x="1693900" y="4278000"/>
            <a:ext cx="667500" cy="0"/>
          </a:xfrm>
          <a:prstGeom prst="straightConnector1">
            <a:avLst/>
          </a:prstGeom>
          <a:noFill/>
          <a:ln cap="flat" cmpd="sng" w="28575">
            <a:solidFill>
              <a:srgbClr val="FF9900"/>
            </a:solidFill>
            <a:prstDash val="solid"/>
            <a:round/>
            <a:headEnd len="med" w="med" type="none"/>
            <a:tailEnd len="med" w="med" type="none"/>
          </a:ln>
        </p:spPr>
      </p:cxnSp>
      <p:cxnSp>
        <p:nvCxnSpPr>
          <p:cNvPr id="204" name="Google Shape;204;p29"/>
          <p:cNvCxnSpPr/>
          <p:nvPr/>
        </p:nvCxnSpPr>
        <p:spPr>
          <a:xfrm flipH="1" rot="10800000">
            <a:off x="2349200" y="3857600"/>
            <a:ext cx="12300" cy="457500"/>
          </a:xfrm>
          <a:prstGeom prst="straightConnector1">
            <a:avLst/>
          </a:prstGeom>
          <a:noFill/>
          <a:ln cap="flat" cmpd="sng" w="28575">
            <a:solidFill>
              <a:srgbClr val="FF9900"/>
            </a:solidFill>
            <a:prstDash val="solid"/>
            <a:round/>
            <a:headEnd len="med" w="med" type="none"/>
            <a:tailEnd len="med" w="med" type="none"/>
          </a:ln>
        </p:spPr>
      </p:cxnSp>
      <p:cxnSp>
        <p:nvCxnSpPr>
          <p:cNvPr id="205" name="Google Shape;205;p29"/>
          <p:cNvCxnSpPr/>
          <p:nvPr/>
        </p:nvCxnSpPr>
        <p:spPr>
          <a:xfrm rot="10800000">
            <a:off x="1681525" y="3857625"/>
            <a:ext cx="692400" cy="0"/>
          </a:xfrm>
          <a:prstGeom prst="straightConnector1">
            <a:avLst/>
          </a:prstGeom>
          <a:noFill/>
          <a:ln cap="flat" cmpd="sng" w="28575">
            <a:solidFill>
              <a:srgbClr val="FF9900"/>
            </a:solidFill>
            <a:prstDash val="solid"/>
            <a:round/>
            <a:headEnd len="med" w="med" type="none"/>
            <a:tailEnd len="med" w="med" type="none"/>
          </a:ln>
        </p:spPr>
      </p:cxnSp>
      <p:cxnSp>
        <p:nvCxnSpPr>
          <p:cNvPr id="206" name="Google Shape;206;p29"/>
          <p:cNvCxnSpPr/>
          <p:nvPr/>
        </p:nvCxnSpPr>
        <p:spPr>
          <a:xfrm flipH="1" rot="10800000">
            <a:off x="1669175" y="3424800"/>
            <a:ext cx="12300" cy="445200"/>
          </a:xfrm>
          <a:prstGeom prst="straightConnector1">
            <a:avLst/>
          </a:prstGeom>
          <a:noFill/>
          <a:ln cap="flat" cmpd="sng" w="28575">
            <a:solidFill>
              <a:srgbClr val="FF9900"/>
            </a:solidFill>
            <a:prstDash val="solid"/>
            <a:round/>
            <a:headEnd len="med" w="med" type="none"/>
            <a:tailEnd len="med" w="med" type="none"/>
          </a:ln>
        </p:spPr>
      </p:cxnSp>
      <p:cxnSp>
        <p:nvCxnSpPr>
          <p:cNvPr id="207" name="Google Shape;207;p29"/>
          <p:cNvCxnSpPr/>
          <p:nvPr/>
        </p:nvCxnSpPr>
        <p:spPr>
          <a:xfrm flipH="1" rot="10800000">
            <a:off x="1656800" y="3425000"/>
            <a:ext cx="1384800" cy="24600"/>
          </a:xfrm>
          <a:prstGeom prst="straightConnector1">
            <a:avLst/>
          </a:prstGeom>
          <a:noFill/>
          <a:ln cap="flat" cmpd="sng" w="28575">
            <a:solidFill>
              <a:srgbClr val="FF9900"/>
            </a:solidFill>
            <a:prstDash val="solid"/>
            <a:round/>
            <a:headEnd len="med" w="med" type="none"/>
            <a:tailEnd len="med" w="med" type="none"/>
          </a:ln>
        </p:spPr>
      </p:cxnSp>
      <p:cxnSp>
        <p:nvCxnSpPr>
          <p:cNvPr id="208" name="Google Shape;208;p29"/>
          <p:cNvCxnSpPr/>
          <p:nvPr/>
        </p:nvCxnSpPr>
        <p:spPr>
          <a:xfrm rot="10800000">
            <a:off x="3054025" y="2571625"/>
            <a:ext cx="12300" cy="840900"/>
          </a:xfrm>
          <a:prstGeom prst="straightConnector1">
            <a:avLst/>
          </a:prstGeom>
          <a:noFill/>
          <a:ln cap="flat" cmpd="sng" w="28575">
            <a:solidFill>
              <a:srgbClr val="FF9900"/>
            </a:solidFill>
            <a:prstDash val="solid"/>
            <a:round/>
            <a:headEnd len="med" w="med" type="none"/>
            <a:tailEnd len="med" w="med" type="none"/>
          </a:ln>
        </p:spPr>
      </p:cxnSp>
      <p:cxnSp>
        <p:nvCxnSpPr>
          <p:cNvPr id="209" name="Google Shape;209;p29"/>
          <p:cNvCxnSpPr/>
          <p:nvPr/>
        </p:nvCxnSpPr>
        <p:spPr>
          <a:xfrm flipH="1" rot="10800000">
            <a:off x="3066325" y="2559450"/>
            <a:ext cx="4080300" cy="12300"/>
          </a:xfrm>
          <a:prstGeom prst="straightConnector1">
            <a:avLst/>
          </a:prstGeom>
          <a:noFill/>
          <a:ln cap="flat" cmpd="sng" w="28575">
            <a:solidFill>
              <a:srgbClr val="FF9900"/>
            </a:solidFill>
            <a:prstDash val="solid"/>
            <a:round/>
            <a:headEnd len="med" w="med" type="none"/>
            <a:tailEnd len="med" w="med" type="none"/>
          </a:ln>
        </p:spPr>
      </p:cxnSp>
      <p:cxnSp>
        <p:nvCxnSpPr>
          <p:cNvPr id="210" name="Google Shape;210;p29"/>
          <p:cNvCxnSpPr/>
          <p:nvPr/>
        </p:nvCxnSpPr>
        <p:spPr>
          <a:xfrm rot="10800000">
            <a:off x="7134200" y="1273575"/>
            <a:ext cx="12300" cy="1285800"/>
          </a:xfrm>
          <a:prstGeom prst="straightConnector1">
            <a:avLst/>
          </a:prstGeom>
          <a:noFill/>
          <a:ln cap="flat" cmpd="sng" w="28575">
            <a:solidFill>
              <a:srgbClr val="FF9900"/>
            </a:solidFill>
            <a:prstDash val="solid"/>
            <a:round/>
            <a:headEnd len="med" w="med" type="none"/>
            <a:tailEnd len="med" w="med" type="none"/>
          </a:ln>
        </p:spPr>
      </p:cxnSp>
      <p:cxnSp>
        <p:nvCxnSpPr>
          <p:cNvPr id="211" name="Google Shape;211;p29"/>
          <p:cNvCxnSpPr/>
          <p:nvPr/>
        </p:nvCxnSpPr>
        <p:spPr>
          <a:xfrm rot="10800000">
            <a:off x="6466400" y="1285875"/>
            <a:ext cx="680100" cy="0"/>
          </a:xfrm>
          <a:prstGeom prst="straightConnector1">
            <a:avLst/>
          </a:prstGeom>
          <a:noFill/>
          <a:ln cap="flat" cmpd="sng" w="28575">
            <a:solidFill>
              <a:srgbClr val="FF9900"/>
            </a:solidFill>
            <a:prstDash val="solid"/>
            <a:round/>
            <a:headEnd len="med" w="med" type="none"/>
            <a:tailEnd len="med" w="med" type="none"/>
          </a:ln>
        </p:spPr>
      </p:cxnSp>
      <p:cxnSp>
        <p:nvCxnSpPr>
          <p:cNvPr id="212" name="Google Shape;212;p29"/>
          <p:cNvCxnSpPr/>
          <p:nvPr/>
        </p:nvCxnSpPr>
        <p:spPr>
          <a:xfrm flipH="1">
            <a:off x="6454175" y="1285875"/>
            <a:ext cx="12300" cy="828300"/>
          </a:xfrm>
          <a:prstGeom prst="straightConnector1">
            <a:avLst/>
          </a:prstGeom>
          <a:noFill/>
          <a:ln cap="flat" cmpd="sng" w="28575">
            <a:solidFill>
              <a:srgbClr val="FF9900"/>
            </a:solidFill>
            <a:prstDash val="solid"/>
            <a:round/>
            <a:headEnd len="med" w="med" type="none"/>
            <a:tailEnd len="med" w="med" type="none"/>
          </a:ln>
        </p:spPr>
      </p:cxnSp>
      <p:cxnSp>
        <p:nvCxnSpPr>
          <p:cNvPr id="213" name="Google Shape;213;p29"/>
          <p:cNvCxnSpPr/>
          <p:nvPr/>
        </p:nvCxnSpPr>
        <p:spPr>
          <a:xfrm flipH="1">
            <a:off x="5774100" y="2126650"/>
            <a:ext cx="642900" cy="12300"/>
          </a:xfrm>
          <a:prstGeom prst="straightConnector1">
            <a:avLst/>
          </a:prstGeom>
          <a:noFill/>
          <a:ln cap="flat" cmpd="sng" w="28575">
            <a:solidFill>
              <a:srgbClr val="FF9900"/>
            </a:solidFill>
            <a:prstDash val="solid"/>
            <a:round/>
            <a:headEnd len="med" w="med" type="none"/>
            <a:tailEnd len="med" w="med" type="none"/>
          </a:ln>
        </p:spPr>
      </p:cxnSp>
      <p:cxnSp>
        <p:nvCxnSpPr>
          <p:cNvPr id="214" name="Google Shape;214;p29"/>
          <p:cNvCxnSpPr/>
          <p:nvPr/>
        </p:nvCxnSpPr>
        <p:spPr>
          <a:xfrm rot="10800000">
            <a:off x="5774150" y="1261025"/>
            <a:ext cx="12300" cy="902700"/>
          </a:xfrm>
          <a:prstGeom prst="straightConnector1">
            <a:avLst/>
          </a:prstGeom>
          <a:noFill/>
          <a:ln cap="flat" cmpd="sng" w="28575">
            <a:solidFill>
              <a:srgbClr val="FF9900"/>
            </a:solidFill>
            <a:prstDash val="solid"/>
            <a:round/>
            <a:headEnd len="med" w="med" type="none"/>
            <a:tailEnd len="med" w="med" type="none"/>
          </a:ln>
        </p:spPr>
      </p:cxnSp>
      <p:cxnSp>
        <p:nvCxnSpPr>
          <p:cNvPr id="215" name="Google Shape;215;p29"/>
          <p:cNvCxnSpPr/>
          <p:nvPr/>
        </p:nvCxnSpPr>
        <p:spPr>
          <a:xfrm rot="10800000">
            <a:off x="5094100" y="1285875"/>
            <a:ext cx="704700" cy="0"/>
          </a:xfrm>
          <a:prstGeom prst="straightConnector1">
            <a:avLst/>
          </a:prstGeom>
          <a:noFill/>
          <a:ln cap="flat" cmpd="sng" w="28575">
            <a:solidFill>
              <a:srgbClr val="FF9900"/>
            </a:solidFill>
            <a:prstDash val="solid"/>
            <a:round/>
            <a:headEnd len="med" w="med" type="none"/>
            <a:tailEnd len="med" w="med" type="none"/>
          </a:ln>
        </p:spPr>
      </p:cxnSp>
      <p:cxnSp>
        <p:nvCxnSpPr>
          <p:cNvPr id="216" name="Google Shape;216;p29"/>
          <p:cNvCxnSpPr/>
          <p:nvPr/>
        </p:nvCxnSpPr>
        <p:spPr>
          <a:xfrm>
            <a:off x="5094050" y="1285875"/>
            <a:ext cx="12300" cy="853200"/>
          </a:xfrm>
          <a:prstGeom prst="straightConnector1">
            <a:avLst/>
          </a:prstGeom>
          <a:noFill/>
          <a:ln cap="flat" cmpd="sng" w="28575">
            <a:solidFill>
              <a:srgbClr val="FF9900"/>
            </a:solidFill>
            <a:prstDash val="solid"/>
            <a:round/>
            <a:headEnd len="med" w="med" type="none"/>
            <a:tailEnd len="med" w="med" type="none"/>
          </a:ln>
        </p:spPr>
      </p:cxnSp>
      <p:cxnSp>
        <p:nvCxnSpPr>
          <p:cNvPr id="217" name="Google Shape;217;p29"/>
          <p:cNvCxnSpPr/>
          <p:nvPr/>
        </p:nvCxnSpPr>
        <p:spPr>
          <a:xfrm flipH="1">
            <a:off x="4426475" y="2126650"/>
            <a:ext cx="655200" cy="12300"/>
          </a:xfrm>
          <a:prstGeom prst="straightConnector1">
            <a:avLst/>
          </a:prstGeom>
          <a:noFill/>
          <a:ln cap="flat" cmpd="sng" w="28575">
            <a:solidFill>
              <a:srgbClr val="FF9900"/>
            </a:solidFill>
            <a:prstDash val="solid"/>
            <a:round/>
            <a:headEnd len="med" w="med" type="none"/>
            <a:tailEnd len="med" w="med" type="none"/>
          </a:ln>
        </p:spPr>
      </p:cxnSp>
      <p:cxnSp>
        <p:nvCxnSpPr>
          <p:cNvPr id="218" name="Google Shape;218;p29"/>
          <p:cNvCxnSpPr/>
          <p:nvPr/>
        </p:nvCxnSpPr>
        <p:spPr>
          <a:xfrm flipH="1" rot="10800000">
            <a:off x="4414025" y="1273500"/>
            <a:ext cx="12300" cy="865500"/>
          </a:xfrm>
          <a:prstGeom prst="straightConnector1">
            <a:avLst/>
          </a:prstGeom>
          <a:noFill/>
          <a:ln cap="flat" cmpd="sng" w="28575">
            <a:solidFill>
              <a:srgbClr val="FF9900"/>
            </a:solidFill>
            <a:prstDash val="solid"/>
            <a:round/>
            <a:headEnd len="med" w="med" type="none"/>
            <a:tailEnd len="med" w="med" type="none"/>
          </a:ln>
        </p:spPr>
      </p:cxnSp>
      <p:cxnSp>
        <p:nvCxnSpPr>
          <p:cNvPr id="219" name="Google Shape;219;p29"/>
          <p:cNvCxnSpPr/>
          <p:nvPr/>
        </p:nvCxnSpPr>
        <p:spPr>
          <a:xfrm rot="10800000">
            <a:off x="1693975" y="1273350"/>
            <a:ext cx="2732400" cy="24900"/>
          </a:xfrm>
          <a:prstGeom prst="straightConnector1">
            <a:avLst/>
          </a:prstGeom>
          <a:noFill/>
          <a:ln cap="flat" cmpd="sng" w="28575">
            <a:solidFill>
              <a:srgbClr val="FF9900"/>
            </a:solidFill>
            <a:prstDash val="solid"/>
            <a:round/>
            <a:headEnd len="med" w="med" type="none"/>
            <a:tailEnd len="med" w="med" type="none"/>
          </a:ln>
        </p:spPr>
      </p:cxnSp>
      <p:cxnSp>
        <p:nvCxnSpPr>
          <p:cNvPr id="220" name="Google Shape;220;p29"/>
          <p:cNvCxnSpPr/>
          <p:nvPr/>
        </p:nvCxnSpPr>
        <p:spPr>
          <a:xfrm>
            <a:off x="1669175" y="1273500"/>
            <a:ext cx="12300" cy="420300"/>
          </a:xfrm>
          <a:prstGeom prst="straightConnector1">
            <a:avLst/>
          </a:prstGeom>
          <a:noFill/>
          <a:ln cap="flat" cmpd="sng" w="28575">
            <a:solidFill>
              <a:srgbClr val="FF9900"/>
            </a:solidFill>
            <a:prstDash val="solid"/>
            <a:round/>
            <a:headEnd len="med" w="med" type="none"/>
            <a:tailEnd len="med" w="med" type="none"/>
          </a:ln>
        </p:spPr>
      </p:cxnSp>
      <p:cxnSp>
        <p:nvCxnSpPr>
          <p:cNvPr id="221" name="Google Shape;221;p29"/>
          <p:cNvCxnSpPr/>
          <p:nvPr/>
        </p:nvCxnSpPr>
        <p:spPr>
          <a:xfrm>
            <a:off x="1693900" y="1706250"/>
            <a:ext cx="2027700" cy="0"/>
          </a:xfrm>
          <a:prstGeom prst="straightConnector1">
            <a:avLst/>
          </a:prstGeom>
          <a:noFill/>
          <a:ln cap="flat" cmpd="sng" w="28575">
            <a:solidFill>
              <a:srgbClr val="FF9900"/>
            </a:solidFill>
            <a:prstDash val="solid"/>
            <a:round/>
            <a:headEnd len="med" w="med" type="none"/>
            <a:tailEnd len="med" w="med" type="none"/>
          </a:ln>
        </p:spPr>
      </p:cxnSp>
      <p:cxnSp>
        <p:nvCxnSpPr>
          <p:cNvPr id="222" name="Google Shape;222;p29"/>
          <p:cNvCxnSpPr/>
          <p:nvPr/>
        </p:nvCxnSpPr>
        <p:spPr>
          <a:xfrm>
            <a:off x="3709250" y="1706250"/>
            <a:ext cx="300" cy="495600"/>
          </a:xfrm>
          <a:prstGeom prst="straightConnector1">
            <a:avLst/>
          </a:prstGeom>
          <a:noFill/>
          <a:ln cap="flat" cmpd="sng" w="28575">
            <a:solidFill>
              <a:srgbClr val="FF9900"/>
            </a:solidFill>
            <a:prstDash val="solid"/>
            <a:round/>
            <a:headEnd len="med" w="med" type="none"/>
            <a:tailEnd len="med" w="med" type="none"/>
          </a:ln>
        </p:spPr>
      </p:cxnSp>
      <p:cxnSp>
        <p:nvCxnSpPr>
          <p:cNvPr id="223" name="Google Shape;223;p29"/>
          <p:cNvCxnSpPr/>
          <p:nvPr/>
        </p:nvCxnSpPr>
        <p:spPr>
          <a:xfrm rot="10800000">
            <a:off x="1693850" y="2138950"/>
            <a:ext cx="2015400" cy="49500"/>
          </a:xfrm>
          <a:prstGeom prst="straightConnector1">
            <a:avLst/>
          </a:prstGeom>
          <a:noFill/>
          <a:ln cap="flat" cmpd="sng" w="28575">
            <a:solidFill>
              <a:srgbClr val="FF9900"/>
            </a:solidFill>
            <a:prstDash val="solid"/>
            <a:round/>
            <a:headEnd len="med" w="med" type="none"/>
            <a:tailEnd len="med" w="med" type="none"/>
          </a:ln>
        </p:spPr>
      </p:cxnSp>
      <p:cxnSp>
        <p:nvCxnSpPr>
          <p:cNvPr id="224" name="Google Shape;224;p29"/>
          <p:cNvCxnSpPr/>
          <p:nvPr/>
        </p:nvCxnSpPr>
        <p:spPr>
          <a:xfrm>
            <a:off x="1693900" y="2163725"/>
            <a:ext cx="0" cy="816000"/>
          </a:xfrm>
          <a:prstGeom prst="straightConnector1">
            <a:avLst/>
          </a:prstGeom>
          <a:noFill/>
          <a:ln cap="flat" cmpd="sng" w="28575">
            <a:solidFill>
              <a:srgbClr val="FF9900"/>
            </a:solidFill>
            <a:prstDash val="solid"/>
            <a:round/>
            <a:headEnd len="med" w="med" type="none"/>
            <a:tailEnd len="med" w="med" type="none"/>
          </a:ln>
        </p:spPr>
      </p:cxnSp>
      <p:cxnSp>
        <p:nvCxnSpPr>
          <p:cNvPr id="225" name="Google Shape;225;p29"/>
          <p:cNvCxnSpPr/>
          <p:nvPr/>
        </p:nvCxnSpPr>
        <p:spPr>
          <a:xfrm>
            <a:off x="1693900" y="2992125"/>
            <a:ext cx="667500" cy="0"/>
          </a:xfrm>
          <a:prstGeom prst="straightConnector1">
            <a:avLst/>
          </a:prstGeom>
          <a:noFill/>
          <a:ln cap="flat" cmpd="sng" w="28575">
            <a:solidFill>
              <a:srgbClr val="FF9900"/>
            </a:solidFill>
            <a:prstDash val="solid"/>
            <a:round/>
            <a:headEnd len="med" w="med" type="none"/>
            <a:tailEnd len="med" w="med" type="none"/>
          </a:ln>
        </p:spPr>
      </p:cxnSp>
      <p:cxnSp>
        <p:nvCxnSpPr>
          <p:cNvPr id="226" name="Google Shape;226;p29"/>
          <p:cNvCxnSpPr/>
          <p:nvPr/>
        </p:nvCxnSpPr>
        <p:spPr>
          <a:xfrm flipH="1" rot="10800000">
            <a:off x="2336825" y="2571825"/>
            <a:ext cx="12300" cy="420300"/>
          </a:xfrm>
          <a:prstGeom prst="straightConnector1">
            <a:avLst/>
          </a:prstGeom>
          <a:noFill/>
          <a:ln cap="flat" cmpd="sng" w="28575">
            <a:solidFill>
              <a:srgbClr val="FF9900"/>
            </a:solidFill>
            <a:prstDash val="solid"/>
            <a:round/>
            <a:headEnd len="med" w="med" type="none"/>
            <a:tailEnd len="med" w="med" type="none"/>
          </a:ln>
        </p:spPr>
      </p:cxnSp>
      <p:sp>
        <p:nvSpPr>
          <p:cNvPr id="227" name="Google Shape;227;p29"/>
          <p:cNvSpPr/>
          <p:nvPr/>
        </p:nvSpPr>
        <p:spPr>
          <a:xfrm>
            <a:off x="6985775" y="3719600"/>
            <a:ext cx="265500" cy="265500"/>
          </a:xfrm>
          <a:prstGeom prst="ellipse">
            <a:avLst/>
          </a:prstGeom>
          <a:solidFill>
            <a:schemeClr val="lt2"/>
          </a:solidFill>
          <a:ln cap="flat" cmpd="sng" w="2857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2225550" y="2460475"/>
            <a:ext cx="253500" cy="253500"/>
          </a:xfrm>
          <a:prstGeom prst="ellipse">
            <a:avLst/>
          </a:prstGeom>
          <a:solidFill>
            <a:schemeClr val="lt2"/>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49950" y="26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&amp; Logic:  </a:t>
            </a:r>
            <a:r>
              <a:rPr lang="en"/>
              <a:t>Numbrix Puzzle</a:t>
            </a:r>
            <a:endParaRPr/>
          </a:p>
          <a:p>
            <a:pPr indent="0" lvl="0" marL="0" rtl="0" algn="l">
              <a:spcBef>
                <a:spcPts val="0"/>
              </a:spcBef>
              <a:spcAft>
                <a:spcPts val="0"/>
              </a:spcAft>
              <a:buClr>
                <a:schemeClr val="dk1"/>
              </a:buClr>
              <a:buSzPts val="1100"/>
              <a:buFont typeface="Arial"/>
              <a:buNone/>
            </a:pPr>
            <a:r>
              <a:rPr lang="en" sz="1100"/>
              <a:t>What s</a:t>
            </a:r>
            <a:r>
              <a:rPr lang="en" sz="1100"/>
              <a:t>trategies do you use to solve this puzzle? What do you do first, next, finally?</a:t>
            </a:r>
            <a:endParaRPr/>
          </a:p>
        </p:txBody>
      </p:sp>
      <p:graphicFrame>
        <p:nvGraphicFramePr>
          <p:cNvPr id="234" name="Google Shape;234;p30"/>
          <p:cNvGraphicFramePr/>
          <p:nvPr/>
        </p:nvGraphicFramePr>
        <p:xfrm>
          <a:off x="1327575" y="1047750"/>
          <a:ext cx="3000000" cy="3000000"/>
        </p:xfrm>
        <a:graphic>
          <a:graphicData uri="http://schemas.openxmlformats.org/drawingml/2006/table">
            <a:tbl>
              <a:tblPr>
                <a:noFill/>
                <a:tableStyleId>{024C6B97-26BA-4E81-845D-67547DEC8470}</a:tableStyleId>
              </a:tblPr>
              <a:tblGrid>
                <a:gridCol w="683225"/>
                <a:gridCol w="683225"/>
                <a:gridCol w="683225"/>
                <a:gridCol w="683225"/>
                <a:gridCol w="683225"/>
                <a:gridCol w="683225"/>
                <a:gridCol w="683225"/>
                <a:gridCol w="683225"/>
                <a:gridCol w="683225"/>
              </a:tblGrid>
              <a:tr h="381000">
                <a:tc>
                  <a:txBody>
                    <a:bodyPr/>
                    <a:lstStyle/>
                    <a:p>
                      <a:pPr indent="0" lvl="0" marL="0" rtl="0" algn="ctr">
                        <a:spcBef>
                          <a:spcPts val="0"/>
                        </a:spcBef>
                        <a:spcAft>
                          <a:spcPts val="0"/>
                        </a:spcAft>
                        <a:buNone/>
                      </a:pPr>
                      <a:r>
                        <a:rPr lang="en" sz="1600"/>
                        <a:t>69</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67</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65</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59</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53</a:t>
                      </a:r>
                      <a:endParaRPr sz="1600"/>
                    </a:p>
                  </a:txBody>
                  <a:tcPr marT="91425" marB="91425" marR="91425" marL="91425"/>
                </a:tc>
              </a:tr>
              <a:tr h="381000">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381000">
                <a:tc>
                  <a:txBody>
                    <a:bodyPr/>
                    <a:lstStyle/>
                    <a:p>
                      <a:pPr indent="0" lvl="0" marL="0" rtl="0" algn="ctr">
                        <a:spcBef>
                          <a:spcPts val="0"/>
                        </a:spcBef>
                        <a:spcAft>
                          <a:spcPts val="0"/>
                        </a:spcAft>
                        <a:buNone/>
                      </a:pPr>
                      <a:r>
                        <a:rPr lang="en" sz="1600"/>
                        <a:t>77</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600"/>
                        <a:t>51</a:t>
                      </a:r>
                      <a:endParaRPr sz="1600"/>
                    </a:p>
                  </a:txBody>
                  <a:tcPr marT="91425" marB="91425" marR="91425" marL="91425"/>
                </a:tc>
              </a:tr>
              <a:tr h="381000">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381000">
                <a:tc>
                  <a:txBody>
                    <a:bodyPr/>
                    <a:lstStyle/>
                    <a:p>
                      <a:pPr indent="0" lvl="0" marL="0" rtl="0" algn="ctr">
                        <a:spcBef>
                          <a:spcPts val="0"/>
                        </a:spcBef>
                        <a:spcAft>
                          <a:spcPts val="0"/>
                        </a:spcAft>
                        <a:buNone/>
                      </a:pPr>
                      <a:r>
                        <a:rPr lang="en" sz="1600"/>
                        <a:t>79</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600"/>
                        <a:t>3</a:t>
                      </a:r>
                      <a:endParaRPr sz="1600"/>
                    </a:p>
                  </a:txBody>
                  <a:tcPr marT="91425" marB="91425" marR="91425" marL="91425"/>
                </a:tc>
              </a:tr>
              <a:tr h="381000">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381000">
                <a:tc>
                  <a:txBody>
                    <a:bodyPr/>
                    <a:lstStyle/>
                    <a:p>
                      <a:pPr indent="0" lvl="0" marL="0" rtl="0" algn="ctr">
                        <a:spcBef>
                          <a:spcPts val="0"/>
                        </a:spcBef>
                        <a:spcAft>
                          <a:spcPts val="0"/>
                        </a:spcAft>
                        <a:buNone/>
                      </a:pPr>
                      <a:r>
                        <a:rPr lang="en" sz="1600"/>
                        <a:t>39</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600"/>
                        <a:t>1</a:t>
                      </a:r>
                      <a:endParaRPr sz="1600"/>
                    </a:p>
                  </a:txBody>
                  <a:tcPr marT="91425" marB="91425" marR="91425" marL="91425"/>
                </a:tc>
              </a:tr>
              <a:tr h="381000">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381000">
                <a:tc>
                  <a:txBody>
                    <a:bodyPr/>
                    <a:lstStyle/>
                    <a:p>
                      <a:pPr indent="0" lvl="0" marL="0" rtl="0" algn="ctr">
                        <a:spcBef>
                          <a:spcPts val="0"/>
                        </a:spcBef>
                        <a:spcAft>
                          <a:spcPts val="0"/>
                        </a:spcAft>
                        <a:buNone/>
                      </a:pPr>
                      <a:r>
                        <a:rPr lang="en" sz="1600"/>
                        <a:t>35</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33</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27</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21</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sz="1600"/>
                        <a:t>19</a:t>
                      </a:r>
                      <a:endParaRPr sz="1600"/>
                    </a:p>
                  </a:txBody>
                  <a:tcPr marT="91425" marB="91425" marR="91425" marL="91425"/>
                </a:tc>
              </a:tr>
            </a:tbl>
          </a:graphicData>
        </a:graphic>
      </p:graphicFrame>
      <p:sp>
        <p:nvSpPr>
          <p:cNvPr id="235" name="Google Shape;23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Discussions in Canvas</a:t>
            </a:r>
            <a:endParaRPr/>
          </a:p>
        </p:txBody>
      </p:sp>
      <p:sp>
        <p:nvSpPr>
          <p:cNvPr id="241" name="Google Shape;241;p31"/>
          <p:cNvSpPr txBox="1"/>
          <p:nvPr>
            <p:ph idx="1" type="body"/>
          </p:nvPr>
        </p:nvSpPr>
        <p:spPr>
          <a:xfrm>
            <a:off x="311700" y="1755975"/>
            <a:ext cx="8520600" cy="2169000"/>
          </a:xfrm>
          <a:prstGeom prst="rect">
            <a:avLst/>
          </a:prstGeom>
        </p:spPr>
        <p:txBody>
          <a:bodyPr anchorCtr="0" anchor="t" bIns="91425" lIns="91425" spcFirstLastPara="1" rIns="91425" wrap="square" tIns="91425">
            <a:noAutofit/>
          </a:bodyPr>
          <a:lstStyle/>
          <a:p>
            <a:pPr indent="-368300" lvl="0" marL="457200" marR="381000" rtl="0" algn="l">
              <a:spcBef>
                <a:spcPts val="0"/>
              </a:spcBef>
              <a:spcAft>
                <a:spcPts val="0"/>
              </a:spcAft>
              <a:buClr>
                <a:srgbClr val="666666"/>
              </a:buClr>
              <a:buSzPts val="2200"/>
              <a:buChar char="●"/>
            </a:pPr>
            <a:r>
              <a:rPr b="1" lang="en" sz="2200">
                <a:solidFill>
                  <a:srgbClr val="008080"/>
                </a:solidFill>
              </a:rPr>
              <a:t>Your n</a:t>
            </a:r>
            <a:r>
              <a:rPr b="1" lang="en" sz="2200">
                <a:solidFill>
                  <a:srgbClr val="008080"/>
                </a:solidFill>
              </a:rPr>
              <a:t>ame</a:t>
            </a:r>
            <a:endParaRPr b="1" sz="2200">
              <a:solidFill>
                <a:srgbClr val="008080"/>
              </a:solidFill>
            </a:endParaRPr>
          </a:p>
          <a:p>
            <a:pPr indent="-368300" lvl="0" marL="457200" marR="381000" rtl="0" algn="l">
              <a:spcBef>
                <a:spcPts val="0"/>
              </a:spcBef>
              <a:spcAft>
                <a:spcPts val="0"/>
              </a:spcAft>
              <a:buClr>
                <a:srgbClr val="666666"/>
              </a:buClr>
              <a:buSzPts val="2200"/>
              <a:buChar char="●"/>
            </a:pPr>
            <a:r>
              <a:rPr b="1" lang="en" sz="2200">
                <a:solidFill>
                  <a:srgbClr val="008080"/>
                </a:solidFill>
              </a:rPr>
              <a:t>Where you were when you turned 17 years old</a:t>
            </a:r>
            <a:endParaRPr b="1" sz="2200">
              <a:solidFill>
                <a:srgbClr val="008080"/>
              </a:solidFill>
            </a:endParaRPr>
          </a:p>
          <a:p>
            <a:pPr indent="-368300" lvl="0" marL="457200" marR="381000" rtl="0" algn="l">
              <a:spcBef>
                <a:spcPts val="0"/>
              </a:spcBef>
              <a:spcAft>
                <a:spcPts val="0"/>
              </a:spcAft>
              <a:buClr>
                <a:srgbClr val="666666"/>
              </a:buClr>
              <a:buSzPts val="2200"/>
              <a:buChar char="●"/>
            </a:pPr>
            <a:r>
              <a:rPr b="1" lang="en" sz="2200">
                <a:solidFill>
                  <a:srgbClr val="008080"/>
                </a:solidFill>
              </a:rPr>
              <a:t>Your program/goal and where you are in your program/goal</a:t>
            </a:r>
            <a:endParaRPr b="1" sz="2200">
              <a:solidFill>
                <a:srgbClr val="008080"/>
              </a:solidFill>
            </a:endParaRPr>
          </a:p>
          <a:p>
            <a:pPr indent="-368300" lvl="0" marL="457200" marR="381000" rtl="0" algn="l">
              <a:spcBef>
                <a:spcPts val="0"/>
              </a:spcBef>
              <a:spcAft>
                <a:spcPts val="0"/>
              </a:spcAft>
              <a:buClr>
                <a:srgbClr val="666666"/>
              </a:buClr>
              <a:buSzPts val="2200"/>
              <a:buChar char="●"/>
            </a:pPr>
            <a:r>
              <a:rPr b="1" lang="en" sz="2200">
                <a:solidFill>
                  <a:srgbClr val="008080"/>
                </a:solidFill>
              </a:rPr>
              <a:t>Something you are good at</a:t>
            </a:r>
            <a:endParaRPr b="1" sz="2200">
              <a:solidFill>
                <a:srgbClr val="008080"/>
              </a:solidFill>
            </a:endParaRPr>
          </a:p>
          <a:p>
            <a:pPr indent="0" lvl="0" marL="0" rtl="0" algn="l">
              <a:spcBef>
                <a:spcPts val="0"/>
              </a:spcBef>
              <a:spcAft>
                <a:spcPts val="1600"/>
              </a:spcAft>
              <a:buNone/>
            </a:pPr>
            <a:r>
              <a:t/>
            </a:r>
            <a:endParaRPr/>
          </a:p>
        </p:txBody>
      </p:sp>
      <p:sp>
        <p:nvSpPr>
          <p:cNvPr id="242" name="Google Shape;24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1"/>
          <p:cNvSpPr txBox="1"/>
          <p:nvPr>
            <p:ph type="title"/>
          </p:nvPr>
        </p:nvSpPr>
        <p:spPr>
          <a:xfrm>
            <a:off x="311700" y="394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r>
              <a:rPr lang="en"/>
              <a:t> Discussion</a:t>
            </a:r>
            <a:endParaRPr/>
          </a:p>
        </p:txBody>
      </p:sp>
      <p:sp>
        <p:nvSpPr>
          <p:cNvPr id="244" name="Google Shape;244;p31"/>
          <p:cNvSpPr txBox="1"/>
          <p:nvPr>
            <p:ph type="title"/>
          </p:nvPr>
        </p:nvSpPr>
        <p:spPr>
          <a:xfrm>
            <a:off x="311700" y="123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Introductory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Computers Do</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a:t>
            </a:r>
            <a:endParaRPr/>
          </a:p>
          <a:p>
            <a:pPr indent="0" lvl="0" marL="0" rtl="0" algn="l">
              <a:spcBef>
                <a:spcPts val="1600"/>
              </a:spcBef>
              <a:spcAft>
                <a:spcPts val="0"/>
              </a:spcAft>
              <a:buClr>
                <a:schemeClr val="dk1"/>
              </a:buClr>
              <a:buSzPts val="1100"/>
              <a:buFont typeface="Arial"/>
              <a:buNone/>
            </a:pPr>
            <a:r>
              <a:rPr lang="en"/>
              <a:t>Processing</a:t>
            </a:r>
            <a:endParaRPr/>
          </a:p>
          <a:p>
            <a:pPr indent="0" lvl="0" marL="0" rtl="0" algn="l">
              <a:spcBef>
                <a:spcPts val="1600"/>
              </a:spcBef>
              <a:spcAft>
                <a:spcPts val="0"/>
              </a:spcAft>
              <a:buClr>
                <a:schemeClr val="dk1"/>
              </a:buClr>
              <a:buSzPts val="1100"/>
              <a:buFont typeface="Arial"/>
              <a:buNone/>
            </a:pPr>
            <a:r>
              <a:rPr lang="en"/>
              <a:t>Output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rgbClr val="0000FF"/>
                </a:solidFill>
              </a:rPr>
              <a:t>Computers take data in, they process it, and spit information out as output. That’s really it. Is it really that simple?</a:t>
            </a:r>
            <a:endParaRPr>
              <a:solidFill>
                <a:srgbClr val="0000FF"/>
              </a:solidFill>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5573478" y="445023"/>
            <a:ext cx="3258822" cy="2790575"/>
          </a:xfrm>
          <a:prstGeom prst="rect">
            <a:avLst/>
          </a:prstGeom>
          <a:noFill/>
          <a:ln>
            <a:noFill/>
          </a:ln>
        </p:spPr>
      </p:pic>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Syllabus</a:t>
            </a:r>
            <a:endParaRPr/>
          </a:p>
        </p:txBody>
      </p:sp>
      <p:sp>
        <p:nvSpPr>
          <p:cNvPr id="250" name="Google Shape;25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See Canvas </a:t>
            </a:r>
            <a:endParaRPr sz="2400"/>
          </a:p>
        </p:txBody>
      </p:sp>
      <p:sp>
        <p:nvSpPr>
          <p:cNvPr id="251" name="Google Shape;25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a:t>
            </a:r>
            <a:endParaRPr/>
          </a:p>
        </p:txBody>
      </p:sp>
      <p:sp>
        <p:nvSpPr>
          <p:cNvPr id="257" name="Google Shape;2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Do the Introductory Discussion in Canvas.</a:t>
            </a:r>
            <a:endParaRPr sz="3000"/>
          </a:p>
          <a:p>
            <a:pPr indent="-419100" lvl="0" marL="457200" rtl="0" algn="l">
              <a:spcBef>
                <a:spcPts val="0"/>
              </a:spcBef>
              <a:spcAft>
                <a:spcPts val="0"/>
              </a:spcAft>
              <a:buSzPts val="3000"/>
              <a:buChar char="●"/>
            </a:pPr>
            <a:r>
              <a:rPr lang="en" sz="3000"/>
              <a:t>Do the Goal Discussion in Canvas.</a:t>
            </a:r>
            <a:endParaRPr sz="3000"/>
          </a:p>
          <a:p>
            <a:pPr indent="-419100" lvl="0" marL="457200" rtl="0" algn="l">
              <a:spcBef>
                <a:spcPts val="0"/>
              </a:spcBef>
              <a:spcAft>
                <a:spcPts val="0"/>
              </a:spcAft>
              <a:buSzPts val="3000"/>
              <a:buChar char="●"/>
            </a:pPr>
            <a:r>
              <a:rPr lang="en" sz="3000"/>
              <a:t>Complete the Numbrix Puzzle assigned to you in Canvas and document your strategies. Upload your file in Canvas.</a:t>
            </a:r>
            <a:endParaRPr sz="3000"/>
          </a:p>
          <a:p>
            <a:pPr indent="-419100" lvl="0" marL="457200" rtl="0" algn="l">
              <a:spcBef>
                <a:spcPts val="0"/>
              </a:spcBef>
              <a:spcAft>
                <a:spcPts val="0"/>
              </a:spcAft>
              <a:buSzPts val="3000"/>
              <a:buChar char="●"/>
            </a:pPr>
            <a:r>
              <a:rPr lang="en" sz="3000"/>
              <a:t>Do all of these before </a:t>
            </a:r>
            <a:r>
              <a:rPr lang="en" sz="3000">
                <a:solidFill>
                  <a:schemeClr val="accent2"/>
                </a:solidFill>
              </a:rPr>
              <a:t>Feb 5th 11am</a:t>
            </a:r>
            <a:r>
              <a:rPr lang="en" sz="3000"/>
              <a:t>.</a:t>
            </a:r>
            <a:endParaRPr sz="3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8" name="Google Shape;2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Have a great day!</a:t>
            </a:r>
            <a:endParaRPr/>
          </a:p>
          <a:p>
            <a:pPr indent="0" lvl="0" marL="0" rtl="0" algn="ctr">
              <a:spcBef>
                <a:spcPts val="0"/>
              </a:spcBef>
              <a:spcAft>
                <a:spcPts val="0"/>
              </a:spcAft>
              <a:buNone/>
            </a:pPr>
            <a:r>
              <a:rPr lang="en"/>
              <a:t>And remember that every day</a:t>
            </a:r>
            <a:endParaRPr/>
          </a:p>
          <a:p>
            <a:pPr indent="0" lvl="0" marL="0" rtl="0" algn="ctr">
              <a:spcBef>
                <a:spcPts val="0"/>
              </a:spcBef>
              <a:spcAft>
                <a:spcPts val="0"/>
              </a:spcAft>
              <a:buNone/>
            </a:pPr>
            <a:r>
              <a:rPr lang="en"/>
              <a:t>at CVTC is a great day!</a:t>
            </a:r>
            <a:endParaRPr/>
          </a:p>
        </p:txBody>
      </p:sp>
      <p:sp>
        <p:nvSpPr>
          <p:cNvPr id="264" name="Google Shape;2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Input</a:t>
            </a:r>
            <a:endParaRPr/>
          </a:p>
          <a:p>
            <a:pPr indent="457200" lvl="0" marL="0" rtl="0" algn="l">
              <a:lnSpc>
                <a:spcPct val="100000"/>
              </a:lnSpc>
              <a:spcBef>
                <a:spcPts val="0"/>
              </a:spcBef>
              <a:spcAft>
                <a:spcPts val="0"/>
              </a:spcAft>
              <a:buClr>
                <a:schemeClr val="dk1"/>
              </a:buClr>
              <a:buSzPts val="1100"/>
              <a:buFont typeface="Arial"/>
              <a:buNone/>
            </a:pPr>
            <a:r>
              <a:rPr lang="en"/>
              <a:t>• I enter your scores</a:t>
            </a:r>
            <a:endParaRPr/>
          </a:p>
          <a:p>
            <a:pPr indent="457200" lvl="0" marL="0" rtl="0" algn="l">
              <a:lnSpc>
                <a:spcPct val="100000"/>
              </a:lnSpc>
              <a:spcBef>
                <a:spcPts val="0"/>
              </a:spcBef>
              <a:spcAft>
                <a:spcPts val="0"/>
              </a:spcAft>
              <a:buClr>
                <a:schemeClr val="dk1"/>
              </a:buClr>
              <a:buSzPts val="1100"/>
              <a:buFont typeface="Arial"/>
              <a:buNone/>
            </a:pPr>
            <a:r>
              <a:rPr lang="en"/>
              <a:t>• I enter the grading scale</a:t>
            </a:r>
            <a:endParaRPr/>
          </a:p>
          <a:p>
            <a:pPr indent="0" lvl="0" marL="0" rtl="0" algn="l">
              <a:lnSpc>
                <a:spcPct val="100000"/>
              </a:lnSpc>
              <a:spcBef>
                <a:spcPts val="0"/>
              </a:spcBef>
              <a:spcAft>
                <a:spcPts val="0"/>
              </a:spcAft>
              <a:buClr>
                <a:schemeClr val="dk1"/>
              </a:buClr>
              <a:buSzPts val="1100"/>
              <a:buFont typeface="Arial"/>
              <a:buNone/>
            </a:pPr>
            <a:r>
              <a:rPr lang="en"/>
              <a:t>• Processing</a:t>
            </a:r>
            <a:endParaRPr/>
          </a:p>
          <a:p>
            <a:pPr indent="457200" lvl="0" marL="0" rtl="0" algn="l">
              <a:lnSpc>
                <a:spcPct val="100000"/>
              </a:lnSpc>
              <a:spcBef>
                <a:spcPts val="0"/>
              </a:spcBef>
              <a:spcAft>
                <a:spcPts val="0"/>
              </a:spcAft>
              <a:buClr>
                <a:schemeClr val="dk1"/>
              </a:buClr>
              <a:buSzPts val="1100"/>
              <a:buFont typeface="Arial"/>
              <a:buNone/>
            </a:pPr>
            <a:r>
              <a:rPr lang="en"/>
              <a:t>• Your final grade is calculated</a:t>
            </a:r>
            <a:endParaRPr/>
          </a:p>
          <a:p>
            <a:pPr indent="0" lvl="0" marL="0" rtl="0" algn="l">
              <a:lnSpc>
                <a:spcPct val="100000"/>
              </a:lnSpc>
              <a:spcBef>
                <a:spcPts val="0"/>
              </a:spcBef>
              <a:spcAft>
                <a:spcPts val="0"/>
              </a:spcAft>
              <a:buClr>
                <a:schemeClr val="dk1"/>
              </a:buClr>
              <a:buSzPts val="1100"/>
              <a:buFont typeface="Arial"/>
              <a:buNone/>
            </a:pPr>
            <a:r>
              <a:rPr lang="en"/>
              <a:t>• Output</a:t>
            </a:r>
            <a:endParaRPr/>
          </a:p>
          <a:p>
            <a:pPr indent="457200" lvl="0" marL="0" rtl="0" algn="l">
              <a:lnSpc>
                <a:spcPct val="100000"/>
              </a:lnSpc>
              <a:spcBef>
                <a:spcPts val="0"/>
              </a:spcBef>
              <a:spcAft>
                <a:spcPts val="0"/>
              </a:spcAft>
              <a:buClr>
                <a:schemeClr val="dk1"/>
              </a:buClr>
              <a:buSzPts val="1100"/>
              <a:buFont typeface="Arial"/>
              <a:buNone/>
            </a:pPr>
            <a:r>
              <a:rPr lang="en"/>
              <a:t>• You see the results in Canvas</a:t>
            </a:r>
            <a:endParaRPr/>
          </a:p>
          <a:p>
            <a:pPr indent="457200" lvl="0" marL="0" rtl="0" algn="l">
              <a:lnSpc>
                <a:spcPct val="100000"/>
              </a:lnSpc>
              <a:spcBef>
                <a:spcPts val="0"/>
              </a:spcBef>
              <a:spcAft>
                <a:spcPts val="0"/>
              </a:spcAft>
              <a:buClr>
                <a:schemeClr val="dk1"/>
              </a:buClr>
              <a:buSzPts val="1100"/>
              <a:buFont typeface="Arial"/>
              <a:buNone/>
            </a:pPr>
            <a:r>
              <a:rPr lang="en"/>
              <a:t>• I can export as a spreadsheet</a:t>
            </a:r>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solidFill>
                  <a:srgbClr val="0000FF"/>
                </a:solidFill>
              </a:rPr>
              <a:t>Turns out that is it. Here’s how the process for grades works.</a:t>
            </a:r>
            <a:endParaRPr>
              <a:solidFill>
                <a:srgbClr val="0000FF"/>
              </a:solidFill>
            </a:endParaRPr>
          </a:p>
        </p:txBody>
      </p:sp>
      <p:pic>
        <p:nvPicPr>
          <p:cNvPr id="71" name="Google Shape;71;p15"/>
          <p:cNvPicPr preferRelativeResize="0"/>
          <p:nvPr/>
        </p:nvPicPr>
        <p:blipFill>
          <a:blip r:embed="rId3">
            <a:alphaModFix/>
          </a:blip>
          <a:stretch>
            <a:fillRect/>
          </a:stretch>
        </p:blipFill>
        <p:spPr>
          <a:xfrm>
            <a:off x="5284256" y="445027"/>
            <a:ext cx="3548044" cy="3045400"/>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Input</a:t>
            </a:r>
            <a:endParaRPr/>
          </a:p>
          <a:p>
            <a:pPr indent="457200" lvl="0" marL="0" rtl="0" algn="l">
              <a:lnSpc>
                <a:spcPct val="100000"/>
              </a:lnSpc>
              <a:spcBef>
                <a:spcPts val="0"/>
              </a:spcBef>
              <a:spcAft>
                <a:spcPts val="0"/>
              </a:spcAft>
              <a:buNone/>
            </a:pPr>
            <a:r>
              <a:rPr lang="en"/>
              <a:t>• You press A</a:t>
            </a:r>
            <a:endParaRPr/>
          </a:p>
          <a:p>
            <a:pPr indent="0" lvl="0" marL="0" rtl="0" algn="l">
              <a:lnSpc>
                <a:spcPct val="100000"/>
              </a:lnSpc>
              <a:spcBef>
                <a:spcPts val="0"/>
              </a:spcBef>
              <a:spcAft>
                <a:spcPts val="0"/>
              </a:spcAft>
              <a:buNone/>
            </a:pPr>
            <a:r>
              <a:rPr lang="en"/>
              <a:t>• Processing</a:t>
            </a:r>
            <a:endParaRPr/>
          </a:p>
          <a:p>
            <a:pPr indent="457200" lvl="0" marL="0" rtl="0" algn="l">
              <a:lnSpc>
                <a:spcPct val="100000"/>
              </a:lnSpc>
              <a:spcBef>
                <a:spcPts val="0"/>
              </a:spcBef>
              <a:spcAft>
                <a:spcPts val="0"/>
              </a:spcAft>
              <a:buNone/>
            </a:pPr>
            <a:r>
              <a:rPr lang="en"/>
              <a:t>• </a:t>
            </a:r>
            <a:r>
              <a:rPr lang="en"/>
              <a:t>The game handles your input and</a:t>
            </a:r>
            <a:endParaRPr/>
          </a:p>
          <a:p>
            <a:pPr indent="457200" lvl="0" marL="0" rtl="0" algn="l">
              <a:lnSpc>
                <a:spcPct val="100000"/>
              </a:lnSpc>
              <a:spcBef>
                <a:spcPts val="0"/>
              </a:spcBef>
              <a:spcAft>
                <a:spcPts val="0"/>
              </a:spcAft>
              <a:buNone/>
            </a:pPr>
            <a:r>
              <a:rPr lang="en"/>
              <a:t>processes it</a:t>
            </a:r>
            <a:endParaRPr/>
          </a:p>
          <a:p>
            <a:pPr indent="0" lvl="0" marL="0" rtl="0" algn="l">
              <a:lnSpc>
                <a:spcPct val="100000"/>
              </a:lnSpc>
              <a:spcBef>
                <a:spcPts val="0"/>
              </a:spcBef>
              <a:spcAft>
                <a:spcPts val="0"/>
              </a:spcAft>
              <a:buNone/>
            </a:pPr>
            <a:r>
              <a:rPr lang="en"/>
              <a:t>• Output</a:t>
            </a:r>
            <a:endParaRPr/>
          </a:p>
          <a:p>
            <a:pPr indent="457200" lvl="0" marL="0" rtl="0" algn="l">
              <a:lnSpc>
                <a:spcPct val="100000"/>
              </a:lnSpc>
              <a:spcBef>
                <a:spcPts val="0"/>
              </a:spcBef>
              <a:spcAft>
                <a:spcPts val="0"/>
              </a:spcAft>
              <a:buNone/>
            </a:pPr>
            <a:r>
              <a:rPr lang="en"/>
              <a:t>• </a:t>
            </a:r>
            <a:r>
              <a:rPr lang="en"/>
              <a:t>You see ______ on the screen</a:t>
            </a:r>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rgbClr val="0000FF"/>
                </a:solidFill>
              </a:rPr>
              <a:t>And to apply it to another example, here’s how it works in a game. The controller button press is data coming in. The program processes that input and triggers another part of the program that makes things interact.</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79" name="Google Shape;79;p16"/>
          <p:cNvPicPr preferRelativeResize="0"/>
          <p:nvPr/>
        </p:nvPicPr>
        <p:blipFill>
          <a:blip r:embed="rId3">
            <a:alphaModFix/>
          </a:blip>
          <a:stretch>
            <a:fillRect/>
          </a:stretch>
        </p:blipFill>
        <p:spPr>
          <a:xfrm>
            <a:off x="5891796" y="445027"/>
            <a:ext cx="2940531" cy="29405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Computers and Data</a:t>
            </a:r>
            <a:endParaRPr/>
          </a:p>
        </p:txBody>
      </p:sp>
      <p:sp>
        <p:nvSpPr>
          <p:cNvPr id="86" name="Google Shape;86;p17"/>
          <p:cNvSpPr txBox="1"/>
          <p:nvPr/>
        </p:nvSpPr>
        <p:spPr>
          <a:xfrm>
            <a:off x="459075" y="3813125"/>
            <a:ext cx="8373300" cy="103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rPr>
              <a:t>There are a few things computers do with data.</a:t>
            </a:r>
            <a:endParaRPr sz="1800">
              <a:solidFill>
                <a:srgbClr val="0000FF"/>
              </a:solidFill>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Operations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Data is entered into the computer’s memory</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solidFill>
                  <a:srgbClr val="0000FF"/>
                </a:solidFill>
              </a:rPr>
              <a:t>First, they do input operations. They read the data into the computer’s main memory so they can then work with it. A program may get this data from the keyboard or a file or a sensor. When you open a Word document, the data in that file is read into the computer’s memory so the program can access it quickly.</a:t>
            </a:r>
            <a:endParaRPr>
              <a:solidFill>
                <a:srgbClr val="0000FF"/>
              </a:solidFill>
            </a:endParaRPr>
          </a:p>
          <a:p>
            <a:pPr indent="0" lvl="0" marL="0" rtl="0" algn="l">
              <a:spcBef>
                <a:spcPts val="1600"/>
              </a:spcBef>
              <a:spcAft>
                <a:spcPts val="0"/>
              </a:spcAft>
              <a:buNone/>
            </a:pPr>
            <a:r>
              <a:rPr lang="en">
                <a:solidFill>
                  <a:srgbClr val="9900FF"/>
                </a:solidFill>
              </a:rPr>
              <a:t>We will practice and demonstrate how computers store integers, real numbers, and non-numeric data. </a:t>
            </a:r>
            <a:r>
              <a:rPr lang="en">
                <a:solidFill>
                  <a:srgbClr val="FF0000"/>
                </a:solidFill>
              </a:rPr>
              <a:t>Let’s practice now!</a:t>
            </a:r>
            <a:endParaRPr>
              <a:solidFill>
                <a:srgbClr val="FF0000"/>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94" name="Google Shape;94;p18"/>
          <p:cNvPicPr preferRelativeResize="0"/>
          <p:nvPr/>
        </p:nvPicPr>
        <p:blipFill>
          <a:blip r:embed="rId3">
            <a:alphaModFix/>
          </a:blip>
          <a:stretch>
            <a:fillRect/>
          </a:stretch>
        </p:blipFill>
        <p:spPr>
          <a:xfrm>
            <a:off x="7106529" y="445032"/>
            <a:ext cx="1725771" cy="1591875"/>
          </a:xfrm>
          <a:prstGeom prst="rect">
            <a:avLst/>
          </a:prstGeom>
          <a:noFill/>
          <a:ln>
            <a:noFill/>
          </a:ln>
        </p:spPr>
      </p:pic>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99108" y="46632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1" name="Google Shape;101;p19"/>
          <p:cNvGraphicFramePr/>
          <p:nvPr/>
        </p:nvGraphicFramePr>
        <p:xfrm>
          <a:off x="952500" y="436600"/>
          <a:ext cx="3000000" cy="3000000"/>
        </p:xfrm>
        <a:graphic>
          <a:graphicData uri="http://schemas.openxmlformats.org/drawingml/2006/table">
            <a:tbl>
              <a:tblPr>
                <a:noFill/>
                <a:tableStyleId>{024C6B97-26BA-4E81-845D-67547DEC8470}</a:tableStyleId>
              </a:tblPr>
              <a:tblGrid>
                <a:gridCol w="2413000"/>
                <a:gridCol w="2413000"/>
                <a:gridCol w="2413000"/>
              </a:tblGrid>
              <a:tr h="381000">
                <a:tc>
                  <a:txBody>
                    <a:bodyPr/>
                    <a:lstStyle/>
                    <a:p>
                      <a:pPr indent="0" lvl="0" marL="0" rtl="0" algn="ctr">
                        <a:lnSpc>
                          <a:spcPct val="115000"/>
                        </a:lnSpc>
                        <a:spcBef>
                          <a:spcPts val="700"/>
                        </a:spcBef>
                        <a:spcAft>
                          <a:spcPts val="0"/>
                        </a:spcAft>
                        <a:buNone/>
                      </a:pPr>
                      <a:r>
                        <a:rPr lang="en" sz="1800"/>
                        <a:t>decimal number</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700"/>
                        </a:spcBef>
                        <a:spcAft>
                          <a:spcPts val="0"/>
                        </a:spcAft>
                        <a:buNone/>
                      </a:pPr>
                      <a:r>
                        <a:rPr lang="en" sz="1800"/>
                        <a:t>scientific notation</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700"/>
                        </a:spcBef>
                        <a:spcAft>
                          <a:spcPts val="0"/>
                        </a:spcAft>
                        <a:buNone/>
                      </a:pPr>
                      <a:r>
                        <a:rPr lang="en" sz="1800"/>
                        <a:t>engineering notation</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33,000,000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3.3 ✕ 10</a:t>
                      </a:r>
                      <a:r>
                        <a:rPr baseline="30000" lang="en" sz="1800"/>
                        <a:t>7</a:t>
                      </a:r>
                      <a:endParaRPr baseline="30000"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33 ✕ 10</a:t>
                      </a:r>
                      <a:r>
                        <a:rPr baseline="30000" lang="en" sz="1800"/>
                        <a:t>6</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5,800,000,000,000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5.8 ✕ 10</a:t>
                      </a:r>
                      <a:r>
                        <a:rPr baseline="30000" lang="en" sz="1800"/>
                        <a:t>12</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5.8 ✕ 10</a:t>
                      </a:r>
                      <a:r>
                        <a:rPr baseline="30000" lang="en" sz="1800"/>
                        <a:t>12</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305,000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3.05 ✕ 10</a:t>
                      </a:r>
                      <a:r>
                        <a:rPr baseline="30000" lang="en" sz="1800"/>
                        <a:t>5</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305 ✕ 10</a:t>
                      </a:r>
                      <a:r>
                        <a:rPr baseline="30000" lang="en" sz="1800"/>
                        <a:t>3</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0.000058</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5.8 ✕ 10</a:t>
                      </a:r>
                      <a:r>
                        <a:rPr baseline="30000" lang="en" sz="1800"/>
                        <a:t>-5</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58 ✕ 10</a:t>
                      </a:r>
                      <a:r>
                        <a:rPr baseline="30000" lang="en" sz="1800"/>
                        <a:t>-6</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0.017</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1.7 ✕ 10</a:t>
                      </a:r>
                      <a:r>
                        <a:rPr baseline="30000" lang="en" sz="1800"/>
                        <a:t>-2</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17 ✕ 10</a:t>
                      </a:r>
                      <a:r>
                        <a:rPr baseline="30000" lang="en" sz="1800"/>
                        <a:t>-3</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280,000,000,000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2.8 ✕ 10</a:t>
                      </a:r>
                      <a:r>
                        <a:rPr baseline="30000" lang="en" sz="1800"/>
                        <a:t>11</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280 ✕ 10</a:t>
                      </a:r>
                      <a:r>
                        <a:rPr baseline="30000" lang="en" sz="1800"/>
                        <a:t>9</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0.0000006107</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6.107 ✕ 10</a:t>
                      </a:r>
                      <a:r>
                        <a:rPr baseline="30000" lang="en" sz="1800"/>
                        <a:t>-7</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610.7 ✕ 10</a:t>
                      </a:r>
                      <a:r>
                        <a:rPr baseline="30000" lang="en" sz="1800"/>
                        <a:t>-9</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2" name="Google Shape;102;p19"/>
          <p:cNvSpPr txBox="1"/>
          <p:nvPr/>
        </p:nvSpPr>
        <p:spPr>
          <a:xfrm>
            <a:off x="952500" y="3967600"/>
            <a:ext cx="72390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do you notice about the scientific notation and engineering notation? What do you notice about the exponents? What are the rules for scientific and engineering notations? Make up small and a large decimal numbers and convert them to scientific and engineering notations. Make up sci and eng numbers and convert to other notations.</a:t>
            </a:r>
            <a:endParaRPr/>
          </a:p>
        </p:txBody>
      </p:sp>
      <p:pic>
        <p:nvPicPr>
          <p:cNvPr id="103" name="Google Shape;103;p19">
            <a:hlinkClick r:id="rId3"/>
          </p:cNvPr>
          <p:cNvPicPr preferRelativeResize="0"/>
          <p:nvPr/>
        </p:nvPicPr>
        <p:blipFill>
          <a:blip r:embed="rId4">
            <a:alphaModFix/>
          </a:blip>
          <a:stretch>
            <a:fillRect/>
          </a:stretch>
        </p:blipFill>
        <p:spPr>
          <a:xfrm>
            <a:off x="94454" y="4576700"/>
            <a:ext cx="688049" cy="48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Arithmetic</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addition, subtraction, multiplication, </a:t>
            </a:r>
            <a:endParaRPr/>
          </a:p>
          <a:p>
            <a:pPr indent="457200" lvl="0" marL="0" rtl="0" algn="l">
              <a:lnSpc>
                <a:spcPct val="100000"/>
              </a:lnSpc>
              <a:spcBef>
                <a:spcPts val="0"/>
              </a:spcBef>
              <a:spcAft>
                <a:spcPts val="0"/>
              </a:spcAft>
              <a:buNone/>
            </a:pPr>
            <a:r>
              <a:rPr lang="en"/>
              <a:t>division, and exponentiation</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0"/>
              </a:spcAft>
              <a:buNone/>
            </a:pPr>
            <a:r>
              <a:rPr lang="en">
                <a:solidFill>
                  <a:srgbClr val="0000FF"/>
                </a:solidFill>
              </a:rPr>
              <a:t>Computers also can perform arithmetic on the data. This is part of the “processing” step.</a:t>
            </a:r>
            <a:endParaRPr>
              <a:solidFill>
                <a:srgbClr val="0000FF"/>
              </a:solidFill>
            </a:endParaRPr>
          </a:p>
          <a:p>
            <a:pPr indent="0" lvl="0" marL="0" rtl="0" algn="l">
              <a:spcBef>
                <a:spcPts val="1600"/>
              </a:spcBef>
              <a:spcAft>
                <a:spcPts val="0"/>
              </a:spcAft>
              <a:buNone/>
            </a:pPr>
            <a:r>
              <a:rPr lang="en">
                <a:solidFill>
                  <a:srgbClr val="9900FF"/>
                </a:solidFill>
              </a:rPr>
              <a:t>We will practice and perform arithmetic the way a computer does.</a:t>
            </a:r>
            <a:endParaRPr>
              <a:solidFill>
                <a:srgbClr val="99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110" name="Google Shape;110;p20"/>
          <p:cNvPicPr preferRelativeResize="0"/>
          <p:nvPr/>
        </p:nvPicPr>
        <p:blipFill>
          <a:blip r:embed="rId3">
            <a:alphaModFix/>
          </a:blip>
          <a:stretch>
            <a:fillRect/>
          </a:stretch>
        </p:blipFill>
        <p:spPr>
          <a:xfrm>
            <a:off x="5663425" y="390007"/>
            <a:ext cx="3168875" cy="2420650"/>
          </a:xfrm>
          <a:prstGeom prst="rect">
            <a:avLst/>
          </a:prstGeom>
          <a:noFill/>
          <a:ln>
            <a:noFill/>
          </a:ln>
        </p:spPr>
      </p:pic>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comparing data to see if one value is equal to, </a:t>
            </a:r>
            <a:endParaRPr/>
          </a:p>
          <a:p>
            <a:pPr indent="457200" lvl="0" marL="0" rtl="0" algn="l">
              <a:lnSpc>
                <a:spcPct val="100000"/>
              </a:lnSpc>
              <a:spcBef>
                <a:spcPts val="0"/>
              </a:spcBef>
              <a:spcAft>
                <a:spcPts val="0"/>
              </a:spcAft>
              <a:buNone/>
            </a:pPr>
            <a:r>
              <a:rPr lang="en"/>
              <a:t>less than, or greater than another value</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solidFill>
                <a:srgbClr val="00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0"/>
              </a:spcAft>
              <a:buNone/>
            </a:pPr>
            <a:r>
              <a:rPr lang="en">
                <a:solidFill>
                  <a:srgbClr val="0000FF"/>
                </a:solidFill>
              </a:rPr>
              <a:t>Computers use logic to process data. Results are true or false.</a:t>
            </a:r>
            <a:endParaRPr>
              <a:solidFill>
                <a:srgbClr val="0000FF"/>
              </a:solidFill>
            </a:endParaRPr>
          </a:p>
          <a:p>
            <a:pPr indent="0" lvl="0" marL="0" rtl="0" algn="l">
              <a:spcBef>
                <a:spcPts val="1600"/>
              </a:spcBef>
              <a:spcAft>
                <a:spcPts val="0"/>
              </a:spcAft>
              <a:buNone/>
            </a:pPr>
            <a:r>
              <a:rPr lang="en">
                <a:solidFill>
                  <a:srgbClr val="9900FF"/>
                </a:solidFill>
              </a:rPr>
              <a:t>We will build truth tables. Watch for these in Crash Course soon!</a:t>
            </a:r>
            <a:endParaRPr>
              <a:solidFill>
                <a:srgbClr val="99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1600"/>
              </a:spcAft>
              <a:buNone/>
            </a:pPr>
            <a:r>
              <a:t/>
            </a:r>
            <a:endParaRPr>
              <a:solidFill>
                <a:srgbClr val="0000FF"/>
              </a:solidFill>
            </a:endParaRPr>
          </a:p>
        </p:txBody>
      </p:sp>
      <p:pic>
        <p:nvPicPr>
          <p:cNvPr id="118" name="Google Shape;118;p21"/>
          <p:cNvPicPr preferRelativeResize="0"/>
          <p:nvPr/>
        </p:nvPicPr>
        <p:blipFill>
          <a:blip r:embed="rId3">
            <a:alphaModFix/>
          </a:blip>
          <a:stretch>
            <a:fillRect/>
          </a:stretch>
        </p:blipFill>
        <p:spPr>
          <a:xfrm>
            <a:off x="5838674" y="445024"/>
            <a:ext cx="2993625" cy="3021700"/>
          </a:xfrm>
          <a:prstGeom prst="rect">
            <a:avLst/>
          </a:prstGeom>
          <a:noFill/>
          <a:ln>
            <a:noFill/>
          </a:ln>
        </p:spPr>
      </p:pic>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