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6E13BE-69FF-4820-9E5E-AEC73C598180}">
  <a:tblStyle styleId="{666E13BE-69FF-4820-9E5E-AEC73C5981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6134" y="0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ARbon_943fxl_V_fbY2FtcIoGpHAXVU_LmPAojzFyqQ/edit?usp=sharin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ARbon_943fxl_V_fbY2FtcIoGpHAXVU_LmPAojzFyqQ/edit?usp=sharing" TargetMode="External"/><Relationship Id="rId3" Type="http://schemas.openxmlformats.org/officeDocument/2006/relationships/hyperlink" Target="https://docs.google.com/document/d/1ARbon_943fxl_V_fbY2FtcIoGpHAXVU_LmPAojzFyqQ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e409f889_1_51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e409f889_1_51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30cbadfc_0_9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5030cbadfc_0_9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 mod 5 = -4 mod 5 = 1     Going forward 1 puts you in the same place as going backward 4. Adding 1 is like subtracting 4.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-2 mod 5 = 3 mod 5 = 3     Going backward 2 puts you in the same place as going forward 3. Subtracting 2 is like adding 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030cbadfc_0_9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85291ebc_0_21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7e85291ebc_0_21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e85291ebc_0_21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85291ebc_0_1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g7e85291ebc_0_14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e85291ebc_0_14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Practice: Modulo Add &amp; Subtract: </a:t>
            </a:r>
            <a:r>
              <a:rPr lang="en-US">
                <a:solidFill>
                  <a:srgbClr val="0000FF"/>
                </a:solidFill>
              </a:rPr>
              <a:t>5-20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d7ed2017_0_0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d7ed2017_0_0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77dda2ed_0_0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77dda2ed_0_0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ce409f889_1_152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ce409f889_1_152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Review: Modular Arithmetic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Preview: Same question as what day of the week will it be 4 + -1 days from today. 753 is congruent to 4 mod 7; 1413 is congruent to -1 mod 7.</a:t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e409f889_1_101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e409f889_1_101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1 mod 5 = -4 mod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/>
              <a:t>-2 mod 5 = 3 mod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“Anything” mod 5 can only result in 0, 1, 2, 3, or 4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30cbadfc_0_2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g5030cbadfc_0_2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(1 + 4)</a:t>
            </a:r>
            <a:r>
              <a:rPr lang="en-US"/>
              <a:t> mod 5 =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(2 + 3) mod 5 = 0</a:t>
            </a:r>
            <a:endParaRPr/>
          </a:p>
        </p:txBody>
      </p:sp>
      <p:sp>
        <p:nvSpPr>
          <p:cNvPr id="98" name="Google Shape;98;g5030cbadfc_0_2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85291ebc_0_0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7e85291ebc_0_0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e85291ebc_0_0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85291ebc_0_7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g7e85291ebc_0_7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e85291ebc_0_7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Practice: Modulo Add &amp; Subtract: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1-4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&amp; Logic!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Modulo Subtraction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The additive inverses in mod 5 are: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1 &amp; 4 and 2 &amp; 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Modulo Subtraction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257300"/>
            <a:ext cx="82296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 6 mod 5								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 1 mod 5									 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-4 mod 5								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-9 mod 5								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-14 mod 5 									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21" y="1257296"/>
            <a:ext cx="2598750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Modulo Subtraction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57200" y="1257300"/>
            <a:ext cx="82296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 6 mod 5								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 1 mod 5									  (6-5) mod 5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-4 mod 5									(6-10)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-9 mod 5									(6-15)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-14 mod 5 									(6-20) mod 5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21" y="1257296"/>
            <a:ext cx="2598750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Modulo Subtraction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Modular Arithmetic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Addition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Subtraction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Do: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3000"/>
              <a:buChar char="●"/>
            </a:pPr>
            <a:r>
              <a:rPr lang="en-US" sz="3000">
                <a:solidFill>
                  <a:srgbClr val="0000FF"/>
                </a:solidFill>
              </a:rPr>
              <a:t>SmartEvals tab in Canvas</a:t>
            </a:r>
            <a:endParaRPr sz="3000">
              <a:solidFill>
                <a:srgbClr val="0000FF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Modulo Operator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Modulo Add &amp; Subtract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Number Systems Assignment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31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32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33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CVTC is a great day!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Preview: What day of the week will it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753 + 1413 days from today?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Number Systems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8080"/>
                </a:solidFill>
              </a:rPr>
              <a:t>Competency: </a:t>
            </a:r>
            <a:br>
              <a:rPr lang="en-US" sz="3000">
                <a:solidFill>
                  <a:srgbClr val="008080"/>
                </a:solidFill>
              </a:rPr>
            </a:br>
            <a:r>
              <a:rPr lang="en-US" sz="3000">
                <a:solidFill>
                  <a:srgbClr val="008080"/>
                </a:solidFill>
              </a:rPr>
              <a:t>Apply</a:t>
            </a:r>
            <a:r>
              <a:rPr lang="en-US" sz="3000">
                <a:solidFill>
                  <a:srgbClr val="008080"/>
                </a:solidFill>
              </a:rPr>
              <a:t> Numbers Systems to Problem Solving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Modular Arithmetic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rgbClr val="000000"/>
                </a:solidFill>
              </a:rPr>
              <a:t>Addition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>
                <a:solidFill>
                  <a:srgbClr val="000000"/>
                </a:solidFill>
              </a:rPr>
              <a:t>Subtraction</a:t>
            </a:r>
            <a:r>
              <a:rPr lang="en-US" sz="3000">
                <a:solidFill>
                  <a:srgbClr val="000000"/>
                </a:solidFill>
              </a:rPr>
              <a:t>	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Modulo Addition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Mod 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21" y="1257296"/>
            <a:ext cx="2598750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Modulo Addition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{666E13BE-69FF-4820-9E5E-AEC73C598180}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 5 Addition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Modulo Addition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The additive inverses in mod </a:t>
            </a:r>
            <a:r>
              <a:rPr lang="en-US">
                <a:solidFill>
                  <a:srgbClr val="000000"/>
                </a:solidFill>
              </a:rPr>
              <a:t>5</a:t>
            </a:r>
            <a:r>
              <a:rPr lang="en-US">
                <a:solidFill>
                  <a:srgbClr val="000000"/>
                </a:solidFill>
              </a:rPr>
              <a:t> are: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1 &amp; </a:t>
            </a:r>
            <a:r>
              <a:rPr lang="en-US">
                <a:solidFill>
                  <a:srgbClr val="000000"/>
                </a:solidFill>
              </a:rPr>
              <a:t>4</a:t>
            </a:r>
            <a:r>
              <a:rPr lang="en-US">
                <a:solidFill>
                  <a:srgbClr val="000000"/>
                </a:solidFill>
              </a:rPr>
              <a:t> and 2 &amp; 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Recall that additive inverses are two numbers that you add together to get to 0.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Modulo Addition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257300"/>
            <a:ext cx="82296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</a:t>
            </a:r>
            <a:r>
              <a:rPr lang="en-US">
                <a:solidFill>
                  <a:srgbClr val="330066"/>
                </a:solidFill>
              </a:rPr>
              <a:t>2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7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12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17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22 mod 5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21" y="1257296"/>
            <a:ext cx="2598750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0066"/>
                </a:solidFill>
              </a:rPr>
              <a:t>Modulo Addition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57200" y="1257300"/>
            <a:ext cx="82296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2 mod 5								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  7 mod 5									  (2+5) mod 5	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12 mod 5									(2+10)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17 mod 5									</a:t>
            </a:r>
            <a:r>
              <a:rPr lang="en-US">
                <a:solidFill>
                  <a:srgbClr val="330066"/>
                </a:solidFill>
              </a:rPr>
              <a:t>(2+15) mod 5</a:t>
            </a:r>
            <a:endParaRPr>
              <a:solidFill>
                <a:srgbClr val="33006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22 mod 5 									</a:t>
            </a:r>
            <a:r>
              <a:rPr lang="en-US">
                <a:solidFill>
                  <a:srgbClr val="330066"/>
                </a:solidFill>
              </a:rPr>
              <a:t>(2+20) mod 5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21" y="1257296"/>
            <a:ext cx="2598750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Modulo Addition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0000"/>
                </a:solidFill>
              </a:rPr>
              <a:t>Let’s Practice!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