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thsisfun.com/binary-decimal-hexadecimal-converter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WNIUbZ4uMZYSzKYT8uaCQ1sjre6boLRExsGX4qh7du4/edit?usp=sharing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07023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07023b58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07023b58_0_16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5207023b58_0_16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1110 0101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Negative numbers stored in 2’s complement format begin with 1.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Check by changing Binary type to “signed 8-bit” at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https://www.mathsisfun.com/binary-decimal-hexadecimal-converter.html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207023b58_0_165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07023b58_0_159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5207023b58_0_159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0011 1011 + 0011 0010 = 0110 1101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Both are positive numbers. Represent each number in 8 bits. Add. Check your answer.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207023b58_0_159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07023b58_0_171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g5207023b58_0_171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Subtraction is adding the inverse. Represent each number in 2’s Complement format. Add. Check the answer. Ignore overflow.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0100 0001 + 1111 0001 = 0011 0010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5207023b58_0_171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07023b58_0_177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g5207023b58_0_177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1011 0110 + 1110 1111 = 1010 0101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0010 0011 + 1111 0110 = 0001 1001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0010 0011 + 1101 0011 = 1111 0110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Ignore overflow.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207023b58_0_177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07023b58_0_153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5207023b58_0_153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r:id="rId2"/>
              </a:rPr>
              <a:t>Practice: Integers and 2’s Complement Addition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207023b58_0_153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d8acf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d8acf2fa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207023b5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207023b58_0_54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it to the midpoint of the term! Half done, half to go!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207023b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207023b58_0_6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07023b58_0_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Test 3</a:t>
            </a:r>
            <a:br>
              <a:rPr lang="en"/>
            </a:br>
            <a:r>
              <a:rPr lang="en"/>
              <a:t>sound from Crash Course, positive and negative integers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We can store 256 numbers in 8 bits. If we use the first bit for the sign bit, we can store 128 numbers in 7 bits. Let’s store 128 non-negative numbers and 128 negative numbers using 8 bits.</a:t>
            </a:r>
            <a:endParaRPr/>
          </a:p>
        </p:txBody>
      </p:sp>
      <p:sp>
        <p:nvSpPr>
          <p:cNvPr id="64" name="Google Shape;64;g5207023b58_0_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07023b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07023b58_0_1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07023b58_0_1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g5207023b58_0_1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5207023b58_0_1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207023b58_0_12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g5207023b58_0_12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5207023b58_0_12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407e854a3_0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g7407e854a3_0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The leftmost bit acts as a sign bit, 1 for negative, 0 for non-negative.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407e854a3_0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07023b58_0_133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g5207023b58_0_133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207023b58_0_133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07023b58_0_14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g5207023b58_0_14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207023b58_0_14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207023b58_0_147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5207023b58_0_147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/>
              <a:t>0</a:t>
            </a:r>
            <a:r>
              <a:rPr lang="en"/>
              <a:t>10</a:t>
            </a:r>
            <a:r>
              <a:rPr lang="en"/>
              <a:t>1 </a:t>
            </a:r>
            <a:r>
              <a:rPr lang="en"/>
              <a:t>1101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2’s Complement, non-negative numbers are stored in regular binary format. Non-negative numbers begin with 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207023b58_0_147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mRvcGijXI9w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wzXxsRji35c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amtasia.cvtc.edu/WDcamtasia/mblomquist/Unit_7_-_2's_complement_-_20150619_100118_10.html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Two%27s_complement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-27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25" name="Google Shape;125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429" y="4403900"/>
            <a:ext cx="688049" cy="48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209325" y="421605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method for writing negative integers in 2’s complement form in 8 bits is to start with -128 then add positive place values until you get to the desired negative integer. Another method is to write the positive value, flip the bits, and add 1. A third method is also shown.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 Addition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59 + 50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 Addition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65 - 15 = 65 + -15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	Adjust playback speed</a:t>
            </a:r>
            <a:endParaRPr sz="140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1" name="Google Shape;141;p2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429" y="44039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 Addition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-74 + -17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35 + -10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35 + -45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00"/>
              <a:t>Right-click, Save video as. Open file, Start at time 15:15. Adjust playback speed with top menu</a:t>
            </a:r>
            <a:endParaRPr sz="1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9" name="Google Shape;149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429" y="4403900"/>
            <a:ext cx="688049" cy="4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 Addition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2’s Complement Storage Scheme for Integers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2’s Complement Addition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Test 3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Integer Quiz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13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14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599251"/>
            <a:ext cx="82296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How many negative and non-negative integers can we store in 8 bits?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00" y="1168687"/>
            <a:ext cx="6561701" cy="22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Number Systems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</a:t>
            </a:r>
            <a:br>
              <a:rPr lang="en" sz="3000">
                <a:solidFill>
                  <a:srgbClr val="008080"/>
                </a:solidFill>
              </a:rPr>
            </a:br>
            <a:r>
              <a:rPr lang="en" sz="3000">
                <a:solidFill>
                  <a:srgbClr val="008080"/>
                </a:solidFill>
              </a:rPr>
              <a:t>Convert between place value number systems</a:t>
            </a:r>
            <a:endParaRPr sz="3000">
              <a:solidFill>
                <a:srgbClr val="008080"/>
              </a:solidFill>
            </a:endParaRPr>
          </a:p>
          <a:p>
            <a:pPr indent="-419100" lvl="0" marL="457200" rtl="0" algn="l">
              <a:spcBef>
                <a:spcPts val="70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2’s Complement Storage Scheme for Integers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2’s Complement Addition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 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Computers are binary machines.  All data must be stored in a binary format.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62800" y="1381075"/>
            <a:ext cx="86184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Earlier, in mathematics, we studied different sets of numbers: N, W, Z, Q, I, and R.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Now, in computer science, we will call numbers that include a decimal point </a:t>
            </a:r>
            <a:r>
              <a:rPr i="1" lang="en">
                <a:solidFill>
                  <a:srgbClr val="7030A0"/>
                </a:solidFill>
              </a:rPr>
              <a:t>real numbers or floating point numbers </a:t>
            </a:r>
            <a:r>
              <a:rPr lang="en"/>
              <a:t>and numbers that do </a:t>
            </a:r>
            <a:r>
              <a:rPr i="1" lang="en"/>
              <a:t>not</a:t>
            </a:r>
            <a:r>
              <a:rPr lang="en"/>
              <a:t> include a decimal point </a:t>
            </a:r>
            <a:r>
              <a:rPr i="1" lang="en">
                <a:solidFill>
                  <a:srgbClr val="7030A0"/>
                </a:solidFill>
              </a:rPr>
              <a:t>integers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 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7200" y="1257300"/>
            <a:ext cx="82296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do you notice about</a:t>
            </a:r>
            <a:br>
              <a:rPr lang="en"/>
            </a:br>
            <a:r>
              <a:rPr lang="en"/>
              <a:t>non-negative integers?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do you notice about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negative integers?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https://en.wikipedia.org/wiki/Two%27s_complement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974" y="91675"/>
            <a:ext cx="3092650" cy="49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 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2’s complement form of a number has a </a:t>
            </a:r>
            <a:r>
              <a:rPr lang="en">
                <a:solidFill>
                  <a:srgbClr val="7030A0"/>
                </a:solidFill>
              </a:rPr>
              <a:t>sign bit </a:t>
            </a:r>
            <a:r>
              <a:rPr lang="en"/>
              <a:t>built in; 0 for non-negative and         1 for negative.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this lesson we will assume that one byte  (8 bits) is available to store an integer.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Non-negative numbers are stored in normal binary form.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Negative numbers are stored in 2’s complement form.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2’s complement is used to store integers and for addition of integers.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330066"/>
                </a:solidFill>
              </a:rPr>
              <a:t>Integers and</a:t>
            </a:r>
            <a:endParaRPr sz="4000">
              <a:solidFill>
                <a:srgbClr val="33006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2’s Complement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93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