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bsU5v4097SVIF_D-yBE0JagqSESO1ntIslhYSIscDds/edit?usp=sharing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aAoOANdNNeUTncxxxxfB7CVmHeUmvnB1B-nNUXK8ETc/edit?usp=sharing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788ad9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788ad987_0_0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2788ad98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2788ad987_0_76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2788ad98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2788ad987_0_82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788ad987_0_5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2’s complement for integers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Preview: IEEE 754 format</a:t>
            </a:r>
            <a:endParaRPr/>
          </a:p>
        </p:txBody>
      </p:sp>
      <p:sp>
        <p:nvSpPr>
          <p:cNvPr id="64" name="Google Shape;64;g52788ad987_0_5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2788ad9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2788ad987_0_10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2788ad987_0_16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" name="Google Shape;76;g52788ad987_0_16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52788ad987_0_16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2788ad987_0_22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" name="Google Shape;83;g52788ad987_0_22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Study these examples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52788ad987_0_22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2788ad987_0_28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0" name="Google Shape;90;g52788ad987_0_28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01000001101101100000000000000000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52788ad987_0_28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2788ad987_0_34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8" name="Google Shape;98;g52788ad987_0_34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-0.06640625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52788ad987_0_34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2788ad987_0_148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" name="Google Shape;106;g52788ad987_0_148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chemeClr val="hlink"/>
                </a:solidFill>
                <a:hlinkClick r:id="rId2"/>
              </a:rPr>
              <a:t>Practice: Floating Point in IEEE (Real Numbers)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52788ad987_0_148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cd83a3f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cd83a3f03_0_0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vtc.instructuremedia.com/embed/cce427f5-f6ee-420a-8358-663117884cd2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vtc.instructuremedia.com/embed/6b591ffd-62ff-4f6a-bf6d-6ada70a7ed7d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&amp; Logic!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8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Do: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IEEE Quiz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Crash Course 15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Crash Course 16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great day!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remember that every 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CVTC is a great day!</a:t>
            </a:r>
            <a:endParaRPr/>
          </a:p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Review: What did we do in class last time?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Preview: How do we store and retrieve positive and negative floating point numbers in 32 bits?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Number Systems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Competency: </a:t>
            </a:r>
            <a:br>
              <a:rPr lang="en" sz="3000">
                <a:solidFill>
                  <a:srgbClr val="008080"/>
                </a:solidFill>
              </a:rPr>
            </a:br>
            <a:r>
              <a:rPr lang="en" sz="3000">
                <a:solidFill>
                  <a:srgbClr val="008080"/>
                </a:solidFill>
              </a:rPr>
              <a:t>Convert between place value number systems</a:t>
            </a:r>
            <a:endParaRPr sz="3000">
              <a:solidFill>
                <a:srgbClr val="008080"/>
              </a:solidFill>
            </a:endParaRPr>
          </a:p>
          <a:p>
            <a:pPr indent="-419100" lvl="0" marL="457200" rtl="0" algn="l">
              <a:spcBef>
                <a:spcPts val="70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IEEE 754 Standard for real or floating point numbers</a:t>
            </a:r>
            <a:endParaRPr sz="3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		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57200" y="91675"/>
            <a:ext cx="794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Real or Floating Point Numbers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 numbers are stored by a totally different method from integers.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IEEE standard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One </a:t>
            </a:r>
            <a:r>
              <a:rPr i="1" lang="en">
                <a:solidFill>
                  <a:srgbClr val="7030A0"/>
                </a:solidFill>
              </a:rPr>
              <a:t>word</a:t>
            </a:r>
            <a:r>
              <a:rPr lang="en"/>
              <a:t> is 4 bytes or 32 bits.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57200" y="91675"/>
            <a:ext cx="82296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rgbClr val="330066"/>
                </a:solidFill>
              </a:rPr>
              <a:t>Real or Floating Point Numbers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u="sng"/>
              <a:t>Bits		What is stored</a:t>
            </a:r>
            <a:endParaRPr u="sng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1     		Sign   0(+)   1(-)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2-9  		Exponent  (add 127)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10-32   	After 1. of normalized notation</a:t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57200" y="91675"/>
            <a:ext cx="82296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rgbClr val="330066"/>
                </a:solidFill>
              </a:rPr>
              <a:t>Real or Floating Point Numbers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22.75</a:t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95" name="Google Shape;95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54" y="4576700"/>
            <a:ext cx="688049" cy="4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57200" y="91675"/>
            <a:ext cx="82992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rgbClr val="330066"/>
                </a:solidFill>
              </a:rPr>
              <a:t>Real or Floating Point Numbers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10111101100010000000000000000000</a:t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03" name="Google Shape;103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54" y="4576700"/>
            <a:ext cx="688049" cy="4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57200" y="91675"/>
            <a:ext cx="82992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Real or Floating Point Numbers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Let’s practice now!</a:t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Review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330066"/>
              </a:solidFill>
            </a:endParaRPr>
          </a:p>
          <a:p>
            <a:pPr indent="-419100" lvl="0" marL="457200" rtl="0" algn="l">
              <a:spcBef>
                <a:spcPts val="70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IEEE 754 Standard for real or floating point numbers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