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2A65CE-D9DF-4FA0-94AC-270680977726}">
  <a:tblStyle styleId="{AA2A65CE-D9DF-4FA0-94AC-2706809777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S3RTYNp-ilv7RwgGQ3M48s_mOJUAqZJn/view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HXOok3mfMLM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5yWIyc2zVUg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_-jX3dezzMg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ysHodUbkXSXfKHM1mmDa85v5nTz8K6Tp/view?usp=sharing" TargetMode="External"/><Relationship Id="rId3" Type="http://schemas.openxmlformats.org/officeDocument/2006/relationships/hyperlink" Target="https://docs.google.com/document/d/109i20Ex1PryT7fY5ecYfyK1sMKaVZOQf2_jydgFBKTs/edit?usp=sharing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2907d02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2907d02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 exercises 3, 5, and 7. Use the Metric Prefixes handout.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2"/>
              </a:rPr>
              <a:t>Practice Power</a:t>
            </a:r>
            <a:r>
              <a:rPr lang="en">
                <a:solidFill>
                  <a:schemeClr val="dk1"/>
                </a:solidFill>
              </a:rPr>
              <a:t> and videos in Canvas.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c4790f4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c4790f4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https://www.youtube.com/watch?v=HXOok3mfMLM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ee46b975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ee46b975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ee46b97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ee46b97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68a5234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68a5234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e46b97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e46b97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functions and piecewise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Full Adder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Preview: More than one variable, solve for another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7b433ff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7b433ff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ee46b975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ee46b975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a = b + c is solved for a because a is alone on one side of the equal sign. </a:t>
            </a:r>
            <a:br>
              <a:rPr lang="en"/>
            </a:br>
            <a:r>
              <a:rPr lang="en"/>
              <a:t>Solve the equation a = b + c for b. Let’s subtract c from both sides. We get b = a - c.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7b433fff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7b433fff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youtube video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https://www.youtube.com/watch?v=5yWIyc2zVUg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2907d0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2907d0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Show youtube video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https://www.youtube.com/watch?v=_-jX3dezzMg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2907d0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2907d0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 = I*R      R= V/I      I = V/R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2907d0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2907d0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exercises 1 and 4. Use the </a:t>
            </a:r>
            <a:r>
              <a:rPr lang="en" u="sng">
                <a:solidFill>
                  <a:schemeClr val="hlink"/>
                </a:solidFill>
                <a:hlinkClick r:id="rId2"/>
              </a:rPr>
              <a:t>Metric Prefixes</a:t>
            </a:r>
            <a:r>
              <a:rPr lang="en"/>
              <a:t> handout for 4.</a:t>
            </a:r>
            <a:br>
              <a:rPr lang="en"/>
            </a:b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Practice Ohm’s Law</a:t>
            </a:r>
            <a:r>
              <a:rPr lang="en"/>
              <a:t> and videos in Canvas.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2907d02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2907d02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pt.pbslearningmedia.org/resource/electric-current-crash-course-physics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5yWIyc2zVUg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_-jX3dezzMg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&amp; Logic!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Ruth Carlson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Power Formula</a:t>
            </a:r>
            <a:endParaRPr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25300"/>
            <a:ext cx="8445300" cy="28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Let’s practice now!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More?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Crash Course Physics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Electric Current</a:t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Review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330066"/>
              </a:solidFill>
            </a:endParaRPr>
          </a:p>
          <a:p>
            <a:pPr indent="-41910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Literal Equations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Ohm’s Law 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Power Wheel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Do: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Literal Equations Quiz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Crash Course 07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Crash Course 08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great day!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remember that every 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CVTC is a great day!</a:t>
            </a:r>
            <a:endParaRPr/>
          </a:p>
        </p:txBody>
      </p:sp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409475"/>
            <a:ext cx="8520600" cy="4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Review: What did we do in class last time?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Review: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Preview: What are literal equations?</a:t>
            </a:r>
            <a:endParaRPr/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2218313" y="106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{AA2A65CE-D9DF-4FA0-94AC-270680977726}</a:tableStyleId>
              </a:tblPr>
              <a:tblGrid>
                <a:gridCol w="941475"/>
                <a:gridCol w="941475"/>
                <a:gridCol w="941475"/>
                <a:gridCol w="941475"/>
                <a:gridCol w="941475"/>
              </a:tblGrid>
              <a:tr h="35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CARRY</a:t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T="9125" marB="9125" marR="9125" marL="9125" anchor="ctr"/>
                </a:tc>
              </a:tr>
              <a:tr h="32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 anchor="ctr"/>
                </a:tc>
              </a:tr>
              <a:tr h="35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 anchor="ctr"/>
                </a:tc>
              </a:tr>
              <a:tr h="32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 anchor="ctr"/>
                </a:tc>
              </a:tr>
              <a:tr h="32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 anchor="ctr"/>
                </a:tc>
              </a:tr>
              <a:tr h="35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 anchor="ctr"/>
                </a:tc>
              </a:tr>
              <a:tr h="32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 anchor="ctr"/>
                </a:tc>
              </a:tr>
              <a:tr h="32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 anchor="ctr"/>
                </a:tc>
              </a:tr>
              <a:tr h="32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Algebra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Competency: Solve applied algebraic problems</a:t>
            </a:r>
            <a:endParaRPr sz="3000">
              <a:solidFill>
                <a:srgbClr val="008080"/>
              </a:solidFill>
            </a:endParaRPr>
          </a:p>
          <a:p>
            <a:pPr indent="-419100" lvl="0" marL="45720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Intro to Electricity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Ohm’s Law							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Power Formula						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Literal Equations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222222"/>
                </a:solidFill>
                <a:highlight>
                  <a:srgbClr val="FFFFFF"/>
                </a:highlight>
              </a:rPr>
              <a:t>Literal equations</a:t>
            </a:r>
            <a:r>
              <a:rPr lang="en" sz="3000">
                <a:solidFill>
                  <a:srgbClr val="222222"/>
                </a:solidFill>
                <a:highlight>
                  <a:srgbClr val="FFFFFF"/>
                </a:highlight>
              </a:rPr>
              <a:t> are equations containing two or more variables. Your goal is to solve for one variable with respect to others.</a:t>
            </a:r>
            <a:endParaRPr sz="3000"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Intro to Electricity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581925"/>
            <a:ext cx="8445300" cy="3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youtube</a:t>
            </a:r>
            <a:endParaRPr sz="2400"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5613" y="1478175"/>
            <a:ext cx="2957475" cy="29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Ohm’s Law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591325"/>
            <a:ext cx="84453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youtube</a:t>
            </a:r>
            <a:endParaRPr sz="2400"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8" y="1569580"/>
            <a:ext cx="8445300" cy="254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Ohm’s Law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051100" cy="28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500" y="1568875"/>
            <a:ext cx="28575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Ohm’s Law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445300" cy="28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Let’s practice now!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Power Formula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628850"/>
            <a:ext cx="8445300" cy="5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894" y="1154450"/>
            <a:ext cx="3816230" cy="39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