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BF72F6-BED6-4EA4-BDF2-170C97C4C64F}">
  <a:tblStyle styleId="{55BF72F6-BED6-4EA4-BDF2-170C97C4C6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x2EuYqj_0Uk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v1a629-Ryjc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p6RMK3HelzcxvDIZ4ilFypbyNkpISxJEF4Lcz-_6gC4/edit?usp=sharin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780fef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780fef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780fe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780fe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68a523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68a523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58c42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58c42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Literal Equations, Ohm’s Law, Power Wheel, metric prefixes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Let’s find the output, 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Find the reciprocal key on your calculator. Is it 1/x or x</a:t>
            </a:r>
            <a:r>
              <a:rPr baseline="30000" lang="en"/>
              <a:t>-1</a:t>
            </a:r>
            <a:r>
              <a:rPr lang="en"/>
              <a:t> </a:t>
            </a:r>
            <a:r>
              <a:rPr lang="en"/>
              <a:t>or something else? Take the reciprocal of 4. Did your get ¼ = 0.25?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7b433f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7b433f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7b433ff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7b433ff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https://www.youtube.com/watch?v=x2EuYqj_0Uk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48008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48008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br>
              <a:rPr lang="en"/>
            </a:br>
            <a:r>
              <a:rPr lang="en"/>
              <a:t>Total Resistance = 20 + 100 + 50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48008e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48008e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Resistance must be less than smallest resistance, Total Resistance &lt; 10 ohms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Resistance = 1/(1/10 + 1/20 + 1/30 + 1/40)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907d0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907d0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youtube video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https://www.youtube.com/watch?v=v1a629-Ryjc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907d0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907d0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66.67 ohms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Also do #3 on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 Total Resistance</a:t>
            </a:r>
            <a:r>
              <a:rPr lang="en"/>
              <a:t>, change kΩ to </a:t>
            </a:r>
            <a:r>
              <a:rPr lang="en">
                <a:solidFill>
                  <a:schemeClr val="dk1"/>
                </a:solidFill>
              </a:rPr>
              <a:t>Ω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424e0b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424e0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x2EuYqj_0U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cvtc.instructuremedia.com/embed/454afc5e-4f42-4809-bfc3-d2432da722db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v1a629-Ryjc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pt.pbslearningmedia.org/resource/circuit-crash-course-phys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Total Resistance in Series and Parallel Circuits</a:t>
            </a:r>
            <a:endParaRPr b="1" sz="3000">
              <a:solidFill>
                <a:srgbClr val="330066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Literal Equations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Total Resistance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Skill Review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07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08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49175"/>
            <a:ext cx="8520600" cy="3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Review: What did we do in class last time?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Review: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/>
            </a:br>
            <a:r>
              <a:rPr lang="en" sz="3000"/>
              <a:t>Preview: Reciprocal key on your calculator</a:t>
            </a:r>
            <a:endParaRPr sz="3000"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650" y="1570188"/>
            <a:ext cx="5832651" cy="200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/>
        </p:nvGraphicFramePr>
        <p:xfrm>
          <a:off x="363250" y="187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{55BF72F6-BED6-4EA4-BDF2-170C97C4C64F}</a:tableStyleId>
              </a:tblPr>
              <a:tblGrid>
                <a:gridCol w="706825"/>
                <a:gridCol w="706825"/>
                <a:gridCol w="70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Solve applied algebraic problems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Intro to Series and Parallel Circuits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Total Resistance in Series and Parallel Circuits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Intro to Series and Parallel Circuits</a:t>
            </a:r>
            <a:endParaRPr b="1" sz="3900">
              <a:solidFill>
                <a:srgbClr val="330066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67100"/>
            <a:ext cx="84453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youtube</a:t>
            </a:r>
            <a:endParaRPr sz="24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Intro to Series and Parallel Circuits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4453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Let’s practice now!	</a:t>
            </a:r>
            <a:r>
              <a:rPr lang="en">
                <a:solidFill>
                  <a:srgbClr val="000000"/>
                </a:solidFill>
              </a:rPr>
              <a:t>R1 = 20 Ω, </a:t>
            </a:r>
            <a:r>
              <a:rPr lang="en">
                <a:solidFill>
                  <a:srgbClr val="000000"/>
                </a:solidFill>
              </a:rPr>
              <a:t>R2 = 100 Ω, R3 = 50 Ω          In Series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150" y="1736825"/>
            <a:ext cx="14763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Intro to Series and Parallel Circuits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4453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Let’s practice now!     </a:t>
            </a:r>
            <a:r>
              <a:rPr lang="en">
                <a:solidFill>
                  <a:srgbClr val="000000"/>
                </a:solidFill>
              </a:rPr>
              <a:t>  In parallel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818425"/>
            <a:ext cx="5802125" cy="15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Total Resistance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07900"/>
            <a:ext cx="84453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youtube</a:t>
            </a:r>
            <a:endParaRPr sz="24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25" y="1646063"/>
            <a:ext cx="41719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Total Resistance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25300"/>
            <a:ext cx="84453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25" y="1646063"/>
            <a:ext cx="41719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Physics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Series &amp; Parallel </a:t>
            </a:r>
            <a:r>
              <a:rPr lang="en" u="sng">
                <a:solidFill>
                  <a:schemeClr val="hlink"/>
                </a:solidFill>
                <a:hlinkClick r:id="rId3"/>
              </a:rPr>
              <a:t>Circuit Analysis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