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Lt8x0qQDUgg&amp;feature=youtu.be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4kuzrWBcyyU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4kuzrWBcyyU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07023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07023b58_0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5cd1ca2f_1_2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565cd1ca2f_1_2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65cd1ca2f_1_2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5371ef56_1_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g565371ef56_1_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65371ef56_1_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5371ef56_0_27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g565371ef56_0_27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More Truth Tables with Tricia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65371ef56_0_27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fddff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fddff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07023b5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07023b58_0_54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07023b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07023b58_0_6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07023b58_0_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Test on Sets &amp; Heuristics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union conjunction or; intersection disjunction and; complement negation not</a:t>
            </a:r>
            <a:endParaRPr/>
          </a:p>
        </p:txBody>
      </p:sp>
      <p:sp>
        <p:nvSpPr>
          <p:cNvPr id="64" name="Google Shape;64;g5207023b58_0_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07023b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07023b58_0_1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d1143245_0_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55d1143245_0_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55d1143245_0_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5371ef56_0_2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g565371ef56_0_2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565371ef56_0_2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07023b58_0_1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g5207023b58_0_1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See the first half of </a:t>
            </a:r>
            <a:r>
              <a:rPr lang="en" u="sng">
                <a:solidFill>
                  <a:schemeClr val="hlink"/>
                </a:solidFill>
                <a:hlinkClick r:id="rId2"/>
              </a:rPr>
              <a:t>Intro to Truth Tables with Tricia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5207023b58_0_1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5cd1ca2f_1_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g565cd1ca2f_1_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65cd1ca2f_1_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5371ef56_0_1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g565371ef56_0_1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65371ef56_0_15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5cd1ca2f_1_1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g565cd1ca2f_1_1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See the second half of </a:t>
            </a:r>
            <a:r>
              <a:rPr lang="en" u="sng">
                <a:solidFill>
                  <a:schemeClr val="hlink"/>
                </a:solidFill>
                <a:hlinkClick r:id="rId2"/>
              </a:rPr>
              <a:t>Intro to Truth Tables with Tricia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65cd1ca2f_1_1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xl.com/math/geometry/truth-tables" TargetMode="External"/><Relationship Id="rId4" Type="http://schemas.openxmlformats.org/officeDocument/2006/relationships/hyperlink" Target="https://docs.google.com/document/d/1fyN4PyStLIWsF4MahqDcaWBQBOdBJVqVfKxmdr56p4o/edit?usp=sharing" TargetMode="External"/><Relationship Id="rId5" Type="http://schemas.openxmlformats.org/officeDocument/2006/relationships/hyperlink" Target="https://drive.google.com/file/d/1PhlAyajSBPSTqg5lH63gzEVr3b9_FSoV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Truth Tables: NAND, NOR, XOR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8350" y="119235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38" y="1762075"/>
            <a:ext cx="25050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1771588"/>
            <a:ext cx="25146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775" y="1781113"/>
            <a:ext cx="24765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Contradiction; Tautology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57200" y="1257300"/>
            <a:ext cx="82296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statement that is false in every case is called a contradiction. 	  </a:t>
            </a:r>
            <a:r>
              <a:rPr i="1" lang="en"/>
              <a:t>c</a:t>
            </a:r>
            <a:endParaRPr i="1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statement that is true in every case is called a tautology. 	</a:t>
            </a:r>
            <a:r>
              <a:rPr i="1" lang="en"/>
              <a:t>t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Truth Tables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Let’s practice now!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Truth Tables Practice</a:t>
            </a:r>
            <a:r>
              <a:rPr lang="en"/>
              <a:t>		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Key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Conjunction, Disjunction, Negation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Truth Tables: AND, OR, NOT, NAND, NOR, XOR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Truth Table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21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22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Preview: How are set operations related to logical connectives?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Logic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Apply symbolic logic principles</a:t>
            </a:r>
            <a:endParaRPr sz="3000">
              <a:solidFill>
                <a:srgbClr val="008080"/>
              </a:solidFill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Conjunction, Disjunction, Negation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Truth Tables: AND, OR, NOT, NAND, NOR, XOR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91675"/>
            <a:ext cx="84816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Simple and Compound Statements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symbolic logic, letters are use for simple statements, usually starting with </a:t>
            </a:r>
            <a:r>
              <a:rPr i="1" lang="en"/>
              <a:t>p</a:t>
            </a:r>
            <a:r>
              <a:rPr lang="en"/>
              <a:t>, </a:t>
            </a:r>
            <a:r>
              <a:rPr i="1" lang="en"/>
              <a:t>q</a:t>
            </a:r>
            <a:r>
              <a:rPr lang="en"/>
              <a:t>, and </a:t>
            </a:r>
            <a:r>
              <a:rPr i="1" lang="en"/>
              <a:t>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91675"/>
            <a:ext cx="84816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Simple and Compound Statements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symbolic logic, letters are use for simple statements, usually starting with </a:t>
            </a:r>
            <a:r>
              <a:rPr i="1" lang="en"/>
              <a:t>p</a:t>
            </a:r>
            <a:r>
              <a:rPr lang="en"/>
              <a:t>, </a:t>
            </a:r>
            <a:r>
              <a:rPr i="1" lang="en"/>
              <a:t>q</a:t>
            </a:r>
            <a:r>
              <a:rPr lang="en"/>
              <a:t>, and </a:t>
            </a:r>
            <a:r>
              <a:rPr i="1" lang="en"/>
              <a:t>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Conjunction:  	p∧q   	p AND q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Disjunction:  		p∨q   	p OR q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Negation:  		~p     	NOT p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Truth Tables: AND, OR, NOT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Truth Tables: AND, OR, NOT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00" y="1883358"/>
            <a:ext cx="2157700" cy="17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350" y="1884563"/>
            <a:ext cx="2157700" cy="175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596" y="2033863"/>
            <a:ext cx="1512800" cy="10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Truth Tables: NAND, NOR, XOR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57200" y="1760775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NAND:  p ⊼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NOR:  p ⊽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XOR:  p ⊻ q    (sometimes EOR, EXOR)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Truth Tables: NAND, NOR, XOR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