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2e5ef575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582e5ef575_1_120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82e5ef575_1_120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2e5ef575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g582e5ef575_1_126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82e5ef575_1_126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03bf43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7903bf437a_1_0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Boolean Assignment 3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903bf437a_1_0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28cba5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28cba5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7023b5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07023b5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07023b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07023b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Boolean Algebra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Parallel is OR, Series is AND</a:t>
            </a:r>
            <a:endParaRPr/>
          </a:p>
        </p:txBody>
      </p:sp>
      <p:sp>
        <p:nvSpPr>
          <p:cNvPr id="64" name="Google Shape;64;g5207023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2e5ef57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g582e5ef575_1_58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82e5ef575_1_58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2e5ef575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g582e5ef575_1_91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82e5ef575_1_91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2e5ef575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582e5ef575_1_70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82e5ef575_1_70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e5ef57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g582e5ef575_1_102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582e5ef575_1_102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2e5ef575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g582e5ef575_1_108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82e5ef575_1_108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2e5ef57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5131" y="687457"/>
            <a:ext cx="3447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g582e5ef575_1_114:notes"/>
          <p:cNvSpPr txBox="1">
            <a:spLocks noGrp="1"/>
          </p:cNvSpPr>
          <p:nvPr>
            <p:ph type="body" idx="1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82e5ef575_1_114:notes"/>
          <p:cNvSpPr txBox="1">
            <a:spLocks noGrp="1"/>
          </p:cNvSpPr>
          <p:nvPr>
            <p:ph type="sldNum" idx="12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x6rXLiJ2uboA_XZR-V45RzNb2NBeOB0R9aqF-tAdns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Simplification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Idempotent Property					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A+A = </a:t>
            </a: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example: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ABC+ABC = ABC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Simplification Example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A(A + C)</a:t>
            </a:r>
            <a:r>
              <a:rPr lang="en"/>
              <a:t> + C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AA</a:t>
            </a:r>
            <a:r>
              <a:rPr lang="en">
                <a:solidFill>
                  <a:srgbClr val="000000"/>
                </a:solidFill>
              </a:rPr>
              <a:t> + AC </a:t>
            </a:r>
            <a:r>
              <a:rPr lang="en"/>
              <a:t>+ C		</a:t>
            </a:r>
            <a:r>
              <a:rPr lang="en">
                <a:solidFill>
                  <a:srgbClr val="0000FF"/>
                </a:solidFill>
              </a:rPr>
              <a:t>1st Distributive Property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+ </a:t>
            </a:r>
            <a:r>
              <a:rPr lang="en">
                <a:solidFill>
                  <a:srgbClr val="FF9900"/>
                </a:solidFill>
              </a:rPr>
              <a:t>AC + C</a:t>
            </a:r>
            <a:r>
              <a:rPr lang="en"/>
              <a:t>		</a:t>
            </a:r>
            <a:r>
              <a:rPr lang="en">
                <a:solidFill>
                  <a:srgbClr val="9900FF"/>
                </a:solidFill>
              </a:rPr>
              <a:t>Idempotent Property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+ C(</a:t>
            </a:r>
            <a:r>
              <a:rPr lang="en">
                <a:solidFill>
                  <a:schemeClr val="accent5"/>
                </a:solidFill>
              </a:rPr>
              <a:t>A + 1</a:t>
            </a:r>
            <a:r>
              <a:rPr lang="en">
                <a:solidFill>
                  <a:srgbClr val="000000"/>
                </a:solidFill>
              </a:rPr>
              <a:t>)		</a:t>
            </a:r>
            <a:r>
              <a:rPr lang="en">
                <a:solidFill>
                  <a:srgbClr val="FF9900"/>
                </a:solidFill>
              </a:rPr>
              <a:t>1st Distributive Property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+ </a:t>
            </a:r>
            <a:r>
              <a:rPr lang="en">
                <a:solidFill>
                  <a:srgbClr val="980000"/>
                </a:solidFill>
              </a:rPr>
              <a:t>C ᐧ 1</a:t>
            </a:r>
            <a:r>
              <a:rPr lang="en">
                <a:solidFill>
                  <a:srgbClr val="000000"/>
                </a:solidFill>
              </a:rPr>
              <a:t>			</a:t>
            </a:r>
            <a:r>
              <a:rPr lang="en">
                <a:solidFill>
                  <a:schemeClr val="accent5"/>
                </a:solidFill>
              </a:rPr>
              <a:t>One’s Property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+ C				</a:t>
            </a:r>
            <a:r>
              <a:rPr lang="en">
                <a:solidFill>
                  <a:srgbClr val="980000"/>
                </a:solidFill>
              </a:rPr>
              <a:t>Identity Property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271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Properties/Simplification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b="1">
              <a:solidFill>
                <a:srgbClr val="330066"/>
              </a:solidFill>
            </a:endParaRPr>
          </a:p>
          <a:p>
            <a:pPr marL="457200" lvl="0" indent="-381000" algn="l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Properties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Simplification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Boolean Tables Quiz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Boolean Assignment 2 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Boolean Properties Quiz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23</a:t>
            </a:r>
            <a:endParaRPr sz="3000">
              <a:solidFill>
                <a:schemeClr val="dk1"/>
              </a:solidFill>
            </a:endParaRPr>
          </a:p>
          <a:p>
            <a:pPr marL="9144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24</a:t>
            </a:r>
            <a:endParaRPr sz="3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Preview: Parallel and Series … which is OR and which is AND?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Logic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Apply symbolic logic principles</a:t>
            </a:r>
            <a:endParaRPr sz="3000">
              <a:solidFill>
                <a:srgbClr val="008080"/>
              </a:solidFill>
            </a:endParaRPr>
          </a:p>
          <a:p>
            <a:pPr marL="457200" lvl="0" indent="-381000" algn="l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Boolean Properties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Simplification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						                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	Identity Property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+ 0 = A     	 → A→</a:t>
            </a:r>
            <a:endParaRPr dirty="0"/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→		  →A→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		→    →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0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dirty="0"/>
          </a:p>
        </p:txBody>
      </p:sp>
      <p:cxnSp>
        <p:nvCxnSpPr>
          <p:cNvPr id="89" name="Google Shape;89;p18"/>
          <p:cNvCxnSpPr/>
          <p:nvPr/>
        </p:nvCxnSpPr>
        <p:spPr>
          <a:xfrm>
            <a:off x="4222875" y="3105375"/>
            <a:ext cx="0" cy="908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8"/>
          <p:cNvCxnSpPr/>
          <p:nvPr/>
        </p:nvCxnSpPr>
        <p:spPr>
          <a:xfrm>
            <a:off x="5359525" y="3105375"/>
            <a:ext cx="0" cy="908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8"/>
          <p:cNvCxnSpPr/>
          <p:nvPr/>
        </p:nvCxnSpPr>
        <p:spPr>
          <a:xfrm rot="10800000" flipH="1">
            <a:off x="4556125" y="3667175"/>
            <a:ext cx="317400" cy="34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Boolean 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	A ⦁ 1 = A    		→ A →→→ 		→ A →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+ 1 = 1     	 	→ A→</a:t>
            </a:r>
            <a:endParaRPr/>
          </a:p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→		  →			→→→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				→→→					1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                  1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4222875" y="3105375"/>
            <a:ext cx="0" cy="908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5359525" y="3105375"/>
            <a:ext cx="0" cy="908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Simplification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1st Distributive Property					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AB + BC = B(A + C)	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example: A + AC = A(1 + C)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Simplification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 Distributive Property					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(A + B)(A + C) = </a:t>
            </a:r>
            <a:r>
              <a:rPr lang="en"/>
              <a:t>A + BC 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example: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(DE + A)(DE + B) = DE + AB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91675"/>
            <a:ext cx="8481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0066"/>
                </a:solidFill>
              </a:rPr>
              <a:t>Simplification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3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Idempotent Property					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AA = </a:t>
            </a: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example: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(ABC)(ABC) = ABC</a:t>
            </a:r>
            <a:endParaRPr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397</Words>
  <Application>Microsoft Macintosh PowerPoint</Application>
  <PresentationFormat>On-screen Show (16:9)</PresentationFormat>
  <Paragraphs>140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Noto Sans Symbols</vt:lpstr>
      <vt:lpstr>Simple Light</vt:lpstr>
      <vt:lpstr>Welcome to  Math &amp; Logic!</vt:lpstr>
      <vt:lpstr>PowerPoint Presentation</vt:lpstr>
      <vt:lpstr>Logic</vt:lpstr>
      <vt:lpstr>Boolean Properties</vt:lpstr>
      <vt:lpstr>Boolean Properties</vt:lpstr>
      <vt:lpstr>Boolean Properties</vt:lpstr>
      <vt:lpstr>Simplification</vt:lpstr>
      <vt:lpstr>Simplification</vt:lpstr>
      <vt:lpstr>Simplification</vt:lpstr>
      <vt:lpstr>Simplification</vt:lpstr>
      <vt:lpstr>Simplification Example</vt:lpstr>
      <vt:lpstr>Boolean Properties/Simplification</vt:lpstr>
      <vt:lpstr>Review</vt:lpstr>
      <vt:lpstr>To Do:</vt:lpstr>
      <vt:lpstr>Have a great day! And remember that every day at CVTC is a great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Math &amp; Logic!</dc:title>
  <cp:lastModifiedBy>Klevgard, Davis</cp:lastModifiedBy>
  <cp:revision>2</cp:revision>
  <dcterms:modified xsi:type="dcterms:W3CDTF">2021-04-30T00:30:53Z</dcterms:modified>
</cp:coreProperties>
</file>