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448" r:id="rId5"/>
    <p:sldId id="2462" r:id="rId6"/>
    <p:sldId id="259" r:id="rId7"/>
    <p:sldId id="2464" r:id="rId8"/>
    <p:sldId id="260" r:id="rId9"/>
    <p:sldId id="2451" r:id="rId10"/>
    <p:sldId id="2432" r:id="rId11"/>
    <p:sldId id="2463" r:id="rId12"/>
    <p:sldId id="2465" r:id="rId13"/>
    <p:sldId id="2433" r:id="rId14"/>
    <p:sldId id="2450" r:id="rId15"/>
    <p:sldId id="2457" r:id="rId16"/>
    <p:sldId id="243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6" autoAdjust="0"/>
    <p:restoredTop sz="60928" autoAdjust="0"/>
  </p:normalViewPr>
  <p:slideViewPr>
    <p:cSldViewPr snapToGrid="0">
      <p:cViewPr varScale="1">
        <p:scale>
          <a:sx n="67" d="100"/>
          <a:sy n="67" d="100"/>
        </p:scale>
        <p:origin x="2100" y="48"/>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wn.washington25@yahoo.com" userId="2c230471c863ab63" providerId="LiveId" clId="{3F8BBD9C-3122-4F0C-8ADD-1C7D8466D3BA}"/>
    <pc:docChg chg="undo custSel addSld delSld modSld sldOrd">
      <pc:chgData name="dawn.washington25@yahoo.com" userId="2c230471c863ab63" providerId="LiveId" clId="{3F8BBD9C-3122-4F0C-8ADD-1C7D8466D3BA}" dt="2021-10-06T02:32:42.558" v="1919" actId="14100"/>
      <pc:docMkLst>
        <pc:docMk/>
      </pc:docMkLst>
      <pc:sldChg chg="modSp mod modTransition">
        <pc:chgData name="dawn.washington25@yahoo.com" userId="2c230471c863ab63" providerId="LiveId" clId="{3F8BBD9C-3122-4F0C-8ADD-1C7D8466D3BA}" dt="2021-10-06T01:54:12.456" v="1817" actId="14100"/>
        <pc:sldMkLst>
          <pc:docMk/>
          <pc:sldMk cId="1325373587" sldId="259"/>
        </pc:sldMkLst>
        <pc:spChg chg="mod">
          <ac:chgData name="dawn.washington25@yahoo.com" userId="2c230471c863ab63" providerId="LiveId" clId="{3F8BBD9C-3122-4F0C-8ADD-1C7D8466D3BA}" dt="2021-10-06T00:39:39.205" v="1494" actId="255"/>
          <ac:spMkLst>
            <pc:docMk/>
            <pc:sldMk cId="1325373587" sldId="259"/>
            <ac:spMk id="8" creationId="{103950CF-5BF2-4FB0-A36C-48C194F39E12}"/>
          </ac:spMkLst>
        </pc:spChg>
        <pc:spChg chg="mod">
          <ac:chgData name="dawn.washington25@yahoo.com" userId="2c230471c863ab63" providerId="LiveId" clId="{3F8BBD9C-3122-4F0C-8ADD-1C7D8466D3BA}" dt="2021-10-05T23:14:19.528" v="919" actId="122"/>
          <ac:spMkLst>
            <pc:docMk/>
            <pc:sldMk cId="1325373587" sldId="259"/>
            <ac:spMk id="9" creationId="{256319DF-036A-473B-95D3-C5F6FF849FD4}"/>
          </ac:spMkLst>
        </pc:spChg>
        <pc:spChg chg="mod">
          <ac:chgData name="dawn.washington25@yahoo.com" userId="2c230471c863ab63" providerId="LiveId" clId="{3F8BBD9C-3122-4F0C-8ADD-1C7D8466D3BA}" dt="2021-10-06T01:54:12.456" v="1817" actId="14100"/>
          <ac:spMkLst>
            <pc:docMk/>
            <pc:sldMk cId="1325373587" sldId="259"/>
            <ac:spMk id="10" creationId="{255FA470-23EB-4512-8FFB-28DDAB08B002}"/>
          </ac:spMkLst>
        </pc:spChg>
      </pc:sldChg>
      <pc:sldChg chg="addSp delSp modSp mod modTransition">
        <pc:chgData name="dawn.washington25@yahoo.com" userId="2c230471c863ab63" providerId="LiveId" clId="{3F8BBD9C-3122-4F0C-8ADD-1C7D8466D3BA}" dt="2021-10-06T01:50:09.208" v="1803" actId="122"/>
        <pc:sldMkLst>
          <pc:docMk/>
          <pc:sldMk cId="2720361709" sldId="260"/>
        </pc:sldMkLst>
        <pc:spChg chg="add del mod">
          <ac:chgData name="dawn.washington25@yahoo.com" userId="2c230471c863ab63" providerId="LiveId" clId="{3F8BBD9C-3122-4F0C-8ADD-1C7D8466D3BA}" dt="2021-09-29T01:19:41.667" v="82" actId="21"/>
          <ac:spMkLst>
            <pc:docMk/>
            <pc:sldMk cId="2720361709" sldId="260"/>
            <ac:spMk id="3" creationId="{3BF17341-C69C-4A7A-8A67-B29EFC2D8543}"/>
          </ac:spMkLst>
        </pc:spChg>
        <pc:spChg chg="add del mod">
          <ac:chgData name="dawn.washington25@yahoo.com" userId="2c230471c863ab63" providerId="LiveId" clId="{3F8BBD9C-3122-4F0C-8ADD-1C7D8466D3BA}" dt="2021-10-05T23:03:17.628" v="609"/>
          <ac:spMkLst>
            <pc:docMk/>
            <pc:sldMk cId="2720361709" sldId="260"/>
            <ac:spMk id="3" creationId="{ACF782D0-152D-4DC5-898A-98AC92160DD0}"/>
          </ac:spMkLst>
        </pc:spChg>
        <pc:spChg chg="add del mod">
          <ac:chgData name="dawn.washington25@yahoo.com" userId="2c230471c863ab63" providerId="LiveId" clId="{3F8BBD9C-3122-4F0C-8ADD-1C7D8466D3BA}" dt="2021-09-29T01:19:53.207" v="85" actId="21"/>
          <ac:spMkLst>
            <pc:docMk/>
            <pc:sldMk cId="2720361709" sldId="260"/>
            <ac:spMk id="7" creationId="{2A41DC8C-9A59-4102-8868-3D7389CA1913}"/>
          </ac:spMkLst>
        </pc:spChg>
        <pc:spChg chg="mod">
          <ac:chgData name="dawn.washington25@yahoo.com" userId="2c230471c863ab63" providerId="LiveId" clId="{3F8BBD9C-3122-4F0C-8ADD-1C7D8466D3BA}" dt="2021-10-06T00:39:57.525" v="1496" actId="255"/>
          <ac:spMkLst>
            <pc:docMk/>
            <pc:sldMk cId="2720361709" sldId="260"/>
            <ac:spMk id="12" creationId="{50AEA731-C7D0-4A0E-B871-4F369D8BEAC5}"/>
          </ac:spMkLst>
        </pc:spChg>
        <pc:spChg chg="mod">
          <ac:chgData name="dawn.washington25@yahoo.com" userId="2c230471c863ab63" providerId="LiveId" clId="{3F8BBD9C-3122-4F0C-8ADD-1C7D8466D3BA}" dt="2021-10-06T01:50:09.208" v="1803" actId="122"/>
          <ac:spMkLst>
            <pc:docMk/>
            <pc:sldMk cId="2720361709" sldId="260"/>
            <ac:spMk id="13" creationId="{A4E49AC7-7A73-4B51-BDF6-EABA3162F4B7}"/>
          </ac:spMkLst>
        </pc:spChg>
        <pc:picChg chg="mod">
          <ac:chgData name="dawn.washington25@yahoo.com" userId="2c230471c863ab63" providerId="LiveId" clId="{3F8BBD9C-3122-4F0C-8ADD-1C7D8466D3BA}" dt="2021-10-05T23:04:00.948" v="622" actId="1076"/>
          <ac:picMkLst>
            <pc:docMk/>
            <pc:sldMk cId="2720361709" sldId="260"/>
            <ac:picMk id="5" creationId="{8721CA53-694C-477A-8858-99E3051F171A}"/>
          </ac:picMkLst>
        </pc:picChg>
        <pc:picChg chg="add mod">
          <ac:chgData name="dawn.washington25@yahoo.com" userId="2c230471c863ab63" providerId="LiveId" clId="{3F8BBD9C-3122-4F0C-8ADD-1C7D8466D3BA}" dt="2021-10-05T23:03:59.589" v="621" actId="1076"/>
          <ac:picMkLst>
            <pc:docMk/>
            <pc:sldMk cId="2720361709" sldId="260"/>
            <ac:picMk id="7" creationId="{7DE2A403-1DBC-4B31-B5C9-722C2BDF1B03}"/>
          </ac:picMkLst>
        </pc:picChg>
        <pc:picChg chg="del">
          <ac:chgData name="dawn.washington25@yahoo.com" userId="2c230471c863ab63" providerId="LiveId" clId="{3F8BBD9C-3122-4F0C-8ADD-1C7D8466D3BA}" dt="2021-10-05T23:02:47.468" v="607" actId="21"/>
          <ac:picMkLst>
            <pc:docMk/>
            <pc:sldMk cId="2720361709" sldId="260"/>
            <ac:picMk id="16" creationId="{740533F4-86F2-4B1E-96A3-2FA4F436D3A6}"/>
          </ac:picMkLst>
        </pc:picChg>
        <pc:picChg chg="mod">
          <ac:chgData name="dawn.washington25@yahoo.com" userId="2c230471c863ab63" providerId="LiveId" clId="{3F8BBD9C-3122-4F0C-8ADD-1C7D8466D3BA}" dt="2021-10-05T23:03:57.237" v="620" actId="1076"/>
          <ac:picMkLst>
            <pc:docMk/>
            <pc:sldMk cId="2720361709" sldId="260"/>
            <ac:picMk id="18" creationId="{18BC2A5A-7F05-4444-8281-26D531194187}"/>
          </ac:picMkLst>
        </pc:picChg>
        <pc:picChg chg="del">
          <ac:chgData name="dawn.washington25@yahoo.com" userId="2c230471c863ab63" providerId="LiveId" clId="{3F8BBD9C-3122-4F0C-8ADD-1C7D8466D3BA}" dt="2021-09-29T01:19:37.025" v="81" actId="21"/>
          <ac:picMkLst>
            <pc:docMk/>
            <pc:sldMk cId="2720361709" sldId="260"/>
            <ac:picMk id="20" creationId="{5AFBBF42-7056-4477-896E-1E8073CB4729}"/>
          </ac:picMkLst>
        </pc:picChg>
        <pc:picChg chg="del mod">
          <ac:chgData name="dawn.washington25@yahoo.com" userId="2c230471c863ab63" providerId="LiveId" clId="{3F8BBD9C-3122-4F0C-8ADD-1C7D8466D3BA}" dt="2021-09-29T01:19:49.369" v="84" actId="21"/>
          <ac:picMkLst>
            <pc:docMk/>
            <pc:sldMk cId="2720361709" sldId="260"/>
            <ac:picMk id="24" creationId="{2708FFA5-E81C-4FD0-970D-C71D36C8D365}"/>
          </ac:picMkLst>
        </pc:picChg>
      </pc:sldChg>
      <pc:sldChg chg="addSp delSp modSp mod modTransition">
        <pc:chgData name="dawn.washington25@yahoo.com" userId="2c230471c863ab63" providerId="LiveId" clId="{3F8BBD9C-3122-4F0C-8ADD-1C7D8466D3BA}" dt="2021-10-06T02:09:42.272" v="1884"/>
        <pc:sldMkLst>
          <pc:docMk/>
          <pc:sldMk cId="869470413" sldId="2432"/>
        </pc:sldMkLst>
        <pc:spChg chg="mod">
          <ac:chgData name="dawn.washington25@yahoo.com" userId="2c230471c863ab63" providerId="LiveId" clId="{3F8BBD9C-3122-4F0C-8ADD-1C7D8466D3BA}" dt="2021-10-06T01:50:51.376" v="1805" actId="14100"/>
          <ac:spMkLst>
            <pc:docMk/>
            <pc:sldMk cId="869470413" sldId="2432"/>
            <ac:spMk id="2" creationId="{603DA247-2F35-4FB8-903D-FB32D7B852D9}"/>
          </ac:spMkLst>
        </pc:spChg>
        <pc:picChg chg="add del mod">
          <ac:chgData name="dawn.washington25@yahoo.com" userId="2c230471c863ab63" providerId="LiveId" clId="{3F8BBD9C-3122-4F0C-8ADD-1C7D8466D3BA}" dt="2021-10-06T01:46:52.059" v="1788" actId="478"/>
          <ac:picMkLst>
            <pc:docMk/>
            <pc:sldMk cId="869470413" sldId="2432"/>
            <ac:picMk id="4" creationId="{10EEB04E-5155-48E3-AC10-C52C9320208A}"/>
          </ac:picMkLst>
        </pc:picChg>
        <pc:picChg chg="add del mod">
          <ac:chgData name="dawn.washington25@yahoo.com" userId="2c230471c863ab63" providerId="LiveId" clId="{3F8BBD9C-3122-4F0C-8ADD-1C7D8466D3BA}" dt="2021-10-06T01:46:55.098" v="1789" actId="478"/>
          <ac:picMkLst>
            <pc:docMk/>
            <pc:sldMk cId="869470413" sldId="2432"/>
            <ac:picMk id="7" creationId="{3BAA4D2C-3A3A-4360-8B93-0BAA3EE350DA}"/>
          </ac:picMkLst>
        </pc:picChg>
        <pc:picChg chg="add mod">
          <ac:chgData name="dawn.washington25@yahoo.com" userId="2c230471c863ab63" providerId="LiveId" clId="{3F8BBD9C-3122-4F0C-8ADD-1C7D8466D3BA}" dt="2021-10-06T01:49:42.785" v="1799" actId="1440"/>
          <ac:picMkLst>
            <pc:docMk/>
            <pc:sldMk cId="869470413" sldId="2432"/>
            <ac:picMk id="8" creationId="{F2732B62-E2DD-47CF-ACAB-16DBCEDD89B6}"/>
          </ac:picMkLst>
        </pc:picChg>
      </pc:sldChg>
      <pc:sldChg chg="addSp delSp modSp mod modTransition setBg">
        <pc:chgData name="dawn.washington25@yahoo.com" userId="2c230471c863ab63" providerId="LiveId" clId="{3F8BBD9C-3122-4F0C-8ADD-1C7D8466D3BA}" dt="2021-10-06T02:09:53.402" v="1887"/>
        <pc:sldMkLst>
          <pc:docMk/>
          <pc:sldMk cId="2779095684" sldId="2433"/>
        </pc:sldMkLst>
        <pc:spChg chg="mod">
          <ac:chgData name="dawn.washington25@yahoo.com" userId="2c230471c863ab63" providerId="LiveId" clId="{3F8BBD9C-3122-4F0C-8ADD-1C7D8466D3BA}" dt="2021-10-06T01:16:38.720" v="1588" actId="20577"/>
          <ac:spMkLst>
            <pc:docMk/>
            <pc:sldMk cId="2779095684" sldId="2433"/>
            <ac:spMk id="12" creationId="{FAAB2787-6A77-4A87-993D-DDAF924185B5}"/>
          </ac:spMkLst>
        </pc:spChg>
        <pc:picChg chg="add del mod">
          <ac:chgData name="dawn.washington25@yahoo.com" userId="2c230471c863ab63" providerId="LiveId" clId="{3F8BBD9C-3122-4F0C-8ADD-1C7D8466D3BA}" dt="2021-10-06T01:16:17.619" v="1582" actId="21"/>
          <ac:picMkLst>
            <pc:docMk/>
            <pc:sldMk cId="2779095684" sldId="2433"/>
            <ac:picMk id="5" creationId="{19847492-4791-4F4D-8E62-CD67394349C8}"/>
          </ac:picMkLst>
        </pc:picChg>
        <pc:picChg chg="add mod">
          <ac:chgData name="dawn.washington25@yahoo.com" userId="2c230471c863ab63" providerId="LiveId" clId="{3F8BBD9C-3122-4F0C-8ADD-1C7D8466D3BA}" dt="2021-10-06T01:53:25.154" v="1810" actId="1440"/>
          <ac:picMkLst>
            <pc:docMk/>
            <pc:sldMk cId="2779095684" sldId="2433"/>
            <ac:picMk id="6" creationId="{2A45F5B5-0B30-4956-A8ED-0455F34C553C}"/>
          </ac:picMkLst>
        </pc:picChg>
      </pc:sldChg>
      <pc:sldChg chg="addSp delSp modSp mod modTransition">
        <pc:chgData name="dawn.washington25@yahoo.com" userId="2c230471c863ab63" providerId="LiveId" clId="{3F8BBD9C-3122-4F0C-8ADD-1C7D8466D3BA}" dt="2021-10-06T02:10:23.582" v="1890"/>
        <pc:sldMkLst>
          <pc:docMk/>
          <pc:sldMk cId="927727573" sldId="2436"/>
        </pc:sldMkLst>
        <pc:spChg chg="del">
          <ac:chgData name="dawn.washington25@yahoo.com" userId="2c230471c863ab63" providerId="LiveId" clId="{3F8BBD9C-3122-4F0C-8ADD-1C7D8466D3BA}" dt="2021-10-06T02:04:18.141" v="1854" actId="21"/>
          <ac:spMkLst>
            <pc:docMk/>
            <pc:sldMk cId="927727573" sldId="2436"/>
            <ac:spMk id="3" creationId="{C747C414-85D9-40D6-9BB3-5AF68A84F413}"/>
          </ac:spMkLst>
        </pc:spChg>
        <pc:spChg chg="add del mod">
          <ac:chgData name="dawn.washington25@yahoo.com" userId="2c230471c863ab63" providerId="LiveId" clId="{3F8BBD9C-3122-4F0C-8ADD-1C7D8466D3BA}" dt="2021-10-06T02:04:25.738" v="1855" actId="21"/>
          <ac:spMkLst>
            <pc:docMk/>
            <pc:sldMk cId="927727573" sldId="2436"/>
            <ac:spMk id="4" creationId="{8D894029-60A5-4CE0-B131-6BD1CBEFA544}"/>
          </ac:spMkLst>
        </pc:spChg>
        <pc:spChg chg="mod">
          <ac:chgData name="dawn.washington25@yahoo.com" userId="2c230471c863ab63" providerId="LiveId" clId="{3F8BBD9C-3122-4F0C-8ADD-1C7D8466D3BA}" dt="2021-10-06T02:06:00.495" v="1870" actId="113"/>
          <ac:spMkLst>
            <pc:docMk/>
            <pc:sldMk cId="927727573" sldId="2436"/>
            <ac:spMk id="6" creationId="{4F7706BE-EF2E-459C-8778-01DDD354C634}"/>
          </ac:spMkLst>
        </pc:spChg>
        <pc:spChg chg="add del mod">
          <ac:chgData name="dawn.washington25@yahoo.com" userId="2c230471c863ab63" providerId="LiveId" clId="{3F8BBD9C-3122-4F0C-8ADD-1C7D8466D3BA}" dt="2021-10-06T02:04:56.049" v="1859" actId="21"/>
          <ac:spMkLst>
            <pc:docMk/>
            <pc:sldMk cId="927727573" sldId="2436"/>
            <ac:spMk id="7" creationId="{2E3F3DDD-51C9-4EFC-9138-F394F3332B07}"/>
          </ac:spMkLst>
        </pc:spChg>
        <pc:spChg chg="del">
          <ac:chgData name="dawn.washington25@yahoo.com" userId="2c230471c863ab63" providerId="LiveId" clId="{3F8BBD9C-3122-4F0C-8ADD-1C7D8466D3BA}" dt="2021-10-06T02:04:32.460" v="1856" actId="21"/>
          <ac:spMkLst>
            <pc:docMk/>
            <pc:sldMk cId="927727573" sldId="2436"/>
            <ac:spMk id="8" creationId="{0B070B25-2BBC-49AC-9CFA-1CD7195DF2D6}"/>
          </ac:spMkLst>
        </pc:spChg>
        <pc:spChg chg="del">
          <ac:chgData name="dawn.washington25@yahoo.com" userId="2c230471c863ab63" providerId="LiveId" clId="{3F8BBD9C-3122-4F0C-8ADD-1C7D8466D3BA}" dt="2021-10-06T02:05:01.970" v="1860" actId="21"/>
          <ac:spMkLst>
            <pc:docMk/>
            <pc:sldMk cId="927727573" sldId="2436"/>
            <ac:spMk id="9" creationId="{9E2524A0-105C-4170-BB48-CD0756FB3DFE}"/>
          </ac:spMkLst>
        </pc:spChg>
        <pc:spChg chg="del">
          <ac:chgData name="dawn.washington25@yahoo.com" userId="2c230471c863ab63" providerId="LiveId" clId="{3F8BBD9C-3122-4F0C-8ADD-1C7D8466D3BA}" dt="2021-10-06T02:05:27.678" v="1866" actId="21"/>
          <ac:spMkLst>
            <pc:docMk/>
            <pc:sldMk cId="927727573" sldId="2436"/>
            <ac:spMk id="10" creationId="{6E57A531-5B0F-485D-A015-BC78AD089BA6}"/>
          </ac:spMkLst>
        </pc:spChg>
        <pc:spChg chg="add del mod">
          <ac:chgData name="dawn.washington25@yahoo.com" userId="2c230471c863ab63" providerId="LiveId" clId="{3F8BBD9C-3122-4F0C-8ADD-1C7D8466D3BA}" dt="2021-10-06T02:04:50.842" v="1858" actId="21"/>
          <ac:spMkLst>
            <pc:docMk/>
            <pc:sldMk cId="927727573" sldId="2436"/>
            <ac:spMk id="13" creationId="{3B8241FA-A2CF-4597-AF50-0C02B0F0C5BA}"/>
          </ac:spMkLst>
        </pc:spChg>
        <pc:spChg chg="add del mod">
          <ac:chgData name="dawn.washington25@yahoo.com" userId="2c230471c863ab63" providerId="LiveId" clId="{3F8BBD9C-3122-4F0C-8ADD-1C7D8466D3BA}" dt="2021-10-06T02:05:07.475" v="1861" actId="21"/>
          <ac:spMkLst>
            <pc:docMk/>
            <pc:sldMk cId="927727573" sldId="2436"/>
            <ac:spMk id="15" creationId="{250225C5-DD47-4952-9FDA-7A6913DE18B3}"/>
          </ac:spMkLst>
        </pc:spChg>
        <pc:spChg chg="add del mod">
          <ac:chgData name="dawn.washington25@yahoo.com" userId="2c230471c863ab63" providerId="LiveId" clId="{3F8BBD9C-3122-4F0C-8ADD-1C7D8466D3BA}" dt="2021-10-06T02:05:14.339" v="1863" actId="21"/>
          <ac:spMkLst>
            <pc:docMk/>
            <pc:sldMk cId="927727573" sldId="2436"/>
            <ac:spMk id="17" creationId="{D04DE2EE-8F50-485E-98AC-CF12263EEE15}"/>
          </ac:spMkLst>
        </pc:spChg>
        <pc:spChg chg="add del mod">
          <ac:chgData name="dawn.washington25@yahoo.com" userId="2c230471c863ab63" providerId="LiveId" clId="{3F8BBD9C-3122-4F0C-8ADD-1C7D8466D3BA}" dt="2021-10-06T02:05:21.875" v="1865" actId="21"/>
          <ac:spMkLst>
            <pc:docMk/>
            <pc:sldMk cId="927727573" sldId="2436"/>
            <ac:spMk id="19" creationId="{19725B20-5FE6-4C4C-921D-F0D0DAC5A3EE}"/>
          </ac:spMkLst>
        </pc:spChg>
        <pc:spChg chg="add del mod">
          <ac:chgData name="dawn.washington25@yahoo.com" userId="2c230471c863ab63" providerId="LiveId" clId="{3F8BBD9C-3122-4F0C-8ADD-1C7D8466D3BA}" dt="2021-10-06T02:05:35.118" v="1867" actId="21"/>
          <ac:spMkLst>
            <pc:docMk/>
            <pc:sldMk cId="927727573" sldId="2436"/>
            <ac:spMk id="21" creationId="{9D43A2B7-A1D0-4BF7-B201-95315A63430D}"/>
          </ac:spMkLst>
        </pc:spChg>
        <pc:picChg chg="del">
          <ac:chgData name="dawn.washington25@yahoo.com" userId="2c230471c863ab63" providerId="LiveId" clId="{3F8BBD9C-3122-4F0C-8ADD-1C7D8466D3BA}" dt="2021-10-06T02:05:10.354" v="1862" actId="21"/>
          <ac:picMkLst>
            <pc:docMk/>
            <pc:sldMk cId="927727573" sldId="2436"/>
            <ac:picMk id="12" creationId="{4E709B75-16EA-4581-AED9-567DEF45A6B2}"/>
          </ac:picMkLst>
        </pc:picChg>
        <pc:picChg chg="del">
          <ac:chgData name="dawn.washington25@yahoo.com" userId="2c230471c863ab63" providerId="LiveId" clId="{3F8BBD9C-3122-4F0C-8ADD-1C7D8466D3BA}" dt="2021-10-06T02:04:47.858" v="1857" actId="21"/>
          <ac:picMkLst>
            <pc:docMk/>
            <pc:sldMk cId="927727573" sldId="2436"/>
            <ac:picMk id="24" creationId="{E896B487-8C07-495F-95BF-B8F4960E1E8D}"/>
          </ac:picMkLst>
        </pc:picChg>
        <pc:picChg chg="del">
          <ac:chgData name="dawn.washington25@yahoo.com" userId="2c230471c863ab63" providerId="LiveId" clId="{3F8BBD9C-3122-4F0C-8ADD-1C7D8466D3BA}" dt="2021-10-06T02:05:19.348" v="1864" actId="21"/>
          <ac:picMkLst>
            <pc:docMk/>
            <pc:sldMk cId="927727573" sldId="2436"/>
            <ac:picMk id="28" creationId="{D4D09222-33EB-4F99-9A89-51E2E1E97584}"/>
          </ac:picMkLst>
        </pc:picChg>
      </pc:sldChg>
      <pc:sldChg chg="modSp mod modTransition">
        <pc:chgData name="dawn.washington25@yahoo.com" userId="2c230471c863ab63" providerId="LiveId" clId="{3F8BBD9C-3122-4F0C-8ADD-1C7D8466D3BA}" dt="2021-10-06T01:53:57.582" v="1816" actId="6549"/>
        <pc:sldMkLst>
          <pc:docMk/>
          <pc:sldMk cId="3927832306" sldId="2448"/>
        </pc:sldMkLst>
        <pc:spChg chg="mod">
          <ac:chgData name="dawn.washington25@yahoo.com" userId="2c230471c863ab63" providerId="LiveId" clId="{3F8BBD9C-3122-4F0C-8ADD-1C7D8466D3BA}" dt="2021-10-02T16:11:49.529" v="307" actId="20577"/>
          <ac:spMkLst>
            <pc:docMk/>
            <pc:sldMk cId="3927832306" sldId="2448"/>
            <ac:spMk id="3" creationId="{C0AE828D-1E63-455F-949D-0C5454A7FE88}"/>
          </ac:spMkLst>
        </pc:spChg>
        <pc:spChg chg="mod">
          <ac:chgData name="dawn.washington25@yahoo.com" userId="2c230471c863ab63" providerId="LiveId" clId="{3F8BBD9C-3122-4F0C-8ADD-1C7D8466D3BA}" dt="2021-10-06T01:53:57.582" v="1816" actId="6549"/>
          <ac:spMkLst>
            <pc:docMk/>
            <pc:sldMk cId="3927832306" sldId="2448"/>
            <ac:spMk id="7" creationId="{5D865526-EC39-4780-A2A8-274A80A5C19B}"/>
          </ac:spMkLst>
        </pc:spChg>
        <pc:spChg chg="mod">
          <ac:chgData name="dawn.washington25@yahoo.com" userId="2c230471c863ab63" providerId="LiveId" clId="{3F8BBD9C-3122-4F0C-8ADD-1C7D8466D3BA}" dt="2021-10-05T23:41:30.898" v="1015" actId="20577"/>
          <ac:spMkLst>
            <pc:docMk/>
            <pc:sldMk cId="3927832306" sldId="2448"/>
            <ac:spMk id="9" creationId="{79DC1498-E692-42BA-B69F-6D37E6CFACA0}"/>
          </ac:spMkLst>
        </pc:spChg>
      </pc:sldChg>
      <pc:sldChg chg="addSp delSp modSp mod modTransition">
        <pc:chgData name="dawn.washington25@yahoo.com" userId="2c230471c863ab63" providerId="LiveId" clId="{3F8BBD9C-3122-4F0C-8ADD-1C7D8466D3BA}" dt="2021-10-06T02:32:42.558" v="1919" actId="14100"/>
        <pc:sldMkLst>
          <pc:docMk/>
          <pc:sldMk cId="839779156" sldId="2450"/>
        </pc:sldMkLst>
        <pc:spChg chg="mod">
          <ac:chgData name="dawn.washington25@yahoo.com" userId="2c230471c863ab63" providerId="LiveId" clId="{3F8BBD9C-3122-4F0C-8ADD-1C7D8466D3BA}" dt="2021-10-06T01:39:55.665" v="1773" actId="20577"/>
          <ac:spMkLst>
            <pc:docMk/>
            <pc:sldMk cId="839779156" sldId="2450"/>
            <ac:spMk id="2" creationId="{DAF72BBC-FC90-4B63-96CA-ABED853DBAD0}"/>
          </ac:spMkLst>
        </pc:spChg>
        <pc:spChg chg="del">
          <ac:chgData name="dawn.washington25@yahoo.com" userId="2c230471c863ab63" providerId="LiveId" clId="{3F8BBD9C-3122-4F0C-8ADD-1C7D8466D3BA}" dt="2021-10-06T01:54:48.109" v="1818" actId="21"/>
          <ac:spMkLst>
            <pc:docMk/>
            <pc:sldMk cId="839779156" sldId="2450"/>
            <ac:spMk id="5" creationId="{14AB6F96-E5E8-4B40-A18C-2D078D1C2D4F}"/>
          </ac:spMkLst>
        </pc:spChg>
        <pc:spChg chg="add mod">
          <ac:chgData name="dawn.washington25@yahoo.com" userId="2c230471c863ab63" providerId="LiveId" clId="{3F8BBD9C-3122-4F0C-8ADD-1C7D8466D3BA}" dt="2021-10-06T02:31:14.690" v="1917" actId="14100"/>
          <ac:spMkLst>
            <pc:docMk/>
            <pc:sldMk cId="839779156" sldId="2450"/>
            <ac:spMk id="6" creationId="{78F4E203-5454-4EDD-817F-A268CC331829}"/>
          </ac:spMkLst>
        </pc:spChg>
        <pc:spChg chg="add del mod">
          <ac:chgData name="dawn.washington25@yahoo.com" userId="2c230471c863ab63" providerId="LiveId" clId="{3F8BBD9C-3122-4F0C-8ADD-1C7D8466D3BA}" dt="2021-10-06T01:56:37.385" v="1819" actId="21"/>
          <ac:spMkLst>
            <pc:docMk/>
            <pc:sldMk cId="839779156" sldId="2450"/>
            <ac:spMk id="7" creationId="{A00B713B-F922-482F-BD10-5DF010782E01}"/>
          </ac:spMkLst>
        </pc:spChg>
        <pc:picChg chg="add mod">
          <ac:chgData name="dawn.washington25@yahoo.com" userId="2c230471c863ab63" providerId="LiveId" clId="{3F8BBD9C-3122-4F0C-8ADD-1C7D8466D3BA}" dt="2021-10-06T02:32:42.558" v="1919" actId="14100"/>
          <ac:picMkLst>
            <pc:docMk/>
            <pc:sldMk cId="839779156" sldId="2450"/>
            <ac:picMk id="9" creationId="{350B662F-4A47-46EB-9C58-248D99F8B720}"/>
          </ac:picMkLst>
        </pc:picChg>
      </pc:sldChg>
      <pc:sldChg chg="addSp delSp modSp mod modTransition">
        <pc:chgData name="dawn.washington25@yahoo.com" userId="2c230471c863ab63" providerId="LiveId" clId="{3F8BBD9C-3122-4F0C-8ADD-1C7D8466D3BA}" dt="2021-10-06T02:09:32.538" v="1883"/>
        <pc:sldMkLst>
          <pc:docMk/>
          <pc:sldMk cId="2944765398" sldId="2451"/>
        </pc:sldMkLst>
        <pc:spChg chg="mod">
          <ac:chgData name="dawn.washington25@yahoo.com" userId="2c230471c863ab63" providerId="LiveId" clId="{3F8BBD9C-3122-4F0C-8ADD-1C7D8466D3BA}" dt="2021-10-06T01:26:07.803" v="1686" actId="20577"/>
          <ac:spMkLst>
            <pc:docMk/>
            <pc:sldMk cId="2944765398" sldId="2451"/>
            <ac:spMk id="2" creationId="{B156CAF1-214F-4566-9B0D-DACA1063E8C8}"/>
          </ac:spMkLst>
        </pc:spChg>
        <pc:spChg chg="mod">
          <ac:chgData name="dawn.washington25@yahoo.com" userId="2c230471c863ab63" providerId="LiveId" clId="{3F8BBD9C-3122-4F0C-8ADD-1C7D8466D3BA}" dt="2021-10-06T00:40:08.677" v="1497" actId="255"/>
          <ac:spMkLst>
            <pc:docMk/>
            <pc:sldMk cId="2944765398" sldId="2451"/>
            <ac:spMk id="3" creationId="{1D24B42B-925B-494C-A986-BD85E8117E1E}"/>
          </ac:spMkLst>
        </pc:spChg>
        <pc:picChg chg="add del mod">
          <ac:chgData name="dawn.washington25@yahoo.com" userId="2c230471c863ab63" providerId="LiveId" clId="{3F8BBD9C-3122-4F0C-8ADD-1C7D8466D3BA}" dt="2021-10-05T23:34:47.271" v="961" actId="931"/>
          <ac:picMkLst>
            <pc:docMk/>
            <pc:sldMk cId="2944765398" sldId="2451"/>
            <ac:picMk id="5" creationId="{98C92A89-3B76-42BD-8E59-1BC9957ECF6E}"/>
          </ac:picMkLst>
        </pc:picChg>
      </pc:sldChg>
      <pc:sldChg chg="del">
        <pc:chgData name="dawn.washington25@yahoo.com" userId="2c230471c863ab63" providerId="LiveId" clId="{3F8BBD9C-3122-4F0C-8ADD-1C7D8466D3BA}" dt="2021-09-29T01:37:29.371" v="139" actId="2696"/>
        <pc:sldMkLst>
          <pc:docMk/>
          <pc:sldMk cId="714960598" sldId="2454"/>
        </pc:sldMkLst>
      </pc:sldChg>
      <pc:sldChg chg="addSp delSp modSp del mod">
        <pc:chgData name="dawn.washington25@yahoo.com" userId="2c230471c863ab63" providerId="LiveId" clId="{3F8BBD9C-3122-4F0C-8ADD-1C7D8466D3BA}" dt="2021-10-06T02:09:13.447" v="1882" actId="2696"/>
        <pc:sldMkLst>
          <pc:docMk/>
          <pc:sldMk cId="3516891798" sldId="2456"/>
        </pc:sldMkLst>
        <pc:spChg chg="add del mod">
          <ac:chgData name="dawn.washington25@yahoo.com" userId="2c230471c863ab63" providerId="LiveId" clId="{3F8BBD9C-3122-4F0C-8ADD-1C7D8466D3BA}" dt="2021-10-02T17:56:13.172" v="486"/>
          <ac:spMkLst>
            <pc:docMk/>
            <pc:sldMk cId="3516891798" sldId="2456"/>
            <ac:spMk id="4" creationId="{5B70C1EF-3A78-47A0-BF5A-80FCA3766039}"/>
          </ac:spMkLst>
        </pc:spChg>
        <pc:spChg chg="add del mod">
          <ac:chgData name="dawn.washington25@yahoo.com" userId="2c230471c863ab63" providerId="LiveId" clId="{3F8BBD9C-3122-4F0C-8ADD-1C7D8466D3BA}" dt="2021-10-02T17:57:02.309" v="496" actId="21"/>
          <ac:spMkLst>
            <pc:docMk/>
            <pc:sldMk cId="3516891798" sldId="2456"/>
            <ac:spMk id="8" creationId="{32AF48F3-0BA5-47E2-B410-E66518A0C24B}"/>
          </ac:spMkLst>
        </pc:spChg>
        <pc:spChg chg="add del mod">
          <ac:chgData name="dawn.washington25@yahoo.com" userId="2c230471c863ab63" providerId="LiveId" clId="{3F8BBD9C-3122-4F0C-8ADD-1C7D8466D3BA}" dt="2021-10-02T17:59:05.748" v="499"/>
          <ac:spMkLst>
            <pc:docMk/>
            <pc:sldMk cId="3516891798" sldId="2456"/>
            <ac:spMk id="11" creationId="{21D2D950-E2EF-4F10-AC3B-15A735EE7DEF}"/>
          </ac:spMkLst>
        </pc:spChg>
        <pc:spChg chg="mod">
          <ac:chgData name="dawn.washington25@yahoo.com" userId="2c230471c863ab63" providerId="LiveId" clId="{3F8BBD9C-3122-4F0C-8ADD-1C7D8466D3BA}" dt="2021-09-29T01:37:17.025" v="138" actId="27636"/>
          <ac:spMkLst>
            <pc:docMk/>
            <pc:sldMk cId="3516891798" sldId="2456"/>
            <ac:spMk id="14" creationId="{79248A72-A597-48DF-A270-3389F5D209C0}"/>
          </ac:spMkLst>
        </pc:spChg>
        <pc:spChg chg="add del mod">
          <ac:chgData name="dawn.washington25@yahoo.com" userId="2c230471c863ab63" providerId="LiveId" clId="{3F8BBD9C-3122-4F0C-8ADD-1C7D8466D3BA}" dt="2021-10-02T18:02:38.381" v="507" actId="21"/>
          <ac:spMkLst>
            <pc:docMk/>
            <pc:sldMk cId="3516891798" sldId="2456"/>
            <ac:spMk id="15" creationId="{02D89B5B-A072-421E-B192-98D96AF99314}"/>
          </ac:spMkLst>
        </pc:spChg>
        <pc:spChg chg="add del mod">
          <ac:chgData name="dawn.washington25@yahoo.com" userId="2c230471c863ab63" providerId="LiveId" clId="{3F8BBD9C-3122-4F0C-8ADD-1C7D8466D3BA}" dt="2021-10-02T18:02:36.503" v="504" actId="21"/>
          <ac:spMkLst>
            <pc:docMk/>
            <pc:sldMk cId="3516891798" sldId="2456"/>
            <ac:spMk id="19" creationId="{BE6911C2-6520-4BFC-A55D-5984DB5462FF}"/>
          </ac:spMkLst>
        </pc:spChg>
        <pc:picChg chg="add del mod">
          <ac:chgData name="dawn.washington25@yahoo.com" userId="2c230471c863ab63" providerId="LiveId" clId="{3F8BBD9C-3122-4F0C-8ADD-1C7D8466D3BA}" dt="2021-10-02T17:59:00.351" v="497" actId="21"/>
          <ac:picMkLst>
            <pc:docMk/>
            <pc:sldMk cId="3516891798" sldId="2456"/>
            <ac:picMk id="5" creationId="{E17385F6-0EEE-4F21-B418-211D05085CF5}"/>
          </ac:picMkLst>
        </pc:picChg>
        <pc:picChg chg="del">
          <ac:chgData name="dawn.washington25@yahoo.com" userId="2c230471c863ab63" providerId="LiveId" clId="{3F8BBD9C-3122-4F0C-8ADD-1C7D8466D3BA}" dt="2021-10-02T17:56:07.109" v="485" actId="21"/>
          <ac:picMkLst>
            <pc:docMk/>
            <pc:sldMk cId="3516891798" sldId="2456"/>
            <ac:picMk id="6" creationId="{C07C315A-7CD1-432C-92FA-6B62159B56CA}"/>
          </ac:picMkLst>
        </pc:picChg>
        <pc:picChg chg="add del mod modCrop">
          <ac:chgData name="dawn.washington25@yahoo.com" userId="2c230471c863ab63" providerId="LiveId" clId="{3F8BBD9C-3122-4F0C-8ADD-1C7D8466D3BA}" dt="2021-10-02T17:57:01.396" v="495"/>
          <ac:picMkLst>
            <pc:docMk/>
            <pc:sldMk cId="3516891798" sldId="2456"/>
            <ac:picMk id="9" creationId="{E118D8D4-6B6B-4B9C-9C3C-F67302ED4692}"/>
          </ac:picMkLst>
        </pc:picChg>
        <pc:picChg chg="add del mod">
          <ac:chgData name="dawn.washington25@yahoo.com" userId="2c230471c863ab63" providerId="LiveId" clId="{3F8BBD9C-3122-4F0C-8ADD-1C7D8466D3BA}" dt="2021-10-02T18:02:43.563" v="508" actId="14100"/>
          <ac:picMkLst>
            <pc:docMk/>
            <pc:sldMk cId="3516891798" sldId="2456"/>
            <ac:picMk id="12" creationId="{258E73E7-535D-4F1C-B094-3F6058ECF9F8}"/>
          </ac:picMkLst>
        </pc:picChg>
        <pc:picChg chg="add del mod">
          <ac:chgData name="dawn.washington25@yahoo.com" userId="2c230471c863ab63" providerId="LiveId" clId="{3F8BBD9C-3122-4F0C-8ADD-1C7D8466D3BA}" dt="2021-10-02T18:02:37.781" v="506"/>
          <ac:picMkLst>
            <pc:docMk/>
            <pc:sldMk cId="3516891798" sldId="2456"/>
            <ac:picMk id="17" creationId="{C4F059FC-83A3-4345-93FA-2BAB30C47CD9}"/>
          </ac:picMkLst>
        </pc:picChg>
      </pc:sldChg>
      <pc:sldChg chg="addSp delSp modSp mod modTransition">
        <pc:chgData name="dawn.washington25@yahoo.com" userId="2c230471c863ab63" providerId="LiveId" clId="{3F8BBD9C-3122-4F0C-8ADD-1C7D8466D3BA}" dt="2021-10-06T02:17:15.612" v="1900" actId="14100"/>
        <pc:sldMkLst>
          <pc:docMk/>
          <pc:sldMk cId="3164405530" sldId="2457"/>
        </pc:sldMkLst>
        <pc:spChg chg="del mod">
          <ac:chgData name="dawn.washington25@yahoo.com" userId="2c230471c863ab63" providerId="LiveId" clId="{3F8BBD9C-3122-4F0C-8ADD-1C7D8466D3BA}" dt="2021-10-06T01:58:28.853" v="1828" actId="21"/>
          <ac:spMkLst>
            <pc:docMk/>
            <pc:sldMk cId="3164405530" sldId="2457"/>
            <ac:spMk id="3" creationId="{1D24B42B-925B-494C-A986-BD85E8117E1E}"/>
          </ac:spMkLst>
        </pc:spChg>
        <pc:spChg chg="del">
          <ac:chgData name="dawn.washington25@yahoo.com" userId="2c230471c863ab63" providerId="LiveId" clId="{3F8BBD9C-3122-4F0C-8ADD-1C7D8466D3BA}" dt="2021-10-06T01:59:33.831" v="1834" actId="21"/>
          <ac:spMkLst>
            <pc:docMk/>
            <pc:sldMk cId="3164405530" sldId="2457"/>
            <ac:spMk id="5" creationId="{AF9B872F-6332-408E-9135-B871F0C90C00}"/>
          </ac:spMkLst>
        </pc:spChg>
        <pc:spChg chg="add del mod">
          <ac:chgData name="dawn.washington25@yahoo.com" userId="2c230471c863ab63" providerId="LiveId" clId="{3F8BBD9C-3122-4F0C-8ADD-1C7D8466D3BA}" dt="2021-10-06T02:16:54.066" v="1896" actId="21"/>
          <ac:spMkLst>
            <pc:docMk/>
            <pc:sldMk cId="3164405530" sldId="2457"/>
            <ac:spMk id="7" creationId="{43FF7495-4D7C-4F35-A851-53DDA4FF0C3D}"/>
          </ac:spMkLst>
        </pc:spChg>
        <pc:spChg chg="add del mod">
          <ac:chgData name="dawn.washington25@yahoo.com" userId="2c230471c863ab63" providerId="LiveId" clId="{3F8BBD9C-3122-4F0C-8ADD-1C7D8466D3BA}" dt="2021-10-06T01:59:19.584" v="1832" actId="21"/>
          <ac:spMkLst>
            <pc:docMk/>
            <pc:sldMk cId="3164405530" sldId="2457"/>
            <ac:spMk id="8" creationId="{C52C78E7-37A9-4015-B4FC-262C5951A6E4}"/>
          </ac:spMkLst>
        </pc:spChg>
        <pc:spChg chg="add del mod">
          <ac:chgData name="dawn.washington25@yahoo.com" userId="2c230471c863ab63" providerId="LiveId" clId="{3F8BBD9C-3122-4F0C-8ADD-1C7D8466D3BA}" dt="2021-10-06T01:59:38.651" v="1835" actId="21"/>
          <ac:spMkLst>
            <pc:docMk/>
            <pc:sldMk cId="3164405530" sldId="2457"/>
            <ac:spMk id="12" creationId="{5E1EC85A-81A0-4CB9-93C7-A5E9D7C6A841}"/>
          </ac:spMkLst>
        </pc:spChg>
        <pc:picChg chg="add del mod">
          <ac:chgData name="dawn.washington25@yahoo.com" userId="2c230471c863ab63" providerId="LiveId" clId="{3F8BBD9C-3122-4F0C-8ADD-1C7D8466D3BA}" dt="2021-10-06T02:00:12.545" v="1838" actId="21"/>
          <ac:picMkLst>
            <pc:docMk/>
            <pc:sldMk cId="3164405530" sldId="2457"/>
            <ac:picMk id="10" creationId="{C3EDF0E6-8073-47EA-9F5E-B070319E35BD}"/>
          </ac:picMkLst>
        </pc:picChg>
        <pc:picChg chg="add del mod">
          <ac:chgData name="dawn.washington25@yahoo.com" userId="2c230471c863ab63" providerId="LiveId" clId="{3F8BBD9C-3122-4F0C-8ADD-1C7D8466D3BA}" dt="2021-10-06T02:12:51.024" v="1892" actId="21"/>
          <ac:picMkLst>
            <pc:docMk/>
            <pc:sldMk cId="3164405530" sldId="2457"/>
            <ac:picMk id="14" creationId="{F7E01472-6736-4562-B4A7-DBEF6462EF32}"/>
          </ac:picMkLst>
        </pc:picChg>
        <pc:picChg chg="add del mod">
          <ac:chgData name="dawn.washington25@yahoo.com" userId="2c230471c863ab63" providerId="LiveId" clId="{3F8BBD9C-3122-4F0C-8ADD-1C7D8466D3BA}" dt="2021-10-06T02:17:05.188" v="1898" actId="21"/>
          <ac:picMkLst>
            <pc:docMk/>
            <pc:sldMk cId="3164405530" sldId="2457"/>
            <ac:picMk id="15" creationId="{4C0F32D8-AA89-4456-B23A-AB48C06A65D5}"/>
          </ac:picMkLst>
        </pc:picChg>
        <pc:picChg chg="add mod">
          <ac:chgData name="dawn.washington25@yahoo.com" userId="2c230471c863ab63" providerId="LiveId" clId="{3F8BBD9C-3122-4F0C-8ADD-1C7D8466D3BA}" dt="2021-10-06T02:17:15.612" v="1900" actId="14100"/>
          <ac:picMkLst>
            <pc:docMk/>
            <pc:sldMk cId="3164405530" sldId="2457"/>
            <ac:picMk id="16" creationId="{1D1A9A84-7605-4AEE-8B13-7D4488D0AA2B}"/>
          </ac:picMkLst>
        </pc:picChg>
      </pc:sldChg>
      <pc:sldChg chg="modSp mod modTransition">
        <pc:chgData name="dawn.washington25@yahoo.com" userId="2c230471c863ab63" providerId="LiveId" clId="{3F8BBD9C-3122-4F0C-8ADD-1C7D8466D3BA}" dt="2021-10-05T23:22:43.643" v="948"/>
        <pc:sldMkLst>
          <pc:docMk/>
          <pc:sldMk cId="1649098948" sldId="2462"/>
        </pc:sldMkLst>
        <pc:spChg chg="mod">
          <ac:chgData name="dawn.washington25@yahoo.com" userId="2c230471c863ab63" providerId="LiveId" clId="{3F8BBD9C-3122-4F0C-8ADD-1C7D8466D3BA}" dt="2021-10-05T22:38:17.213" v="510" actId="14100"/>
          <ac:spMkLst>
            <pc:docMk/>
            <pc:sldMk cId="1649098948" sldId="2462"/>
            <ac:spMk id="6" creationId="{F3C89A40-EEAA-43AB-9A3A-B2CFDE450F1B}"/>
          </ac:spMkLst>
        </pc:spChg>
      </pc:sldChg>
      <pc:sldChg chg="addSp delSp modSp mod ord modTransition">
        <pc:chgData name="dawn.washington25@yahoo.com" userId="2c230471c863ab63" providerId="LiveId" clId="{3F8BBD9C-3122-4F0C-8ADD-1C7D8466D3BA}" dt="2021-10-06T02:09:46.386" v="1885"/>
        <pc:sldMkLst>
          <pc:docMk/>
          <pc:sldMk cId="3736597672" sldId="2463"/>
        </pc:sldMkLst>
        <pc:spChg chg="add del">
          <ac:chgData name="dawn.washington25@yahoo.com" userId="2c230471c863ab63" providerId="LiveId" clId="{3F8BBD9C-3122-4F0C-8ADD-1C7D8466D3BA}" dt="2021-10-06T01:30:00.372" v="1750" actId="478"/>
          <ac:spMkLst>
            <pc:docMk/>
            <pc:sldMk cId="3736597672" sldId="2463"/>
            <ac:spMk id="6" creationId="{8B190605-C3F4-4D43-A152-57F4E9A16EC9}"/>
          </ac:spMkLst>
        </pc:spChg>
        <pc:spChg chg="mod">
          <ac:chgData name="dawn.washington25@yahoo.com" userId="2c230471c863ab63" providerId="LiveId" clId="{3F8BBD9C-3122-4F0C-8ADD-1C7D8466D3BA}" dt="2021-10-06T01:50:58.385" v="1806" actId="14100"/>
          <ac:spMkLst>
            <pc:docMk/>
            <pc:sldMk cId="3736597672" sldId="2463"/>
            <ac:spMk id="12" creationId="{FAAB2787-6A77-4A87-993D-DDAF924185B5}"/>
          </ac:spMkLst>
        </pc:spChg>
        <pc:picChg chg="add mod">
          <ac:chgData name="dawn.washington25@yahoo.com" userId="2c230471c863ab63" providerId="LiveId" clId="{3F8BBD9C-3122-4F0C-8ADD-1C7D8466D3BA}" dt="2021-10-06T01:50:28.952" v="1804" actId="1440"/>
          <ac:picMkLst>
            <pc:docMk/>
            <pc:sldMk cId="3736597672" sldId="2463"/>
            <ac:picMk id="7" creationId="{494F07BF-01A3-462E-B855-3C7D019A58D2}"/>
          </ac:picMkLst>
        </pc:picChg>
      </pc:sldChg>
      <pc:sldChg chg="addSp delSp modSp add mod ord modTransition">
        <pc:chgData name="dawn.washington25@yahoo.com" userId="2c230471c863ab63" providerId="LiveId" clId="{3F8BBD9C-3122-4F0C-8ADD-1C7D8466D3BA}" dt="2021-10-06T00:39:49.368" v="1495" actId="255"/>
        <pc:sldMkLst>
          <pc:docMk/>
          <pc:sldMk cId="2895308755" sldId="2464"/>
        </pc:sldMkLst>
        <pc:spChg chg="mod">
          <ac:chgData name="dawn.washington25@yahoo.com" userId="2c230471c863ab63" providerId="LiveId" clId="{3F8BBD9C-3122-4F0C-8ADD-1C7D8466D3BA}" dt="2021-10-06T00:39:49.368" v="1495" actId="255"/>
          <ac:spMkLst>
            <pc:docMk/>
            <pc:sldMk cId="2895308755" sldId="2464"/>
            <ac:spMk id="2" creationId="{603DA247-2F35-4FB8-903D-FB32D7B852D9}"/>
          </ac:spMkLst>
        </pc:spChg>
        <pc:spChg chg="add mod">
          <ac:chgData name="dawn.washington25@yahoo.com" userId="2c230471c863ab63" providerId="LiveId" clId="{3F8BBD9C-3122-4F0C-8ADD-1C7D8466D3BA}" dt="2021-10-05T23:21:09.882" v="945"/>
          <ac:spMkLst>
            <pc:docMk/>
            <pc:sldMk cId="2895308755" sldId="2464"/>
            <ac:spMk id="8" creationId="{B8544A1D-694D-4F04-904F-3E832FB6E0EB}"/>
          </ac:spMkLst>
        </pc:spChg>
        <pc:picChg chg="add mod ord">
          <ac:chgData name="dawn.washington25@yahoo.com" userId="2c230471c863ab63" providerId="LiveId" clId="{3F8BBD9C-3122-4F0C-8ADD-1C7D8466D3BA}" dt="2021-10-05T22:38:26.824" v="513" actId="1076"/>
          <ac:picMkLst>
            <pc:docMk/>
            <pc:sldMk cId="2895308755" sldId="2464"/>
            <ac:picMk id="4" creationId="{F25A0602-0AA8-4C71-B03E-DABB145C8F3A}"/>
          </ac:picMkLst>
        </pc:picChg>
        <pc:picChg chg="add mod ord">
          <ac:chgData name="dawn.washington25@yahoo.com" userId="2c230471c863ab63" providerId="LiveId" clId="{3F8BBD9C-3122-4F0C-8ADD-1C7D8466D3BA}" dt="2021-10-05T22:38:25.472" v="512" actId="1076"/>
          <ac:picMkLst>
            <pc:docMk/>
            <pc:sldMk cId="2895308755" sldId="2464"/>
            <ac:picMk id="6" creationId="{3BB7B16A-2E28-4BE0-B6C7-F459C5319CAA}"/>
          </ac:picMkLst>
        </pc:picChg>
        <pc:picChg chg="add mod ord">
          <ac:chgData name="dawn.washington25@yahoo.com" userId="2c230471c863ab63" providerId="LiveId" clId="{3F8BBD9C-3122-4F0C-8ADD-1C7D8466D3BA}" dt="2021-10-05T22:38:31.551" v="514" actId="1076"/>
          <ac:picMkLst>
            <pc:docMk/>
            <pc:sldMk cId="2895308755" sldId="2464"/>
            <ac:picMk id="7" creationId="{AB6541EE-8895-408A-8432-DA1B925A81FE}"/>
          </ac:picMkLst>
        </pc:picChg>
        <pc:picChg chg="add del mod">
          <ac:chgData name="dawn.washington25@yahoo.com" userId="2c230471c863ab63" providerId="LiveId" clId="{3F8BBD9C-3122-4F0C-8ADD-1C7D8466D3BA}" dt="2021-10-02T17:46:50.805" v="474" actId="21"/>
          <ac:picMkLst>
            <pc:docMk/>
            <pc:sldMk cId="2895308755" sldId="2464"/>
            <ac:picMk id="8" creationId="{4C3DFEB1-83C5-4A12-A9B5-D160E237E3ED}"/>
          </ac:picMkLst>
        </pc:picChg>
        <pc:picChg chg="add del mod">
          <ac:chgData name="dawn.washington25@yahoo.com" userId="2c230471c863ab63" providerId="LiveId" clId="{3F8BBD9C-3122-4F0C-8ADD-1C7D8466D3BA}" dt="2021-10-02T17:46:53.960" v="475" actId="21"/>
          <ac:picMkLst>
            <pc:docMk/>
            <pc:sldMk cId="2895308755" sldId="2464"/>
            <ac:picMk id="9" creationId="{FABBA8F1-2CA5-4F1A-A136-EF2B5DB8CAA5}"/>
          </ac:picMkLst>
        </pc:picChg>
        <pc:picChg chg="add mod">
          <ac:chgData name="dawn.washington25@yahoo.com" userId="2c230471c863ab63" providerId="LiveId" clId="{3F8BBD9C-3122-4F0C-8ADD-1C7D8466D3BA}" dt="2021-10-05T22:38:36.067" v="515" actId="1076"/>
          <ac:picMkLst>
            <pc:docMk/>
            <pc:sldMk cId="2895308755" sldId="2464"/>
            <ac:picMk id="10" creationId="{D63FE15A-2675-44C2-8593-74A13F739D01}"/>
          </ac:picMkLst>
        </pc:picChg>
        <pc:picChg chg="add mod">
          <ac:chgData name="dawn.washington25@yahoo.com" userId="2c230471c863ab63" providerId="LiveId" clId="{3F8BBD9C-3122-4F0C-8ADD-1C7D8466D3BA}" dt="2021-10-05T22:38:39.209" v="516" actId="1076"/>
          <ac:picMkLst>
            <pc:docMk/>
            <pc:sldMk cId="2895308755" sldId="2464"/>
            <ac:picMk id="11" creationId="{EFEB761D-BBF1-4C5F-935C-A1B4200BAE90}"/>
          </ac:picMkLst>
        </pc:picChg>
      </pc:sldChg>
      <pc:sldChg chg="addSp modSp add mod modTransition">
        <pc:chgData name="dawn.washington25@yahoo.com" userId="2c230471c863ab63" providerId="LiveId" clId="{3F8BBD9C-3122-4F0C-8ADD-1C7D8466D3BA}" dt="2021-10-06T02:09:49.873" v="1886"/>
        <pc:sldMkLst>
          <pc:docMk/>
          <pc:sldMk cId="2910328223" sldId="2465"/>
        </pc:sldMkLst>
        <pc:spChg chg="mod">
          <ac:chgData name="dawn.washington25@yahoo.com" userId="2c230471c863ab63" providerId="LiveId" clId="{3F8BBD9C-3122-4F0C-8ADD-1C7D8466D3BA}" dt="2021-10-06T01:28:58.417" v="1748" actId="20577"/>
          <ac:spMkLst>
            <pc:docMk/>
            <pc:sldMk cId="2910328223" sldId="2465"/>
            <ac:spMk id="12" creationId="{FAAB2787-6A77-4A87-993D-DDAF924185B5}"/>
          </ac:spMkLst>
        </pc:spChg>
        <pc:picChg chg="add mod">
          <ac:chgData name="dawn.washington25@yahoo.com" userId="2c230471c863ab63" providerId="LiveId" clId="{3F8BBD9C-3122-4F0C-8ADD-1C7D8466D3BA}" dt="2021-10-06T01:51:33.418" v="1807" actId="1440"/>
          <ac:picMkLst>
            <pc:docMk/>
            <pc:sldMk cId="2910328223" sldId="2465"/>
            <ac:picMk id="5" creationId="{0EBDDF11-06B2-48DA-969F-83675048100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10/7/2021</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10/7/2021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What does a data analyst do?</a:t>
            </a:r>
          </a:p>
          <a:p>
            <a:r>
              <a:rPr lang="en-US" sz="1200" b="0" i="0" kern="1200" dirty="0" smtClean="0">
                <a:solidFill>
                  <a:schemeClr val="tx1"/>
                </a:solidFill>
                <a:effectLst/>
                <a:latin typeface="+mn-lt"/>
                <a:ea typeface="+mn-ea"/>
                <a:cs typeface="+mn-cs"/>
              </a:rPr>
              <a:t>The data analyst serves as </a:t>
            </a:r>
            <a:r>
              <a:rPr lang="en-US" sz="1200" b="1" i="0" kern="1200" dirty="0" smtClean="0">
                <a:solidFill>
                  <a:schemeClr val="tx1"/>
                </a:solidFill>
                <a:effectLst/>
                <a:latin typeface="+mn-lt"/>
                <a:ea typeface="+mn-ea"/>
                <a:cs typeface="+mn-cs"/>
              </a:rPr>
              <a:t>a gatekeeper for an organization's data so stakeholders can understand data and use it to make strategic business decisions</a:t>
            </a:r>
            <a:r>
              <a:rPr lang="en-US" sz="1200" b="0" i="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a:t>
            </a:fld>
            <a:endParaRPr lang="en-US" dirty="0"/>
          </a:p>
        </p:txBody>
      </p:sp>
    </p:spTree>
    <p:extLst>
      <p:ext uri="{BB962C8B-B14F-4D97-AF65-F5344CB8AC3E}">
        <p14:creationId xmlns:p14="http://schemas.microsoft.com/office/powerpoint/2010/main" val="3959495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The purpose of this project is to analyze the factors which impact salaries in the field of data analytics and to use this information to create a website to assist job seekers in their research.</a:t>
            </a:r>
          </a:p>
          <a:p>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It’s no secret that the novel coronavirus 2019 (COVID-19) outbreak is deeply affecting the lives of millions around the world, both directly and indirectly. The United States alone has shed nearly 10 million jobs in the past two weeks due to the COVID-19 shutdown.</a:t>
            </a:r>
          </a:p>
          <a:p>
            <a:r>
              <a:rPr lang="en-US" sz="1200" b="0" kern="1200" dirty="0" smtClean="0">
                <a:solidFill>
                  <a:schemeClr val="tx1"/>
                </a:solidFill>
                <a:effectLst/>
                <a:latin typeface="+mn-lt"/>
                <a:ea typeface="+mn-ea"/>
                <a:cs typeface="+mn-cs"/>
              </a:rPr>
              <a:t/>
            </a:r>
            <a:br>
              <a:rPr lang="en-US" sz="1200" b="0" kern="1200" dirty="0" smtClean="0">
                <a:solidFill>
                  <a:schemeClr val="tx1"/>
                </a:solidFill>
                <a:effectLst/>
                <a:latin typeface="+mn-lt"/>
                <a:ea typeface="+mn-ea"/>
                <a:cs typeface="+mn-cs"/>
              </a:rPr>
            </a:br>
            <a:r>
              <a:rPr lang="en-US" sz="1200" b="0" kern="1200" dirty="0" smtClean="0">
                <a:solidFill>
                  <a:schemeClr val="tx1"/>
                </a:solidFill>
                <a:effectLst/>
                <a:latin typeface="+mn-lt"/>
                <a:ea typeface="+mn-ea"/>
                <a:cs typeface="+mn-cs"/>
              </a:rPr>
              <a:t>However, surveys indicate that the data teams are long yet to see widespread layoffs or furloughs at this time, particularly among larger companies. So, strike at the jobs while it lasts?</a:t>
            </a:r>
          </a:p>
          <a:p>
            <a:r>
              <a:rPr lang="en-US" sz="1200" b="0" kern="1200" dirty="0" smtClean="0">
                <a:solidFill>
                  <a:schemeClr val="tx1"/>
                </a:solidFill>
                <a:effectLst/>
                <a:latin typeface="+mn-lt"/>
                <a:ea typeface="+mn-ea"/>
                <a:cs typeface="+mn-cs"/>
              </a:rPr>
              <a:t/>
            </a:r>
            <a:br>
              <a:rPr lang="en-US" sz="1200" b="0" kern="1200" dirty="0" smtClean="0">
                <a:solidFill>
                  <a:schemeClr val="tx1"/>
                </a:solidFill>
                <a:effectLst/>
                <a:latin typeface="+mn-lt"/>
                <a:ea typeface="+mn-ea"/>
                <a:cs typeface="+mn-cs"/>
              </a:rPr>
            </a:br>
            <a:r>
              <a:rPr lang="en-US" sz="1200" b="0" kern="1200" dirty="0" smtClean="0">
                <a:solidFill>
                  <a:schemeClr val="tx1"/>
                </a:solidFill>
                <a:effectLst/>
                <a:latin typeface="+mn-lt"/>
                <a:ea typeface="+mn-ea"/>
                <a:cs typeface="+mn-cs"/>
              </a:rPr>
              <a:t>We have created a website that precisely helps people look for data analyst jobs nationwide. Our website lets users get whole picture of data analysts job openings nationwide, including size of employer, location, industry and estimated salary range.</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For our website, we used data analyst job postings dataset from </a:t>
            </a:r>
            <a:r>
              <a:rPr lang="en-US" sz="1200" b="0" kern="1200" dirty="0" err="1" smtClean="0">
                <a:solidFill>
                  <a:schemeClr val="tx1"/>
                </a:solidFill>
                <a:effectLst/>
                <a:latin typeface="+mn-lt"/>
                <a:ea typeface="+mn-ea"/>
                <a:cs typeface="+mn-cs"/>
              </a:rPr>
              <a:t>Kaggle</a:t>
            </a:r>
            <a:r>
              <a:rPr lang="en-US" sz="1200" b="0" kern="1200" dirty="0" smtClean="0">
                <a:solidFill>
                  <a:schemeClr val="tx1"/>
                </a:solidFill>
                <a:effectLst/>
                <a:latin typeface="+mn-lt"/>
                <a:ea typeface="+mn-ea"/>
                <a:cs typeface="+mn-cs"/>
              </a:rPr>
              <a:t>, which contains data of salary estimate, location, company rating, job description and more for job in the United States. Our dataset had more than 2000 rows and 16 columns. While going through our data we were able to decide that we will do visualizations around job opening by location, employer's size and estimated range of salary.</a:t>
            </a:r>
          </a:p>
          <a:p>
            <a:r>
              <a:rPr lang="en-US" sz="1200" b="0" kern="1200" dirty="0" smtClean="0">
                <a:solidFill>
                  <a:schemeClr val="tx1"/>
                </a:solidFill>
                <a:effectLst/>
                <a:latin typeface="+mn-lt"/>
                <a:ea typeface="+mn-ea"/>
                <a:cs typeface="+mn-cs"/>
              </a:rPr>
              <a:t/>
            </a:r>
            <a:br>
              <a:rPr lang="en-US" sz="1200" b="0" kern="1200" dirty="0" smtClean="0">
                <a:solidFill>
                  <a:schemeClr val="tx1"/>
                </a:solidFill>
                <a:effectLst/>
                <a:latin typeface="+mn-lt"/>
                <a:ea typeface="+mn-ea"/>
                <a:cs typeface="+mn-cs"/>
              </a:rPr>
            </a:br>
            <a:r>
              <a:rPr lang="en-US" sz="1200" b="0" kern="1200" dirty="0" smtClean="0">
                <a:solidFill>
                  <a:schemeClr val="tx1"/>
                </a:solidFill>
                <a:effectLst/>
                <a:latin typeface="+mn-lt"/>
                <a:ea typeface="+mn-ea"/>
                <a:cs typeface="+mn-cs"/>
              </a:rPr>
              <a:t/>
            </a:r>
            <a:br>
              <a:rPr lang="en-US" sz="1200" b="0"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 Application:</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Python (</a:t>
            </a:r>
            <a:r>
              <a:rPr lang="en-US" sz="1200" b="0" kern="1200" dirty="0" err="1" smtClean="0">
                <a:solidFill>
                  <a:schemeClr val="tx1"/>
                </a:solidFill>
                <a:effectLst/>
                <a:latin typeface="+mn-lt"/>
                <a:ea typeface="+mn-ea"/>
                <a:cs typeface="+mn-cs"/>
              </a:rPr>
              <a:t>Jupyter</a:t>
            </a:r>
            <a:r>
              <a:rPr lang="en-US" sz="1200" b="0" kern="1200" dirty="0" smtClean="0">
                <a:solidFill>
                  <a:schemeClr val="tx1"/>
                </a:solidFill>
                <a:effectLst/>
                <a:latin typeface="+mn-lt"/>
                <a:ea typeface="+mn-ea"/>
                <a:cs typeface="+mn-cs"/>
              </a:rPr>
              <a:t> Notebook, Pandas)</a:t>
            </a:r>
          </a:p>
          <a:p>
            <a:r>
              <a:rPr lang="en-US" sz="1200" b="0" kern="1200" dirty="0" smtClean="0">
                <a:solidFill>
                  <a:schemeClr val="tx1"/>
                </a:solidFill>
                <a:effectLst/>
                <a:latin typeface="+mn-lt"/>
                <a:ea typeface="+mn-ea"/>
                <a:cs typeface="+mn-cs"/>
              </a:rPr>
              <a:t>JavaScript Libraries (</a:t>
            </a:r>
            <a:r>
              <a:rPr lang="en-US" sz="1200" b="0" kern="1200" dirty="0" err="1" smtClean="0">
                <a:solidFill>
                  <a:schemeClr val="tx1"/>
                </a:solidFill>
                <a:effectLst/>
                <a:latin typeface="+mn-lt"/>
                <a:ea typeface="+mn-ea"/>
                <a:cs typeface="+mn-cs"/>
              </a:rPr>
              <a:t>Plotly</a:t>
            </a:r>
            <a:r>
              <a:rPr lang="en-US" sz="1200" b="0" kern="1200" dirty="0" smtClean="0">
                <a:solidFill>
                  <a:schemeClr val="tx1"/>
                </a:solidFill>
                <a:effectLst/>
                <a:latin typeface="+mn-lt"/>
                <a:ea typeface="+mn-ea"/>
                <a:cs typeface="+mn-cs"/>
              </a:rPr>
              <a:t>, Leaflet)</a:t>
            </a:r>
          </a:p>
          <a:p>
            <a:r>
              <a:rPr lang="en-US" sz="1200" b="0" kern="1200" dirty="0" smtClean="0">
                <a:solidFill>
                  <a:schemeClr val="tx1"/>
                </a:solidFill>
                <a:effectLst/>
                <a:latin typeface="+mn-lt"/>
                <a:ea typeface="+mn-ea"/>
                <a:cs typeface="+mn-cs"/>
              </a:rPr>
              <a:t>HTML/ CSS</a:t>
            </a:r>
          </a:p>
          <a:p>
            <a:r>
              <a:rPr lang="en-US" sz="1200" b="0" kern="1200" dirty="0" smtClean="0">
                <a:solidFill>
                  <a:schemeClr val="tx1"/>
                </a:solidFill>
                <a:effectLst/>
                <a:latin typeface="+mn-lt"/>
                <a:ea typeface="+mn-ea"/>
                <a:cs typeface="+mn-cs"/>
              </a:rPr>
              <a:t>Excel</a:t>
            </a:r>
          </a:p>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267414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1360010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Start with questions</a:t>
            </a:r>
          </a:p>
          <a:p>
            <a:r>
              <a:rPr lang="en-US" sz="1200" b="0" i="0" kern="1200" dirty="0" smtClean="0">
                <a:solidFill>
                  <a:schemeClr val="tx1"/>
                </a:solidFill>
                <a:effectLst/>
                <a:latin typeface="+mn-lt"/>
                <a:ea typeface="+mn-ea"/>
                <a:cs typeface="+mn-cs"/>
              </a:rPr>
              <a:t>Get the data you need</a:t>
            </a:r>
          </a:p>
          <a:p>
            <a:r>
              <a:rPr lang="en-US" sz="1200" b="0" i="0" kern="1200" dirty="0" smtClean="0">
                <a:solidFill>
                  <a:schemeClr val="tx1"/>
                </a:solidFill>
                <a:effectLst/>
                <a:latin typeface="+mn-lt"/>
                <a:ea typeface="+mn-ea"/>
                <a:cs typeface="+mn-cs"/>
              </a:rPr>
              <a:t>Choose how to visualize the data</a:t>
            </a:r>
          </a:p>
          <a:p>
            <a:r>
              <a:rPr lang="en-US" sz="1200" b="0" i="0" kern="1200" dirty="0" smtClean="0">
                <a:solidFill>
                  <a:schemeClr val="tx1"/>
                </a:solidFill>
                <a:effectLst/>
                <a:latin typeface="+mn-lt"/>
                <a:ea typeface="+mn-ea"/>
                <a:cs typeface="+mn-cs"/>
              </a:rPr>
              <a:t>View and explore it</a:t>
            </a:r>
          </a:p>
          <a:p>
            <a:r>
              <a:rPr lang="en-US" sz="1200" b="0" i="0" kern="1200" dirty="0" smtClean="0">
                <a:solidFill>
                  <a:schemeClr val="tx1"/>
                </a:solidFill>
                <a:effectLst/>
                <a:latin typeface="+mn-lt"/>
                <a:ea typeface="+mn-ea"/>
                <a:cs typeface="+mn-cs"/>
              </a:rPr>
              <a:t>Develop insights</a:t>
            </a:r>
          </a:p>
          <a:p>
            <a:r>
              <a:rPr lang="en-US" sz="1200" b="0" i="0" kern="1200" dirty="0" smtClean="0">
                <a:solidFill>
                  <a:schemeClr val="tx1"/>
                </a:solidFill>
                <a:effectLst/>
                <a:latin typeface="+mn-lt"/>
                <a:ea typeface="+mn-ea"/>
                <a:cs typeface="+mn-cs"/>
              </a:rPr>
              <a:t>Act on and share your findings</a:t>
            </a:r>
          </a:p>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1896015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cleaned the data in </a:t>
            </a:r>
            <a:r>
              <a:rPr lang="en-US" baseline="0" dirty="0" err="1" smtClean="0"/>
              <a:t>jupyter</a:t>
            </a:r>
            <a:r>
              <a:rPr lang="en-US" baseline="0" dirty="0" smtClean="0"/>
              <a:t> notebook to allow for EDA. </a:t>
            </a:r>
            <a:r>
              <a:rPr lang="en-US" sz="1200" b="0" i="0" kern="1200" dirty="0" smtClean="0">
                <a:solidFill>
                  <a:schemeClr val="tx1"/>
                </a:solidFill>
                <a:effectLst/>
                <a:latin typeface="+mn-lt"/>
                <a:ea typeface="+mn-ea"/>
                <a:cs typeface="+mn-cs"/>
              </a:rPr>
              <a:t> 80% of their time cleaning and manipulating data and only 20% of their time analyzing it.</a:t>
            </a:r>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4275397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python in </a:t>
            </a:r>
            <a:r>
              <a:rPr lang="en-US" baseline="0" dirty="0" err="1" smtClean="0"/>
              <a:t>jupyter</a:t>
            </a:r>
            <a:r>
              <a:rPr lang="en-US" baseline="0" dirty="0" smtClean="0"/>
              <a:t> notebook to gain insights into the data before creating website. We were able to gather various insights from the data which we displayed in the webpage. Now we will go to </a:t>
            </a:r>
            <a:r>
              <a:rPr lang="en-US" baseline="0" smtClean="0"/>
              <a:t>the website</a:t>
            </a:r>
          </a:p>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462987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web page</a:t>
            </a:r>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9</a:t>
            </a:fld>
            <a:endParaRPr lang="en-US" dirty="0"/>
          </a:p>
        </p:txBody>
      </p:sp>
    </p:spTree>
    <p:extLst>
      <p:ext uri="{BB962C8B-B14F-4D97-AF65-F5344CB8AC3E}">
        <p14:creationId xmlns:p14="http://schemas.microsoft.com/office/powerpoint/2010/main" val="4068037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11</a:t>
            </a:fld>
            <a:endParaRPr lang="en-US" dirty="0"/>
          </a:p>
        </p:txBody>
      </p:sp>
    </p:spTree>
    <p:extLst>
      <p:ext uri="{BB962C8B-B14F-4D97-AF65-F5344CB8AC3E}">
        <p14:creationId xmlns:p14="http://schemas.microsoft.com/office/powerpoint/2010/main" val="4165074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xmlns=""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xmlns=""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xmlns=""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hyperlink" Target="https://davism02.github.io/Data-Analyst-Project-3/Website/index.html" TargetMode="External"/><Relationship Id="rId4" Type="http://schemas.microsoft.com/office/2007/relationships/hdphoto" Target="../media/hdphoto5.wdp"/></Relationships>
</file>

<file path=ppt/slides/_rels/slide1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jpg"/><Relationship Id="rId5" Type="http://schemas.microsoft.com/office/2007/relationships/hdphoto" Target="../media/hdphoto4.wdp"/><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5.wdp"/></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2299138"/>
            <a:ext cx="11490325" cy="823913"/>
          </a:xfrm>
        </p:spPr>
        <p:txBody>
          <a:bodyPr/>
          <a:lstStyle/>
          <a:p>
            <a:r>
              <a:rPr lang="en-US" b="1" dirty="0">
                <a:latin typeface="Arial" panose="020B0604020202020204" pitchFamily="34" charset="0"/>
                <a:cs typeface="Arial" panose="020B0604020202020204" pitchFamily="34" charset="0"/>
              </a:rPr>
              <a:t>Data Analyst Job MARKET</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b="1" dirty="0">
                <a:latin typeface="Arial" panose="020B0604020202020204" pitchFamily="34" charset="0"/>
                <a:cs typeface="Arial" panose="020B0604020202020204" pitchFamily="34" charset="0"/>
              </a:rPr>
              <a:t>10/9/21</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3627939" y="3630026"/>
            <a:ext cx="5395856" cy="1028035"/>
          </a:xfrm>
        </p:spPr>
        <p:txBody>
          <a:bodyPr/>
          <a:lstStyle/>
          <a:p>
            <a:r>
              <a:rPr lang="en-US" sz="2000" b="1" dirty="0">
                <a:latin typeface="Arial" panose="020B0604020202020204" pitchFamily="34" charset="0"/>
                <a:cs typeface="Arial" panose="020B0604020202020204" pitchFamily="34" charset="0"/>
              </a:rPr>
              <a:t>Website Development</a:t>
            </a:r>
          </a:p>
          <a:p>
            <a:r>
              <a:rPr lang="en-US" sz="2000" b="1" dirty="0">
                <a:latin typeface="Arial" panose="020B0604020202020204" pitchFamily="34" charset="0"/>
                <a:cs typeface="Arial" panose="020B0604020202020204" pitchFamily="34" charset="0"/>
              </a:rPr>
              <a:t>Project 3</a:t>
            </a:r>
          </a:p>
        </p:txBody>
      </p:sp>
    </p:spTree>
    <p:extLst>
      <p:ext uri="{BB962C8B-B14F-4D97-AF65-F5344CB8AC3E}">
        <p14:creationId xmlns:p14="http://schemas.microsoft.com/office/powerpoint/2010/main" val="39278323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xmlns="" val="1"/>
              </a:ext>
            </a:extLst>
          </p:cNvPr>
          <p:cNvSpPr/>
          <p:nvPr/>
        </p:nvSpPr>
        <p:spPr>
          <a:xfrm rot="5400000">
            <a:off x="-3050718" y="3050718"/>
            <a:ext cx="6858002" cy="75656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914399" y="150608"/>
            <a:ext cx="10683081" cy="1054248"/>
          </a:xfrm>
        </p:spPr>
        <p:txBody>
          <a:bodyPr>
            <a:normAutofit/>
          </a:bodyPr>
          <a:lstStyle/>
          <a:p>
            <a:r>
              <a:rPr lang="en-US" sz="3200" b="1" u="sng" cap="none" dirty="0">
                <a:latin typeface="Arial" panose="020B0604020202020204" pitchFamily="34" charset="0"/>
                <a:cs typeface="Arial" panose="020B0604020202020204" pitchFamily="34" charset="0"/>
              </a:rPr>
              <a:t>Deploy GitHub Pages</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10</a:t>
            </a:fld>
            <a:endParaRPr lang="en-US" dirty="0"/>
          </a:p>
        </p:txBody>
      </p:sp>
      <p:pic>
        <p:nvPicPr>
          <p:cNvPr id="6" name="Picture 5">
            <a:extLst>
              <a:ext uri="{FF2B5EF4-FFF2-40B4-BE49-F238E27FC236}">
                <a16:creationId xmlns:a16="http://schemas.microsoft.com/office/drawing/2014/main" id="{2A45F5B5-0B30-4956-A8ED-0455F34C553C}"/>
              </a:ext>
            </a:extLst>
          </p:cNvPr>
          <p:cNvPicPr>
            <a:picLocks noChangeAspect="1"/>
          </p:cNvPicPr>
          <p:nvPr/>
        </p:nvPicPr>
        <p:blipFill>
          <a:blip r:embed="rId2"/>
          <a:stretch>
            <a:fillRect/>
          </a:stretch>
        </p:blipFill>
        <p:spPr>
          <a:xfrm>
            <a:off x="1086678" y="1252975"/>
            <a:ext cx="11105322" cy="482409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779095684"/>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3">
            <a:alphaModFix amt="35000"/>
            <a:extLst>
              <a:ext uri="{BEBA8EAE-BF5A-486C-A8C5-ECC9F3942E4B}">
                <a14:imgProps xmlns:a14="http://schemas.microsoft.com/office/drawing/2010/main">
                  <a14:imgLayer r:embed="rId4">
                    <a14:imgEffect>
                      <a14:saturation sat="0"/>
                    </a14:imgEffect>
                  </a14:imgLayer>
                </a14:imgProps>
              </a:ext>
            </a:extLst>
          </a:blip>
          <a:srcRect t="7813" b="7813"/>
          <a:stretch/>
        </p:blipFill>
        <p:spPr/>
      </p:pic>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p:txBody>
          <a:bodyPr/>
          <a:lstStyle/>
          <a:p>
            <a:r>
              <a:rPr lang="en-US" sz="3600" b="1" dirty="0">
                <a:latin typeface="Arial" panose="020B0604020202020204" pitchFamily="34" charset="0"/>
                <a:cs typeface="Arial" panose="020B0604020202020204" pitchFamily="34" charset="0"/>
              </a:rPr>
              <a:t>Data Analyst Job Market</a:t>
            </a:r>
          </a:p>
        </p:txBody>
      </p:sp>
      <p:sp>
        <p:nvSpPr>
          <p:cNvPr id="6" name="TextBox 5">
            <a:hlinkClick r:id="rId5"/>
            <a:extLst>
              <a:ext uri="{FF2B5EF4-FFF2-40B4-BE49-F238E27FC236}">
                <a16:creationId xmlns:a16="http://schemas.microsoft.com/office/drawing/2014/main" id="{78F4E203-5454-4EDD-817F-A268CC331829}"/>
              </a:ext>
            </a:extLst>
          </p:cNvPr>
          <p:cNvSpPr txBox="1"/>
          <p:nvPr/>
        </p:nvSpPr>
        <p:spPr>
          <a:xfrm>
            <a:off x="1643270" y="2895440"/>
            <a:ext cx="9844088" cy="461665"/>
          </a:xfrm>
          <a:prstGeom prst="rect">
            <a:avLst/>
          </a:prstGeom>
          <a:noFill/>
        </p:spPr>
        <p:txBody>
          <a:bodyPr wrap="square">
            <a:spAutoFit/>
          </a:bodyPr>
          <a:lstStyle/>
          <a:p>
            <a:r>
              <a:rPr lang="en-US" sz="2400" b="1" dirty="0">
                <a:solidFill>
                  <a:schemeClr val="accent2">
                    <a:lumMod val="75000"/>
                  </a:schemeClr>
                </a:solidFill>
              </a:rPr>
              <a:t>https://davism02.github.io/Data-Analyst-Project-3/Website/index.html</a:t>
            </a:r>
          </a:p>
        </p:txBody>
      </p:sp>
      <p:pic>
        <p:nvPicPr>
          <p:cNvPr id="9" name="Picture 8">
            <a:extLst>
              <a:ext uri="{FF2B5EF4-FFF2-40B4-BE49-F238E27FC236}">
                <a16:creationId xmlns:a16="http://schemas.microsoft.com/office/drawing/2014/main" id="{350B662F-4A47-46EB-9C58-248D99F8B720}"/>
              </a:ext>
            </a:extLst>
          </p:cNvPr>
          <p:cNvPicPr>
            <a:picLocks noChangeAspect="1"/>
          </p:cNvPicPr>
          <p:nvPr/>
        </p:nvPicPr>
        <p:blipFill>
          <a:blip r:embed="rId6"/>
          <a:stretch>
            <a:fillRect/>
          </a:stretch>
        </p:blipFill>
        <p:spPr>
          <a:xfrm>
            <a:off x="4386470" y="4061756"/>
            <a:ext cx="3110533" cy="2254911"/>
          </a:xfrm>
          <a:prstGeom prst="rect">
            <a:avLst/>
          </a:prstGeom>
        </p:spPr>
      </p:pic>
    </p:spTree>
    <p:extLst>
      <p:ext uri="{BB962C8B-B14F-4D97-AF65-F5344CB8AC3E}">
        <p14:creationId xmlns:p14="http://schemas.microsoft.com/office/powerpoint/2010/main" val="8397791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12</a:t>
            </a:fld>
            <a:endParaRPr lang="en-US" dirty="0"/>
          </a:p>
        </p:txBody>
      </p:sp>
      <p:pic>
        <p:nvPicPr>
          <p:cNvPr id="16" name="Picture 15">
            <a:extLst>
              <a:ext uri="{FF2B5EF4-FFF2-40B4-BE49-F238E27FC236}">
                <a16:creationId xmlns:a16="http://schemas.microsoft.com/office/drawing/2014/main" id="{1D1A9A84-7605-4AEE-8B13-7D4488D0AA2B}"/>
              </a:ext>
            </a:extLst>
          </p:cNvPr>
          <p:cNvPicPr>
            <a:picLocks noChangeAspect="1"/>
          </p:cNvPicPr>
          <p:nvPr/>
        </p:nvPicPr>
        <p:blipFill>
          <a:blip r:embed="rId4"/>
          <a:stretch>
            <a:fillRect/>
          </a:stretch>
        </p:blipFill>
        <p:spPr>
          <a:xfrm>
            <a:off x="5804453" y="1233487"/>
            <a:ext cx="6188764" cy="4391025"/>
          </a:xfrm>
          <a:prstGeom prst="rect">
            <a:avLst/>
          </a:prstGeom>
        </p:spPr>
      </p:pic>
    </p:spTree>
    <p:extLst>
      <p:ext uri="{BB962C8B-B14F-4D97-AF65-F5344CB8AC3E}">
        <p14:creationId xmlns:p14="http://schemas.microsoft.com/office/powerpoint/2010/main" val="316440553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2151140"/>
            <a:ext cx="10787270" cy="1546216"/>
          </a:xfrm>
        </p:spPr>
        <p:txBody>
          <a:bodyPr>
            <a:normAutofit/>
          </a:bodyPr>
          <a:lstStyle/>
          <a:p>
            <a:r>
              <a:rPr lang="en-US" sz="4000" b="1" spc="300" dirty="0"/>
              <a:t>THANK YOU</a:t>
            </a:r>
          </a:p>
        </p:txBody>
      </p:sp>
    </p:spTree>
    <p:extLst>
      <p:ext uri="{BB962C8B-B14F-4D97-AF65-F5344CB8AC3E}">
        <p14:creationId xmlns:p14="http://schemas.microsoft.com/office/powerpoint/2010/main" val="927727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494585" y="982488"/>
            <a:ext cx="5498632" cy="4353306"/>
          </a:xfrm>
        </p:spPr>
        <p:txBody>
          <a:bodyPr/>
          <a:lstStyle/>
          <a:p>
            <a:pPr marL="342900" indent="-342900">
              <a:buFont typeface="Wingdings" panose="05000000000000000000" pitchFamily="2" charset="2"/>
              <a:buChar char="q"/>
            </a:pPr>
            <a:r>
              <a:rPr lang="en-US" sz="2000" b="1" dirty="0">
                <a:latin typeface="Arial" panose="020B0604020202020204" pitchFamily="34" charset="0"/>
                <a:cs typeface="Arial" panose="020B0604020202020204" pitchFamily="34" charset="0"/>
              </a:rPr>
              <a:t>Introduction</a:t>
            </a:r>
          </a:p>
          <a:p>
            <a:pPr marL="342900" indent="-342900">
              <a:buFont typeface="Wingdings" panose="05000000000000000000" pitchFamily="2" charset="2"/>
              <a:buChar char="q"/>
            </a:pPr>
            <a:r>
              <a:rPr lang="en-US" sz="2000" b="1" dirty="0">
                <a:latin typeface="Arial" panose="020B0604020202020204" pitchFamily="34" charset="0"/>
                <a:cs typeface="Arial" panose="020B0604020202020204" pitchFamily="34" charset="0"/>
              </a:rPr>
              <a:t>Team</a:t>
            </a:r>
          </a:p>
          <a:p>
            <a:pPr marL="342900" indent="-342900">
              <a:buFont typeface="Wingdings" panose="05000000000000000000" pitchFamily="2" charset="2"/>
              <a:buChar char="q"/>
            </a:pPr>
            <a:r>
              <a:rPr lang="en-US" sz="2000" b="1" dirty="0">
                <a:latin typeface="Arial" panose="020B0604020202020204" pitchFamily="34" charset="0"/>
                <a:cs typeface="Arial" panose="020B0604020202020204" pitchFamily="34" charset="0"/>
              </a:rPr>
              <a:t>Technologies/Data Source</a:t>
            </a:r>
          </a:p>
          <a:p>
            <a:pPr marL="342900" indent="-342900">
              <a:buFont typeface="Wingdings" panose="05000000000000000000" pitchFamily="2" charset="2"/>
              <a:buChar char="q"/>
            </a:pPr>
            <a:r>
              <a:rPr lang="en-US" sz="2000" b="1" dirty="0">
                <a:latin typeface="Arial" panose="020B0604020202020204" pitchFamily="34" charset="0"/>
                <a:cs typeface="Arial" panose="020B0604020202020204" pitchFamily="34" charset="0"/>
              </a:rPr>
              <a:t>Project Overview</a:t>
            </a:r>
          </a:p>
          <a:p>
            <a:pPr marL="342900" indent="-342900">
              <a:buFont typeface="Wingdings" panose="05000000000000000000" pitchFamily="2" charset="2"/>
              <a:buChar char="q"/>
            </a:pPr>
            <a:r>
              <a:rPr lang="en-US" sz="2000" b="1" dirty="0">
                <a:latin typeface="Arial" panose="020B0604020202020204" pitchFamily="34" charset="0"/>
                <a:cs typeface="Arial" panose="020B0604020202020204" pitchFamily="34" charset="0"/>
              </a:rPr>
              <a:t>Development Process</a:t>
            </a:r>
          </a:p>
          <a:p>
            <a:pPr marL="342900" indent="-342900">
              <a:buFont typeface="Wingdings" panose="05000000000000000000" pitchFamily="2" charset="2"/>
              <a:buChar char="q"/>
            </a:pPr>
            <a:r>
              <a:rPr lang="en-US" sz="2000" b="1" dirty="0">
                <a:latin typeface="Arial" panose="020B0604020202020204" pitchFamily="34" charset="0"/>
                <a:cs typeface="Arial" panose="020B0604020202020204" pitchFamily="34" charset="0"/>
              </a:rPr>
              <a:t>Website</a:t>
            </a:r>
          </a:p>
          <a:p>
            <a:pPr marL="342900" indent="-342900">
              <a:buFont typeface="Wingdings" panose="05000000000000000000" pitchFamily="2" charset="2"/>
              <a:buChar char="q"/>
            </a:pPr>
            <a:r>
              <a:rPr lang="en-US" sz="2000" b="1" dirty="0">
                <a:latin typeface="Arial" panose="020B0604020202020204" pitchFamily="34" charset="0"/>
                <a:cs typeface="Arial" panose="020B0604020202020204" pitchFamily="34" charset="0"/>
              </a:rPr>
              <a:t>Summary</a:t>
            </a:r>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5874025" y="661900"/>
            <a:ext cx="5897218" cy="884238"/>
          </a:xfrm>
        </p:spPr>
        <p:txBody>
          <a:bodyPr/>
          <a:lstStyle/>
          <a:p>
            <a:pPr algn="ctr"/>
            <a:r>
              <a:rPr lang="en-US" b="1" u="sng" cap="none" dirty="0">
                <a:latin typeface="Arial" panose="020B0604020202020204" pitchFamily="34" charset="0"/>
                <a:cs typeface="Arial" panose="020B0604020202020204" pitchFamily="34" charset="0"/>
              </a:rPr>
              <a:t>Introduction</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5069990" cy="706732"/>
          </a:xfrm>
        </p:spPr>
        <p:txBody>
          <a:bodyPr/>
          <a:lstStyle/>
          <a:p>
            <a:r>
              <a:rPr lang="en-US" b="1" dirty="0"/>
              <a:t>So You Are Looking For A Data Analyst Job?</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6000" y="2430376"/>
            <a:ext cx="5897217" cy="2828050"/>
          </a:xfrm>
        </p:spPr>
        <p:txBody>
          <a:bodyPr>
            <a:normAutofit fontScale="92500" lnSpcReduction="20000"/>
          </a:bodyPr>
          <a:lstStyle/>
          <a:p>
            <a:pPr marL="0" indent="0" algn="ctr">
              <a:buNone/>
            </a:pPr>
            <a:r>
              <a:rPr lang="en-US" sz="1700" b="1" dirty="0">
                <a:latin typeface="Arial" panose="020B0604020202020204" pitchFamily="34" charset="0"/>
                <a:cs typeface="Arial" panose="020B0604020202020204" pitchFamily="34" charset="0"/>
              </a:rPr>
              <a:t>The pandemic resulted in many people losing and looking for jobs.  The Data Analyst Job Search Website makes it possible to target your job search based on:</a:t>
            </a:r>
          </a:p>
          <a:p>
            <a:pPr marL="0" indent="0" algn="ctr">
              <a:buNone/>
            </a:pPr>
            <a:r>
              <a:rPr lang="en-US" sz="1700" b="1" dirty="0">
                <a:latin typeface="Arial" panose="020B0604020202020204" pitchFamily="34" charset="0"/>
                <a:cs typeface="Arial" panose="020B0604020202020204" pitchFamily="34" charset="0"/>
              </a:rPr>
              <a:t>Location</a:t>
            </a:r>
          </a:p>
          <a:p>
            <a:pPr marL="0" indent="0" algn="ctr">
              <a:buNone/>
            </a:pPr>
            <a:r>
              <a:rPr lang="en-US" sz="1700" b="1" dirty="0">
                <a:latin typeface="Arial" panose="020B0604020202020204" pitchFamily="34" charset="0"/>
                <a:cs typeface="Arial" panose="020B0604020202020204" pitchFamily="34" charset="0"/>
              </a:rPr>
              <a:t>Salary</a:t>
            </a:r>
          </a:p>
          <a:p>
            <a:pPr marL="0" indent="0" algn="ctr">
              <a:buNone/>
            </a:pPr>
            <a:r>
              <a:rPr lang="en-US" sz="1700" b="1" dirty="0">
                <a:latin typeface="Arial" panose="020B0604020202020204" pitchFamily="34" charset="0"/>
                <a:cs typeface="Arial" panose="020B0604020202020204" pitchFamily="34" charset="0"/>
              </a:rPr>
              <a:t>Sector</a:t>
            </a:r>
          </a:p>
          <a:p>
            <a:pPr marL="0" indent="0" algn="ctr">
              <a:buNone/>
            </a:pPr>
            <a:r>
              <a:rPr lang="en-US" dirty="0"/>
              <a:t> </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Tree>
    <p:extLst>
      <p:ext uri="{BB962C8B-B14F-4D97-AF65-F5344CB8AC3E}">
        <p14:creationId xmlns:p14="http://schemas.microsoft.com/office/powerpoint/2010/main" val="132537358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B7B16A-2E28-4BE0-B6C7-F459C5319CAA}"/>
              </a:ext>
            </a:extLst>
          </p:cNvPr>
          <p:cNvPicPr>
            <a:picLocks noChangeAspect="1"/>
          </p:cNvPicPr>
          <p:nvPr/>
        </p:nvPicPr>
        <p:blipFill>
          <a:blip r:embed="rId3"/>
          <a:stretch>
            <a:fillRect/>
          </a:stretch>
        </p:blipFill>
        <p:spPr>
          <a:xfrm>
            <a:off x="7977342" y="1302810"/>
            <a:ext cx="824708" cy="885049"/>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978947" y="321863"/>
            <a:ext cx="11213053" cy="852157"/>
          </a:xfrm>
        </p:spPr>
        <p:txBody>
          <a:bodyPr/>
          <a:lstStyle/>
          <a:p>
            <a:r>
              <a:rPr lang="en-US" sz="3200" b="1" u="sng" cap="none" dirty="0">
                <a:latin typeface="Arial" panose="020B0604020202020204" pitchFamily="34" charset="0"/>
                <a:cs typeface="Arial" panose="020B0604020202020204" pitchFamily="34" charset="0"/>
              </a:rPr>
              <a:t>Technologies/Data Source</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4</a:t>
            </a:fld>
            <a:endParaRPr lang="en-US" dirty="0"/>
          </a:p>
        </p:txBody>
      </p:sp>
      <p:sp>
        <p:nvSpPr>
          <p:cNvPr id="5" name="Rectangle 4">
            <a:extLst>
              <a:ext uri="{FF2B5EF4-FFF2-40B4-BE49-F238E27FC236}">
                <a16:creationId xmlns:a16="http://schemas.microsoft.com/office/drawing/2014/main" id="{EF2F1FA3-8083-46EF-9D26-0FC47D0E7CA2}"/>
              </a:ext>
              <a:ext uri="{C183D7F6-B498-43B3-948B-1728B52AA6E4}">
                <adec:decorative xmlns:adec="http://schemas.microsoft.com/office/drawing/2017/decorative" xmlns="" val="1"/>
              </a:ext>
            </a:extLst>
          </p:cNvPr>
          <p:cNvSpPr/>
          <p:nvPr/>
        </p:nvSpPr>
        <p:spPr>
          <a:xfrm rot="5400000">
            <a:off x="-3050718" y="3050718"/>
            <a:ext cx="6858002" cy="75656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D63FE15A-2675-44C2-8593-74A13F739D01}"/>
              </a:ext>
            </a:extLst>
          </p:cNvPr>
          <p:cNvPicPr>
            <a:picLocks noChangeAspect="1"/>
          </p:cNvPicPr>
          <p:nvPr/>
        </p:nvPicPr>
        <p:blipFill>
          <a:blip r:embed="rId4"/>
          <a:stretch>
            <a:fillRect/>
          </a:stretch>
        </p:blipFill>
        <p:spPr>
          <a:xfrm>
            <a:off x="3955439" y="2807353"/>
            <a:ext cx="1981372" cy="896190"/>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EFEB761D-BBF1-4C5F-935C-A1B4200BAE90}"/>
              </a:ext>
            </a:extLst>
          </p:cNvPr>
          <p:cNvPicPr>
            <a:picLocks noChangeAspect="1"/>
          </p:cNvPicPr>
          <p:nvPr/>
        </p:nvPicPr>
        <p:blipFill>
          <a:blip r:embed="rId5"/>
          <a:stretch>
            <a:fillRect/>
          </a:stretch>
        </p:blipFill>
        <p:spPr>
          <a:xfrm>
            <a:off x="6377905" y="2807353"/>
            <a:ext cx="2036240" cy="89009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AB6541EE-8895-408A-8432-DA1B925A81FE}"/>
              </a:ext>
            </a:extLst>
          </p:cNvPr>
          <p:cNvPicPr>
            <a:picLocks noChangeAspect="1"/>
          </p:cNvPicPr>
          <p:nvPr/>
        </p:nvPicPr>
        <p:blipFill>
          <a:blip r:embed="rId6"/>
          <a:stretch>
            <a:fillRect/>
          </a:stretch>
        </p:blipFill>
        <p:spPr>
          <a:xfrm>
            <a:off x="5944173" y="1319255"/>
            <a:ext cx="867465" cy="852157"/>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F25A0602-0AA8-4C71-B03E-DABB145C8F3A}"/>
              </a:ext>
            </a:extLst>
          </p:cNvPr>
          <p:cNvPicPr>
            <a:picLocks noChangeAspect="1"/>
          </p:cNvPicPr>
          <p:nvPr/>
        </p:nvPicPr>
        <p:blipFill>
          <a:blip r:embed="rId7"/>
          <a:stretch>
            <a:fillRect/>
          </a:stretch>
        </p:blipFill>
        <p:spPr>
          <a:xfrm>
            <a:off x="3955439" y="1309959"/>
            <a:ext cx="823031" cy="877900"/>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B8544A1D-694D-4F04-904F-3E832FB6E0EB}"/>
              </a:ext>
            </a:extLst>
          </p:cNvPr>
          <p:cNvSpPr txBox="1"/>
          <p:nvPr/>
        </p:nvSpPr>
        <p:spPr>
          <a:xfrm>
            <a:off x="4366954" y="4797910"/>
            <a:ext cx="4817989" cy="1200329"/>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Kaggle Dataset – Data Analyst Jobs</a:t>
            </a:r>
          </a:p>
          <a:p>
            <a:pPr algn="ctr"/>
            <a:r>
              <a:rPr lang="en-US" dirty="0">
                <a:latin typeface="Arial" panose="020B0604020202020204" pitchFamily="34" charset="0"/>
                <a:cs typeface="Arial" panose="020B0604020202020204" pitchFamily="34" charset="0"/>
              </a:rPr>
              <a:t>2253 job listings scraped from Glassdoor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Created 7/14/2020</a:t>
            </a:r>
          </a:p>
          <a:p>
            <a:pPr algn="ct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530875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A731-C7D0-4A0E-B871-4F369D8BEAC5}"/>
              </a:ext>
            </a:extLst>
          </p:cNvPr>
          <p:cNvSpPr>
            <a:spLocks noGrp="1"/>
          </p:cNvSpPr>
          <p:nvPr>
            <p:ph type="title"/>
          </p:nvPr>
        </p:nvSpPr>
        <p:spPr/>
        <p:txBody>
          <a:bodyPr/>
          <a:lstStyle/>
          <a:p>
            <a:pPr algn="ctr"/>
            <a:r>
              <a:rPr lang="en-US" b="1" u="sng" cap="none" dirty="0">
                <a:latin typeface="Arial" panose="020B0604020202020204" pitchFamily="34" charset="0"/>
                <a:cs typeface="Arial" panose="020B0604020202020204" pitchFamily="34" charset="0"/>
              </a:rPr>
              <a:t>Meet The Team</a:t>
            </a:r>
          </a:p>
        </p:txBody>
      </p:sp>
      <p:pic>
        <p:nvPicPr>
          <p:cNvPr id="18" name="Picture Placeholder 17" descr="portrait">
            <a:extLst>
              <a:ext uri="{FF2B5EF4-FFF2-40B4-BE49-F238E27FC236}">
                <a16:creationId xmlns:a16="http://schemas.microsoft.com/office/drawing/2014/main" id="{18BC2A5A-7F05-4444-8281-26D531194187}"/>
              </a:ext>
            </a:extLst>
          </p:cNvPr>
          <p:cNvPicPr>
            <a:picLocks noGrp="1" noChangeAspect="1"/>
          </p:cNvPicPr>
          <p:nvPr>
            <p:ph type="pic" sz="quarter" idx="16"/>
          </p:nvPr>
        </p:nvPicPr>
        <p:blipFill rotWithShape="1">
          <a:blip r:embed="rId3" cstate="email">
            <a:grayscl/>
            <a:extLst>
              <a:ext uri="{28A0092B-C50C-407E-A947-70E740481C1C}">
                <a14:useLocalDpi xmlns:a14="http://schemas.microsoft.com/office/drawing/2010/main"/>
              </a:ext>
            </a:extLst>
          </a:blip>
          <a:srcRect t="5389" b="5389"/>
          <a:stretch/>
        </p:blipFill>
        <p:spPr>
          <a:xfrm>
            <a:off x="4005808" y="515232"/>
            <a:ext cx="2997200" cy="1781979"/>
          </a:xfrm>
        </p:spPr>
      </p:pic>
      <p:pic>
        <p:nvPicPr>
          <p:cNvPr id="22" name="Picture Placeholder 21" descr="portrait">
            <a:extLst>
              <a:ext uri="{FF2B5EF4-FFF2-40B4-BE49-F238E27FC236}">
                <a16:creationId xmlns:a16="http://schemas.microsoft.com/office/drawing/2014/main" id="{AF3616EE-41A1-44FC-B25A-038F0C3213D4}"/>
              </a:ext>
            </a:extLst>
          </p:cNvPr>
          <p:cNvPicPr>
            <a:picLocks noGrp="1" noChangeAspect="1"/>
          </p:cNvPicPr>
          <p:nvPr>
            <p:ph type="pic" sz="quarter" idx="17"/>
          </p:nvPr>
        </p:nvPicPr>
        <p:blipFill rotWithShape="1">
          <a:blip r:embed="rId4"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t="5389" b="5389"/>
          <a:stretch/>
        </p:blipFill>
        <p:spPr/>
      </p:pic>
      <p:sp>
        <p:nvSpPr>
          <p:cNvPr id="13" name="Content Placeholder 12">
            <a:extLst>
              <a:ext uri="{FF2B5EF4-FFF2-40B4-BE49-F238E27FC236}">
                <a16:creationId xmlns:a16="http://schemas.microsoft.com/office/drawing/2014/main" id="{A4E49AC7-7A73-4B51-BDF6-EABA3162F4B7}"/>
              </a:ext>
            </a:extLst>
          </p:cNvPr>
          <p:cNvSpPr>
            <a:spLocks noGrp="1"/>
          </p:cNvSpPr>
          <p:nvPr>
            <p:ph idx="1"/>
          </p:nvPr>
        </p:nvSpPr>
        <p:spPr>
          <a:xfrm>
            <a:off x="7792279" y="1263841"/>
            <a:ext cx="4018722" cy="2624578"/>
          </a:xfrm>
        </p:spPr>
        <p:txBody>
          <a:bodyPr>
            <a:normAutofit/>
          </a:bodyPr>
          <a:lstStyle/>
          <a:p>
            <a:pPr marL="0" indent="0" algn="ctr">
              <a:buNone/>
            </a:pPr>
            <a:r>
              <a:rPr lang="en-US" sz="2000" b="1" spc="300" dirty="0">
                <a:latin typeface="Arial" panose="020B0604020202020204" pitchFamily="34" charset="0"/>
                <a:cs typeface="Arial" panose="020B0604020202020204" pitchFamily="34" charset="0"/>
              </a:rPr>
              <a:t>MICHELLE DAVIS</a:t>
            </a:r>
          </a:p>
          <a:p>
            <a:pPr marL="0" indent="0" algn="ctr">
              <a:buNone/>
            </a:pPr>
            <a:r>
              <a:rPr lang="en-US" sz="2000" b="1" spc="300" dirty="0">
                <a:latin typeface="Arial" panose="020B0604020202020204" pitchFamily="34" charset="0"/>
                <a:cs typeface="Arial" panose="020B0604020202020204" pitchFamily="34" charset="0"/>
              </a:rPr>
              <a:t>YUQING HUANG</a:t>
            </a:r>
          </a:p>
          <a:p>
            <a:pPr marL="0" indent="0" algn="ctr">
              <a:buNone/>
            </a:pPr>
            <a:r>
              <a:rPr lang="en-US" sz="2000" b="1" spc="300" dirty="0">
                <a:latin typeface="Arial" panose="020B0604020202020204" pitchFamily="34" charset="0"/>
                <a:cs typeface="Arial" panose="020B0604020202020204" pitchFamily="34" charset="0"/>
              </a:rPr>
              <a:t>DAWN</a:t>
            </a:r>
            <a:r>
              <a:rPr lang="en-US" sz="2000" b="1" dirty="0">
                <a:latin typeface="Arial" panose="020B0604020202020204" pitchFamily="34" charset="0"/>
                <a:cs typeface="Arial" panose="020B0604020202020204" pitchFamily="34" charset="0"/>
              </a:rPr>
              <a:t> WASHINGTON</a:t>
            </a:r>
            <a:endParaRPr lang="en-US" sz="2000" b="1" spc="300" dirty="0">
              <a:latin typeface="Arial" panose="020B0604020202020204" pitchFamily="34" charset="0"/>
              <a:cs typeface="Arial" panose="020B0604020202020204" pitchFamily="34" charset="0"/>
            </a:endParaRPr>
          </a:p>
          <a:p>
            <a:pPr marL="0" indent="0" algn="ctr">
              <a:buNone/>
            </a:pPr>
            <a:r>
              <a:rPr lang="en-US" sz="2000" b="1" spc="300" dirty="0">
                <a:latin typeface="Arial" panose="020B0604020202020204" pitchFamily="34" charset="0"/>
                <a:cs typeface="Arial" panose="020B0604020202020204" pitchFamily="34" charset="0"/>
              </a:rPr>
              <a:t>CODY GARDNER</a:t>
            </a:r>
          </a:p>
          <a:p>
            <a:pPr marL="0" indent="0" algn="ctr">
              <a:lnSpc>
                <a:spcPct val="100000"/>
              </a:lnSpc>
              <a:buNone/>
            </a:pPr>
            <a:endParaRPr lang="en-US" sz="2000" dirty="0">
              <a:latin typeface="Arial" panose="020B0604020202020204" pitchFamily="34" charset="0"/>
              <a:cs typeface="Arial" panose="020B0604020202020204" pitchFamily="34" charset="0"/>
            </a:endParaRPr>
          </a:p>
          <a:p>
            <a:pPr marL="0" indent="0">
              <a:buNone/>
            </a:pPr>
            <a:endParaRPr lang="en-US" sz="1500" dirty="0"/>
          </a:p>
        </p:txBody>
      </p:sp>
      <p:sp>
        <p:nvSpPr>
          <p:cNvPr id="6" name="Slide Number Placeholder 5">
            <a:extLst>
              <a:ext uri="{FF2B5EF4-FFF2-40B4-BE49-F238E27FC236}">
                <a16:creationId xmlns:a16="http://schemas.microsoft.com/office/drawing/2014/main" id="{929F2A82-A1C3-4571-9ED3-A0EC079893EC}"/>
              </a:ext>
            </a:extLst>
          </p:cNvPr>
          <p:cNvSpPr>
            <a:spLocks noGrp="1"/>
          </p:cNvSpPr>
          <p:nvPr>
            <p:ph type="sldNum" sz="quarter" idx="4"/>
          </p:nvPr>
        </p:nvSpPr>
        <p:spPr/>
        <p:txBody>
          <a:bodyPr/>
          <a:lstStyle/>
          <a:p>
            <a:fld id="{8C2E478F-E849-4A8C-AF1F-CBCC78A7CBFA}" type="slidenum">
              <a:rPr lang="en-US" smtClean="0"/>
              <a:t>5</a:t>
            </a:fld>
            <a:endParaRPr lang="en-US" dirty="0"/>
          </a:p>
        </p:txBody>
      </p:sp>
      <p:pic>
        <p:nvPicPr>
          <p:cNvPr id="5" name="Picture Placeholder 4">
            <a:extLst>
              <a:ext uri="{FF2B5EF4-FFF2-40B4-BE49-F238E27FC236}">
                <a16:creationId xmlns:a16="http://schemas.microsoft.com/office/drawing/2014/main" id="{8721CA53-694C-477A-8858-99E3051F171A}"/>
              </a:ext>
            </a:extLst>
          </p:cNvPr>
          <p:cNvPicPr>
            <a:picLocks noGrp="1" noChangeAspect="1"/>
          </p:cNvPicPr>
          <p:nvPr>
            <p:ph type="pic" sz="quarter" idx="14"/>
          </p:nvPr>
        </p:nvPicPr>
        <p:blipFill>
          <a:blip r:embed="rId6"/>
          <a:srcRect t="20260" b="20260"/>
          <a:stretch>
            <a:fillRect/>
          </a:stretch>
        </p:blipFill>
        <p:spPr>
          <a:xfrm>
            <a:off x="822877" y="2422525"/>
            <a:ext cx="2824641" cy="1604313"/>
          </a:xfrm>
        </p:spPr>
      </p:pic>
      <p:pic>
        <p:nvPicPr>
          <p:cNvPr id="7" name="Picture Placeholder 6">
            <a:extLst>
              <a:ext uri="{FF2B5EF4-FFF2-40B4-BE49-F238E27FC236}">
                <a16:creationId xmlns:a16="http://schemas.microsoft.com/office/drawing/2014/main" id="{7DE2A403-1DBC-4B31-B5C9-722C2BDF1B03}"/>
              </a:ext>
            </a:extLst>
          </p:cNvPr>
          <p:cNvPicPr>
            <a:picLocks noGrp="1" noChangeAspect="1"/>
          </p:cNvPicPr>
          <p:nvPr>
            <p:ph type="pic" sz="quarter" idx="15"/>
          </p:nvPr>
        </p:nvPicPr>
        <p:blipFill>
          <a:blip r:embed="rId7"/>
          <a:srcRect t="22700" b="22700"/>
          <a:stretch>
            <a:fillRect/>
          </a:stretch>
        </p:blipFill>
        <p:spPr>
          <a:xfrm>
            <a:off x="885402" y="515232"/>
            <a:ext cx="2699593" cy="1657813"/>
          </a:xfrm>
        </p:spPr>
      </p:pic>
    </p:spTree>
    <p:extLst>
      <p:ext uri="{BB962C8B-B14F-4D97-AF65-F5344CB8AC3E}">
        <p14:creationId xmlns:p14="http://schemas.microsoft.com/office/powerpoint/2010/main" val="27203617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337300" y="642928"/>
            <a:ext cx="5577839" cy="1159370"/>
          </a:xfrm>
        </p:spPr>
        <p:txBody>
          <a:bodyPr>
            <a:normAutofit/>
          </a:bodyPr>
          <a:lstStyle/>
          <a:p>
            <a:pPr algn="ctr"/>
            <a:r>
              <a:rPr lang="en-US" sz="3200" b="1" u="sng" cap="none" dirty="0">
                <a:latin typeface="Arial" panose="020B0604020202020204" pitchFamily="34" charset="0"/>
                <a:cs typeface="Arial" panose="020B0604020202020204" pitchFamily="34" charset="0"/>
              </a:rPr>
              <a:t>Project Overview</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6</a:t>
            </a:fld>
            <a:endParaRPr lang="en-US" dirty="0"/>
          </a:p>
        </p:txBody>
      </p:sp>
      <p:sp>
        <p:nvSpPr>
          <p:cNvPr id="2" name="Text Placeholder 1">
            <a:extLst>
              <a:ext uri="{FF2B5EF4-FFF2-40B4-BE49-F238E27FC236}">
                <a16:creationId xmlns:a16="http://schemas.microsoft.com/office/drawing/2014/main" id="{B156CAF1-214F-4566-9B0D-DACA1063E8C8}"/>
              </a:ext>
            </a:extLst>
          </p:cNvPr>
          <p:cNvSpPr>
            <a:spLocks noGrp="1"/>
          </p:cNvSpPr>
          <p:nvPr>
            <p:ph type="body" sz="quarter" idx="15"/>
          </p:nvPr>
        </p:nvSpPr>
        <p:spPr>
          <a:xfrm>
            <a:off x="5989984" y="1802297"/>
            <a:ext cx="6003234" cy="2894274"/>
          </a:xfrm>
        </p:spPr>
        <p:txBody>
          <a:bodyPr/>
          <a:lstStyle/>
          <a:p>
            <a:pPr marL="285750" indent="-285750">
              <a:buFont typeface="Wingdings" panose="05000000000000000000" pitchFamily="2" charset="2"/>
              <a:buChar char="v"/>
            </a:pPr>
            <a:r>
              <a:rPr lang="en-US" sz="1600" b="1" dirty="0">
                <a:latin typeface="Arial" panose="020B0604020202020204" pitchFamily="34" charset="0"/>
                <a:cs typeface="Arial" panose="020B0604020202020204" pitchFamily="34" charset="0"/>
              </a:rPr>
              <a:t>Clean the Kaggle Dataset</a:t>
            </a:r>
          </a:p>
          <a:p>
            <a:pPr marL="285750" indent="-285750">
              <a:buFont typeface="Wingdings" panose="05000000000000000000" pitchFamily="2" charset="2"/>
              <a:buChar char="v"/>
            </a:pPr>
            <a:r>
              <a:rPr lang="en-US" sz="1600" b="1" dirty="0">
                <a:latin typeface="Arial" panose="020B0604020202020204" pitchFamily="34" charset="0"/>
                <a:cs typeface="Arial" panose="020B0604020202020204" pitchFamily="34" charset="0"/>
              </a:rPr>
              <a:t>Create Visualizations – Python, </a:t>
            </a:r>
            <a:r>
              <a:rPr lang="en-US" sz="1600" b="1" dirty="0" err="1">
                <a:latin typeface="Arial" panose="020B0604020202020204" pitchFamily="34" charset="0"/>
                <a:cs typeface="Arial" panose="020B0604020202020204" pitchFamily="34" charset="0"/>
              </a:rPr>
              <a:t>Plotly</a:t>
            </a:r>
            <a:endParaRPr lang="en-US" sz="16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600" b="1" dirty="0">
                <a:latin typeface="Arial" panose="020B0604020202020204" pitchFamily="34" charset="0"/>
                <a:cs typeface="Arial" panose="020B0604020202020204" pitchFamily="34" charset="0"/>
              </a:rPr>
              <a:t>Create Webpages - HTML/CSS</a:t>
            </a:r>
          </a:p>
          <a:p>
            <a:pPr marL="285750" indent="-285750">
              <a:buFont typeface="Wingdings" panose="05000000000000000000" pitchFamily="2" charset="2"/>
              <a:buChar char="v"/>
            </a:pPr>
            <a:r>
              <a:rPr lang="en-US" sz="1600" b="1" dirty="0">
                <a:latin typeface="Arial" panose="020B0604020202020204" pitchFamily="34" charset="0"/>
                <a:cs typeface="Arial" panose="020B0604020202020204" pitchFamily="34" charset="0"/>
              </a:rPr>
              <a:t>Load Website - GitHub Pages</a:t>
            </a:r>
          </a:p>
          <a:p>
            <a:endParaRPr lang="en-US" dirty="0"/>
          </a:p>
          <a:p>
            <a:endParaRPr lang="en-US" dirty="0"/>
          </a:p>
          <a:p>
            <a:endParaRPr lang="en-US" dirty="0"/>
          </a:p>
          <a:p>
            <a:endParaRPr lang="en-US" dirty="0"/>
          </a:p>
          <a:p>
            <a:endParaRPr lang="en-US" dirty="0"/>
          </a:p>
          <a:p>
            <a:pPr algn="ctr"/>
            <a:r>
              <a:rPr lang="en-US" sz="2800" dirty="0"/>
              <a:t>Let’s Dive In</a:t>
            </a:r>
          </a:p>
        </p:txBody>
      </p:sp>
    </p:spTree>
    <p:extLst>
      <p:ext uri="{BB962C8B-B14F-4D97-AF65-F5344CB8AC3E}">
        <p14:creationId xmlns:p14="http://schemas.microsoft.com/office/powerpoint/2010/main" val="294476539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906490" y="311973"/>
            <a:ext cx="11002962" cy="748202"/>
          </a:xfrm>
        </p:spPr>
        <p:txBody>
          <a:bodyPr/>
          <a:lstStyle/>
          <a:p>
            <a:r>
              <a:rPr lang="en-US" sz="3200" b="1" u="sng" cap="none" dirty="0">
                <a:latin typeface="Arial" panose="020B0604020202020204" pitchFamily="34" charset="0"/>
                <a:cs typeface="Arial" panose="020B0604020202020204" pitchFamily="34" charset="0"/>
              </a:rPr>
              <a:t>Data Cleaning</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7</a:t>
            </a:fld>
            <a:endParaRPr lang="en-US" dirty="0"/>
          </a:p>
        </p:txBody>
      </p:sp>
      <p:sp>
        <p:nvSpPr>
          <p:cNvPr id="5" name="Rectangle 4">
            <a:extLst>
              <a:ext uri="{FF2B5EF4-FFF2-40B4-BE49-F238E27FC236}">
                <a16:creationId xmlns:a16="http://schemas.microsoft.com/office/drawing/2014/main" id="{EF2F1FA3-8083-46EF-9D26-0FC47D0E7CA2}"/>
              </a:ext>
              <a:ext uri="{C183D7F6-B498-43B3-948B-1728B52AA6E4}">
                <adec:decorative xmlns:adec="http://schemas.microsoft.com/office/drawing/2017/decorative" xmlns="" val="1"/>
              </a:ext>
            </a:extLst>
          </p:cNvPr>
          <p:cNvSpPr/>
          <p:nvPr/>
        </p:nvSpPr>
        <p:spPr>
          <a:xfrm rot="5400000">
            <a:off x="-3050718" y="3050718"/>
            <a:ext cx="6858002" cy="75656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F2732B62-E2DD-47CF-ACAB-16DBCEDD89B6}"/>
              </a:ext>
            </a:extLst>
          </p:cNvPr>
          <p:cNvPicPr>
            <a:picLocks noChangeAspect="1"/>
          </p:cNvPicPr>
          <p:nvPr/>
        </p:nvPicPr>
        <p:blipFill>
          <a:blip r:embed="rId3"/>
          <a:stretch>
            <a:fillRect/>
          </a:stretch>
        </p:blipFill>
        <p:spPr>
          <a:xfrm>
            <a:off x="906490" y="1226280"/>
            <a:ext cx="10873134" cy="531974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86947041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xmlns="" val="1"/>
              </a:ext>
            </a:extLst>
          </p:cNvPr>
          <p:cNvSpPr/>
          <p:nvPr/>
        </p:nvSpPr>
        <p:spPr>
          <a:xfrm rot="5400000">
            <a:off x="-3050718" y="3050718"/>
            <a:ext cx="6858002" cy="75656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895733" y="247426"/>
            <a:ext cx="11002962" cy="719983"/>
          </a:xfrm>
        </p:spPr>
        <p:txBody>
          <a:bodyPr>
            <a:normAutofit/>
          </a:bodyPr>
          <a:lstStyle/>
          <a:p>
            <a:r>
              <a:rPr lang="en-US" sz="3200" b="1" u="sng" cap="none" dirty="0">
                <a:latin typeface="Arial" panose="020B0604020202020204" pitchFamily="34" charset="0"/>
                <a:cs typeface="Arial" panose="020B0604020202020204" pitchFamily="34" charset="0"/>
              </a:rPr>
              <a:t>Create Visualizations</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8</a:t>
            </a:fld>
            <a:endParaRPr lang="en-US" dirty="0"/>
          </a:p>
        </p:txBody>
      </p:sp>
      <p:pic>
        <p:nvPicPr>
          <p:cNvPr id="7" name="Picture 6">
            <a:extLst>
              <a:ext uri="{FF2B5EF4-FFF2-40B4-BE49-F238E27FC236}">
                <a16:creationId xmlns:a16="http://schemas.microsoft.com/office/drawing/2014/main" id="{494F07BF-01A3-462E-B855-3C7D019A58D2}"/>
              </a:ext>
            </a:extLst>
          </p:cNvPr>
          <p:cNvPicPr>
            <a:picLocks noChangeAspect="1"/>
          </p:cNvPicPr>
          <p:nvPr/>
        </p:nvPicPr>
        <p:blipFill>
          <a:blip r:embed="rId3"/>
          <a:stretch>
            <a:fillRect/>
          </a:stretch>
        </p:blipFill>
        <p:spPr>
          <a:xfrm>
            <a:off x="1113184" y="1122120"/>
            <a:ext cx="10202878" cy="573587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3659767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xmlns="" val="1"/>
              </a:ext>
            </a:extLst>
          </p:cNvPr>
          <p:cNvSpPr/>
          <p:nvPr/>
        </p:nvSpPr>
        <p:spPr>
          <a:xfrm rot="5400000">
            <a:off x="-3050718" y="3050718"/>
            <a:ext cx="6858002" cy="75656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895733" y="247426"/>
            <a:ext cx="11002962" cy="957003"/>
          </a:xfrm>
        </p:spPr>
        <p:txBody>
          <a:bodyPr>
            <a:normAutofit/>
          </a:bodyPr>
          <a:lstStyle/>
          <a:p>
            <a:r>
              <a:rPr lang="en-US" sz="3200" b="1" u="sng" cap="none" dirty="0">
                <a:latin typeface="Arial" panose="020B0604020202020204" pitchFamily="34" charset="0"/>
                <a:cs typeface="Arial" panose="020B0604020202020204" pitchFamily="34" charset="0"/>
              </a:rPr>
              <a:t>Create Webpages</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9</a:t>
            </a:fld>
            <a:endParaRPr lang="en-US" dirty="0"/>
          </a:p>
        </p:txBody>
      </p:sp>
      <p:pic>
        <p:nvPicPr>
          <p:cNvPr id="5" name="Picture 4">
            <a:extLst>
              <a:ext uri="{FF2B5EF4-FFF2-40B4-BE49-F238E27FC236}">
                <a16:creationId xmlns:a16="http://schemas.microsoft.com/office/drawing/2014/main" id="{0EBDDF11-06B2-48DA-969F-83675048100F}"/>
              </a:ext>
            </a:extLst>
          </p:cNvPr>
          <p:cNvPicPr>
            <a:picLocks noChangeAspect="1"/>
          </p:cNvPicPr>
          <p:nvPr/>
        </p:nvPicPr>
        <p:blipFill>
          <a:blip r:embed="rId3"/>
          <a:stretch>
            <a:fillRect/>
          </a:stretch>
        </p:blipFill>
        <p:spPr>
          <a:xfrm>
            <a:off x="1189109" y="1204429"/>
            <a:ext cx="10416209" cy="551652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910328223"/>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presentation</Template>
  <TotalTime>542</TotalTime>
  <Words>770</Words>
  <Application>Microsoft Office PowerPoint</Application>
  <PresentationFormat>Widescreen</PresentationFormat>
  <Paragraphs>86</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Biome Light</vt:lpstr>
      <vt:lpstr>Calibri</vt:lpstr>
      <vt:lpstr>Calibri Light</vt:lpstr>
      <vt:lpstr>Wingdings</vt:lpstr>
      <vt:lpstr>Office Theme</vt:lpstr>
      <vt:lpstr>Data Analyst Job MARKET</vt:lpstr>
      <vt:lpstr>PowerPoint Presentation</vt:lpstr>
      <vt:lpstr>Introduction</vt:lpstr>
      <vt:lpstr>Technologies/Data Source</vt:lpstr>
      <vt:lpstr>Meet The Team</vt:lpstr>
      <vt:lpstr>Project Overview</vt:lpstr>
      <vt:lpstr>Data Cleaning</vt:lpstr>
      <vt:lpstr>Create Visualizations</vt:lpstr>
      <vt:lpstr>Create Webpages</vt:lpstr>
      <vt:lpstr>Deploy GitHub Pages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Analyst Job Search</dc:title>
  <dc:creator>dawn.washington25@yahoo.com</dc:creator>
  <cp:lastModifiedBy>Michelle Davis</cp:lastModifiedBy>
  <cp:revision>28</cp:revision>
  <dcterms:created xsi:type="dcterms:W3CDTF">2021-09-28T01:42:37Z</dcterms:created>
  <dcterms:modified xsi:type="dcterms:W3CDTF">2021-10-07T19:47:50Z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