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448" r:id="rId5"/>
    <p:sldId id="2462" r:id="rId6"/>
    <p:sldId id="259" r:id="rId7"/>
    <p:sldId id="2464" r:id="rId8"/>
    <p:sldId id="260" r:id="rId9"/>
    <p:sldId id="2451" r:id="rId10"/>
    <p:sldId id="2432" r:id="rId11"/>
    <p:sldId id="2463" r:id="rId12"/>
    <p:sldId id="2465" r:id="rId13"/>
    <p:sldId id="2433" r:id="rId14"/>
    <p:sldId id="2450" r:id="rId15"/>
    <p:sldId id="2457" r:id="rId16"/>
    <p:sldId id="243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5033" autoAdjust="0"/>
  </p:normalViewPr>
  <p:slideViewPr>
    <p:cSldViewPr snapToGrid="0">
      <p:cViewPr varScale="1">
        <p:scale>
          <a:sx n="72" d="100"/>
          <a:sy n="72" d="100"/>
        </p:scale>
        <p:origin x="72" y="52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wn.washington25@yahoo.com" userId="2c230471c863ab63" providerId="LiveId" clId="{3F8BBD9C-3122-4F0C-8ADD-1C7D8466D3BA}"/>
    <pc:docChg chg="undo custSel addSld delSld modSld sldOrd">
      <pc:chgData name="dawn.washington25@yahoo.com" userId="2c230471c863ab63" providerId="LiveId" clId="{3F8BBD9C-3122-4F0C-8ADD-1C7D8466D3BA}" dt="2021-10-06T02:32:42.558" v="1919" actId="14100"/>
      <pc:docMkLst>
        <pc:docMk/>
      </pc:docMkLst>
      <pc:sldChg chg="modSp mod modTransition">
        <pc:chgData name="dawn.washington25@yahoo.com" userId="2c230471c863ab63" providerId="LiveId" clId="{3F8BBD9C-3122-4F0C-8ADD-1C7D8466D3BA}" dt="2021-10-06T01:54:12.456" v="1817" actId="14100"/>
        <pc:sldMkLst>
          <pc:docMk/>
          <pc:sldMk cId="1325373587" sldId="259"/>
        </pc:sldMkLst>
        <pc:spChg chg="mod">
          <ac:chgData name="dawn.washington25@yahoo.com" userId="2c230471c863ab63" providerId="LiveId" clId="{3F8BBD9C-3122-4F0C-8ADD-1C7D8466D3BA}" dt="2021-10-06T00:39:39.205" v="1494" actId="255"/>
          <ac:spMkLst>
            <pc:docMk/>
            <pc:sldMk cId="1325373587" sldId="259"/>
            <ac:spMk id="8" creationId="{103950CF-5BF2-4FB0-A36C-48C194F39E12}"/>
          </ac:spMkLst>
        </pc:spChg>
        <pc:spChg chg="mod">
          <ac:chgData name="dawn.washington25@yahoo.com" userId="2c230471c863ab63" providerId="LiveId" clId="{3F8BBD9C-3122-4F0C-8ADD-1C7D8466D3BA}" dt="2021-10-05T23:14:19.528" v="919" actId="122"/>
          <ac:spMkLst>
            <pc:docMk/>
            <pc:sldMk cId="1325373587" sldId="259"/>
            <ac:spMk id="9" creationId="{256319DF-036A-473B-95D3-C5F6FF849FD4}"/>
          </ac:spMkLst>
        </pc:spChg>
        <pc:spChg chg="mod">
          <ac:chgData name="dawn.washington25@yahoo.com" userId="2c230471c863ab63" providerId="LiveId" clId="{3F8BBD9C-3122-4F0C-8ADD-1C7D8466D3BA}" dt="2021-10-06T01:54:12.456" v="1817" actId="14100"/>
          <ac:spMkLst>
            <pc:docMk/>
            <pc:sldMk cId="1325373587" sldId="259"/>
            <ac:spMk id="10" creationId="{255FA470-23EB-4512-8FFB-28DDAB08B002}"/>
          </ac:spMkLst>
        </pc:spChg>
      </pc:sldChg>
      <pc:sldChg chg="addSp delSp modSp mod modTransition">
        <pc:chgData name="dawn.washington25@yahoo.com" userId="2c230471c863ab63" providerId="LiveId" clId="{3F8BBD9C-3122-4F0C-8ADD-1C7D8466D3BA}" dt="2021-10-06T01:50:09.208" v="1803" actId="122"/>
        <pc:sldMkLst>
          <pc:docMk/>
          <pc:sldMk cId="2720361709" sldId="260"/>
        </pc:sldMkLst>
        <pc:spChg chg="add del mod">
          <ac:chgData name="dawn.washington25@yahoo.com" userId="2c230471c863ab63" providerId="LiveId" clId="{3F8BBD9C-3122-4F0C-8ADD-1C7D8466D3BA}" dt="2021-09-29T01:19:41.667" v="82" actId="21"/>
          <ac:spMkLst>
            <pc:docMk/>
            <pc:sldMk cId="2720361709" sldId="260"/>
            <ac:spMk id="3" creationId="{3BF17341-C69C-4A7A-8A67-B29EFC2D8543}"/>
          </ac:spMkLst>
        </pc:spChg>
        <pc:spChg chg="add del mod">
          <ac:chgData name="dawn.washington25@yahoo.com" userId="2c230471c863ab63" providerId="LiveId" clId="{3F8BBD9C-3122-4F0C-8ADD-1C7D8466D3BA}" dt="2021-10-05T23:03:17.628" v="609"/>
          <ac:spMkLst>
            <pc:docMk/>
            <pc:sldMk cId="2720361709" sldId="260"/>
            <ac:spMk id="3" creationId="{ACF782D0-152D-4DC5-898A-98AC92160DD0}"/>
          </ac:spMkLst>
        </pc:spChg>
        <pc:spChg chg="add del mod">
          <ac:chgData name="dawn.washington25@yahoo.com" userId="2c230471c863ab63" providerId="LiveId" clId="{3F8BBD9C-3122-4F0C-8ADD-1C7D8466D3BA}" dt="2021-09-29T01:19:53.207" v="85" actId="21"/>
          <ac:spMkLst>
            <pc:docMk/>
            <pc:sldMk cId="2720361709" sldId="260"/>
            <ac:spMk id="7" creationId="{2A41DC8C-9A59-4102-8868-3D7389CA1913}"/>
          </ac:spMkLst>
        </pc:spChg>
        <pc:spChg chg="mod">
          <ac:chgData name="dawn.washington25@yahoo.com" userId="2c230471c863ab63" providerId="LiveId" clId="{3F8BBD9C-3122-4F0C-8ADD-1C7D8466D3BA}" dt="2021-10-06T00:39:57.525" v="1496" actId="255"/>
          <ac:spMkLst>
            <pc:docMk/>
            <pc:sldMk cId="2720361709" sldId="260"/>
            <ac:spMk id="12" creationId="{50AEA731-C7D0-4A0E-B871-4F369D8BEAC5}"/>
          </ac:spMkLst>
        </pc:spChg>
        <pc:spChg chg="mod">
          <ac:chgData name="dawn.washington25@yahoo.com" userId="2c230471c863ab63" providerId="LiveId" clId="{3F8BBD9C-3122-4F0C-8ADD-1C7D8466D3BA}" dt="2021-10-06T01:50:09.208" v="1803" actId="122"/>
          <ac:spMkLst>
            <pc:docMk/>
            <pc:sldMk cId="2720361709" sldId="260"/>
            <ac:spMk id="13" creationId="{A4E49AC7-7A73-4B51-BDF6-EABA3162F4B7}"/>
          </ac:spMkLst>
        </pc:spChg>
        <pc:picChg chg="mod">
          <ac:chgData name="dawn.washington25@yahoo.com" userId="2c230471c863ab63" providerId="LiveId" clId="{3F8BBD9C-3122-4F0C-8ADD-1C7D8466D3BA}" dt="2021-10-05T23:04:00.948" v="622" actId="1076"/>
          <ac:picMkLst>
            <pc:docMk/>
            <pc:sldMk cId="2720361709" sldId="260"/>
            <ac:picMk id="5" creationId="{8721CA53-694C-477A-8858-99E3051F171A}"/>
          </ac:picMkLst>
        </pc:picChg>
        <pc:picChg chg="add mod">
          <ac:chgData name="dawn.washington25@yahoo.com" userId="2c230471c863ab63" providerId="LiveId" clId="{3F8BBD9C-3122-4F0C-8ADD-1C7D8466D3BA}" dt="2021-10-05T23:03:59.589" v="621" actId="1076"/>
          <ac:picMkLst>
            <pc:docMk/>
            <pc:sldMk cId="2720361709" sldId="260"/>
            <ac:picMk id="7" creationId="{7DE2A403-1DBC-4B31-B5C9-722C2BDF1B03}"/>
          </ac:picMkLst>
        </pc:picChg>
        <pc:picChg chg="del">
          <ac:chgData name="dawn.washington25@yahoo.com" userId="2c230471c863ab63" providerId="LiveId" clId="{3F8BBD9C-3122-4F0C-8ADD-1C7D8466D3BA}" dt="2021-10-05T23:02:47.468" v="607" actId="21"/>
          <ac:picMkLst>
            <pc:docMk/>
            <pc:sldMk cId="2720361709" sldId="260"/>
            <ac:picMk id="16" creationId="{740533F4-86F2-4B1E-96A3-2FA4F436D3A6}"/>
          </ac:picMkLst>
        </pc:picChg>
        <pc:picChg chg="mod">
          <ac:chgData name="dawn.washington25@yahoo.com" userId="2c230471c863ab63" providerId="LiveId" clId="{3F8BBD9C-3122-4F0C-8ADD-1C7D8466D3BA}" dt="2021-10-05T23:03:57.237" v="620" actId="1076"/>
          <ac:picMkLst>
            <pc:docMk/>
            <pc:sldMk cId="2720361709" sldId="260"/>
            <ac:picMk id="18" creationId="{18BC2A5A-7F05-4444-8281-26D531194187}"/>
          </ac:picMkLst>
        </pc:picChg>
        <pc:picChg chg="del">
          <ac:chgData name="dawn.washington25@yahoo.com" userId="2c230471c863ab63" providerId="LiveId" clId="{3F8BBD9C-3122-4F0C-8ADD-1C7D8466D3BA}" dt="2021-09-29T01:19:37.025" v="81" actId="21"/>
          <ac:picMkLst>
            <pc:docMk/>
            <pc:sldMk cId="2720361709" sldId="260"/>
            <ac:picMk id="20" creationId="{5AFBBF42-7056-4477-896E-1E8073CB4729}"/>
          </ac:picMkLst>
        </pc:picChg>
        <pc:picChg chg="del mod">
          <ac:chgData name="dawn.washington25@yahoo.com" userId="2c230471c863ab63" providerId="LiveId" clId="{3F8BBD9C-3122-4F0C-8ADD-1C7D8466D3BA}" dt="2021-09-29T01:19:49.369" v="84" actId="21"/>
          <ac:picMkLst>
            <pc:docMk/>
            <pc:sldMk cId="2720361709" sldId="260"/>
            <ac:picMk id="24" creationId="{2708FFA5-E81C-4FD0-970D-C71D36C8D365}"/>
          </ac:picMkLst>
        </pc:picChg>
      </pc:sldChg>
      <pc:sldChg chg="addSp delSp modSp mod modTransition">
        <pc:chgData name="dawn.washington25@yahoo.com" userId="2c230471c863ab63" providerId="LiveId" clId="{3F8BBD9C-3122-4F0C-8ADD-1C7D8466D3BA}" dt="2021-10-06T02:09:42.272" v="1884"/>
        <pc:sldMkLst>
          <pc:docMk/>
          <pc:sldMk cId="869470413" sldId="2432"/>
        </pc:sldMkLst>
        <pc:spChg chg="mod">
          <ac:chgData name="dawn.washington25@yahoo.com" userId="2c230471c863ab63" providerId="LiveId" clId="{3F8BBD9C-3122-4F0C-8ADD-1C7D8466D3BA}" dt="2021-10-06T01:50:51.376" v="1805" actId="14100"/>
          <ac:spMkLst>
            <pc:docMk/>
            <pc:sldMk cId="869470413" sldId="2432"/>
            <ac:spMk id="2" creationId="{603DA247-2F35-4FB8-903D-FB32D7B852D9}"/>
          </ac:spMkLst>
        </pc:spChg>
        <pc:picChg chg="add del mod">
          <ac:chgData name="dawn.washington25@yahoo.com" userId="2c230471c863ab63" providerId="LiveId" clId="{3F8BBD9C-3122-4F0C-8ADD-1C7D8466D3BA}" dt="2021-10-06T01:46:52.059" v="1788" actId="478"/>
          <ac:picMkLst>
            <pc:docMk/>
            <pc:sldMk cId="869470413" sldId="2432"/>
            <ac:picMk id="4" creationId="{10EEB04E-5155-48E3-AC10-C52C9320208A}"/>
          </ac:picMkLst>
        </pc:picChg>
        <pc:picChg chg="add del mod">
          <ac:chgData name="dawn.washington25@yahoo.com" userId="2c230471c863ab63" providerId="LiveId" clId="{3F8BBD9C-3122-4F0C-8ADD-1C7D8466D3BA}" dt="2021-10-06T01:46:55.098" v="1789" actId="478"/>
          <ac:picMkLst>
            <pc:docMk/>
            <pc:sldMk cId="869470413" sldId="2432"/>
            <ac:picMk id="7" creationId="{3BAA4D2C-3A3A-4360-8B93-0BAA3EE350DA}"/>
          </ac:picMkLst>
        </pc:picChg>
        <pc:picChg chg="add mod">
          <ac:chgData name="dawn.washington25@yahoo.com" userId="2c230471c863ab63" providerId="LiveId" clId="{3F8BBD9C-3122-4F0C-8ADD-1C7D8466D3BA}" dt="2021-10-06T01:49:42.785" v="1799" actId="1440"/>
          <ac:picMkLst>
            <pc:docMk/>
            <pc:sldMk cId="869470413" sldId="2432"/>
            <ac:picMk id="8" creationId="{F2732B62-E2DD-47CF-ACAB-16DBCEDD89B6}"/>
          </ac:picMkLst>
        </pc:picChg>
      </pc:sldChg>
      <pc:sldChg chg="addSp delSp modSp mod modTransition setBg">
        <pc:chgData name="dawn.washington25@yahoo.com" userId="2c230471c863ab63" providerId="LiveId" clId="{3F8BBD9C-3122-4F0C-8ADD-1C7D8466D3BA}" dt="2021-10-06T02:09:53.402" v="1887"/>
        <pc:sldMkLst>
          <pc:docMk/>
          <pc:sldMk cId="2779095684" sldId="2433"/>
        </pc:sldMkLst>
        <pc:spChg chg="mod">
          <ac:chgData name="dawn.washington25@yahoo.com" userId="2c230471c863ab63" providerId="LiveId" clId="{3F8BBD9C-3122-4F0C-8ADD-1C7D8466D3BA}" dt="2021-10-06T01:16:38.720" v="1588" actId="20577"/>
          <ac:spMkLst>
            <pc:docMk/>
            <pc:sldMk cId="2779095684" sldId="2433"/>
            <ac:spMk id="12" creationId="{FAAB2787-6A77-4A87-993D-DDAF924185B5}"/>
          </ac:spMkLst>
        </pc:spChg>
        <pc:picChg chg="add del mod">
          <ac:chgData name="dawn.washington25@yahoo.com" userId="2c230471c863ab63" providerId="LiveId" clId="{3F8BBD9C-3122-4F0C-8ADD-1C7D8466D3BA}" dt="2021-10-06T01:16:17.619" v="1582" actId="21"/>
          <ac:picMkLst>
            <pc:docMk/>
            <pc:sldMk cId="2779095684" sldId="2433"/>
            <ac:picMk id="5" creationId="{19847492-4791-4F4D-8E62-CD67394349C8}"/>
          </ac:picMkLst>
        </pc:picChg>
        <pc:picChg chg="add mod">
          <ac:chgData name="dawn.washington25@yahoo.com" userId="2c230471c863ab63" providerId="LiveId" clId="{3F8BBD9C-3122-4F0C-8ADD-1C7D8466D3BA}" dt="2021-10-06T01:53:25.154" v="1810" actId="1440"/>
          <ac:picMkLst>
            <pc:docMk/>
            <pc:sldMk cId="2779095684" sldId="2433"/>
            <ac:picMk id="6" creationId="{2A45F5B5-0B30-4956-A8ED-0455F34C553C}"/>
          </ac:picMkLst>
        </pc:picChg>
      </pc:sldChg>
      <pc:sldChg chg="addSp delSp modSp mod modTransition">
        <pc:chgData name="dawn.washington25@yahoo.com" userId="2c230471c863ab63" providerId="LiveId" clId="{3F8BBD9C-3122-4F0C-8ADD-1C7D8466D3BA}" dt="2021-10-06T02:10:23.582" v="1890"/>
        <pc:sldMkLst>
          <pc:docMk/>
          <pc:sldMk cId="927727573" sldId="2436"/>
        </pc:sldMkLst>
        <pc:spChg chg="del">
          <ac:chgData name="dawn.washington25@yahoo.com" userId="2c230471c863ab63" providerId="LiveId" clId="{3F8BBD9C-3122-4F0C-8ADD-1C7D8466D3BA}" dt="2021-10-06T02:04:18.141" v="1854" actId="21"/>
          <ac:spMkLst>
            <pc:docMk/>
            <pc:sldMk cId="927727573" sldId="2436"/>
            <ac:spMk id="3" creationId="{C747C414-85D9-40D6-9BB3-5AF68A84F413}"/>
          </ac:spMkLst>
        </pc:spChg>
        <pc:spChg chg="add del mod">
          <ac:chgData name="dawn.washington25@yahoo.com" userId="2c230471c863ab63" providerId="LiveId" clId="{3F8BBD9C-3122-4F0C-8ADD-1C7D8466D3BA}" dt="2021-10-06T02:04:25.738" v="1855" actId="21"/>
          <ac:spMkLst>
            <pc:docMk/>
            <pc:sldMk cId="927727573" sldId="2436"/>
            <ac:spMk id="4" creationId="{8D894029-60A5-4CE0-B131-6BD1CBEFA544}"/>
          </ac:spMkLst>
        </pc:spChg>
        <pc:spChg chg="mod">
          <ac:chgData name="dawn.washington25@yahoo.com" userId="2c230471c863ab63" providerId="LiveId" clId="{3F8BBD9C-3122-4F0C-8ADD-1C7D8466D3BA}" dt="2021-10-06T02:06:00.495" v="1870" actId="113"/>
          <ac:spMkLst>
            <pc:docMk/>
            <pc:sldMk cId="927727573" sldId="2436"/>
            <ac:spMk id="6" creationId="{4F7706BE-EF2E-459C-8778-01DDD354C634}"/>
          </ac:spMkLst>
        </pc:spChg>
        <pc:spChg chg="add del mod">
          <ac:chgData name="dawn.washington25@yahoo.com" userId="2c230471c863ab63" providerId="LiveId" clId="{3F8BBD9C-3122-4F0C-8ADD-1C7D8466D3BA}" dt="2021-10-06T02:04:56.049" v="1859" actId="21"/>
          <ac:spMkLst>
            <pc:docMk/>
            <pc:sldMk cId="927727573" sldId="2436"/>
            <ac:spMk id="7" creationId="{2E3F3DDD-51C9-4EFC-9138-F394F3332B07}"/>
          </ac:spMkLst>
        </pc:spChg>
        <pc:spChg chg="del">
          <ac:chgData name="dawn.washington25@yahoo.com" userId="2c230471c863ab63" providerId="LiveId" clId="{3F8BBD9C-3122-4F0C-8ADD-1C7D8466D3BA}" dt="2021-10-06T02:04:32.460" v="1856" actId="21"/>
          <ac:spMkLst>
            <pc:docMk/>
            <pc:sldMk cId="927727573" sldId="2436"/>
            <ac:spMk id="8" creationId="{0B070B25-2BBC-49AC-9CFA-1CD7195DF2D6}"/>
          </ac:spMkLst>
        </pc:spChg>
        <pc:spChg chg="del">
          <ac:chgData name="dawn.washington25@yahoo.com" userId="2c230471c863ab63" providerId="LiveId" clId="{3F8BBD9C-3122-4F0C-8ADD-1C7D8466D3BA}" dt="2021-10-06T02:05:01.970" v="1860" actId="21"/>
          <ac:spMkLst>
            <pc:docMk/>
            <pc:sldMk cId="927727573" sldId="2436"/>
            <ac:spMk id="9" creationId="{9E2524A0-105C-4170-BB48-CD0756FB3DFE}"/>
          </ac:spMkLst>
        </pc:spChg>
        <pc:spChg chg="del">
          <ac:chgData name="dawn.washington25@yahoo.com" userId="2c230471c863ab63" providerId="LiveId" clId="{3F8BBD9C-3122-4F0C-8ADD-1C7D8466D3BA}" dt="2021-10-06T02:05:27.678" v="1866" actId="21"/>
          <ac:spMkLst>
            <pc:docMk/>
            <pc:sldMk cId="927727573" sldId="2436"/>
            <ac:spMk id="10" creationId="{6E57A531-5B0F-485D-A015-BC78AD089BA6}"/>
          </ac:spMkLst>
        </pc:spChg>
        <pc:spChg chg="add del mod">
          <ac:chgData name="dawn.washington25@yahoo.com" userId="2c230471c863ab63" providerId="LiveId" clId="{3F8BBD9C-3122-4F0C-8ADD-1C7D8466D3BA}" dt="2021-10-06T02:04:50.842" v="1858" actId="21"/>
          <ac:spMkLst>
            <pc:docMk/>
            <pc:sldMk cId="927727573" sldId="2436"/>
            <ac:spMk id="13" creationId="{3B8241FA-A2CF-4597-AF50-0C02B0F0C5BA}"/>
          </ac:spMkLst>
        </pc:spChg>
        <pc:spChg chg="add del mod">
          <ac:chgData name="dawn.washington25@yahoo.com" userId="2c230471c863ab63" providerId="LiveId" clId="{3F8BBD9C-3122-4F0C-8ADD-1C7D8466D3BA}" dt="2021-10-06T02:05:07.475" v="1861" actId="21"/>
          <ac:spMkLst>
            <pc:docMk/>
            <pc:sldMk cId="927727573" sldId="2436"/>
            <ac:spMk id="15" creationId="{250225C5-DD47-4952-9FDA-7A6913DE18B3}"/>
          </ac:spMkLst>
        </pc:spChg>
        <pc:spChg chg="add del mod">
          <ac:chgData name="dawn.washington25@yahoo.com" userId="2c230471c863ab63" providerId="LiveId" clId="{3F8BBD9C-3122-4F0C-8ADD-1C7D8466D3BA}" dt="2021-10-06T02:05:14.339" v="1863" actId="21"/>
          <ac:spMkLst>
            <pc:docMk/>
            <pc:sldMk cId="927727573" sldId="2436"/>
            <ac:spMk id="17" creationId="{D04DE2EE-8F50-485E-98AC-CF12263EEE15}"/>
          </ac:spMkLst>
        </pc:spChg>
        <pc:spChg chg="add del mod">
          <ac:chgData name="dawn.washington25@yahoo.com" userId="2c230471c863ab63" providerId="LiveId" clId="{3F8BBD9C-3122-4F0C-8ADD-1C7D8466D3BA}" dt="2021-10-06T02:05:21.875" v="1865" actId="21"/>
          <ac:spMkLst>
            <pc:docMk/>
            <pc:sldMk cId="927727573" sldId="2436"/>
            <ac:spMk id="19" creationId="{19725B20-5FE6-4C4C-921D-F0D0DAC5A3EE}"/>
          </ac:spMkLst>
        </pc:spChg>
        <pc:spChg chg="add del mod">
          <ac:chgData name="dawn.washington25@yahoo.com" userId="2c230471c863ab63" providerId="LiveId" clId="{3F8BBD9C-3122-4F0C-8ADD-1C7D8466D3BA}" dt="2021-10-06T02:05:35.118" v="1867" actId="21"/>
          <ac:spMkLst>
            <pc:docMk/>
            <pc:sldMk cId="927727573" sldId="2436"/>
            <ac:spMk id="21" creationId="{9D43A2B7-A1D0-4BF7-B201-95315A63430D}"/>
          </ac:spMkLst>
        </pc:spChg>
        <pc:picChg chg="del">
          <ac:chgData name="dawn.washington25@yahoo.com" userId="2c230471c863ab63" providerId="LiveId" clId="{3F8BBD9C-3122-4F0C-8ADD-1C7D8466D3BA}" dt="2021-10-06T02:05:10.354" v="1862" actId="21"/>
          <ac:picMkLst>
            <pc:docMk/>
            <pc:sldMk cId="927727573" sldId="2436"/>
            <ac:picMk id="12" creationId="{4E709B75-16EA-4581-AED9-567DEF45A6B2}"/>
          </ac:picMkLst>
        </pc:picChg>
        <pc:picChg chg="del">
          <ac:chgData name="dawn.washington25@yahoo.com" userId="2c230471c863ab63" providerId="LiveId" clId="{3F8BBD9C-3122-4F0C-8ADD-1C7D8466D3BA}" dt="2021-10-06T02:04:47.858" v="1857" actId="21"/>
          <ac:picMkLst>
            <pc:docMk/>
            <pc:sldMk cId="927727573" sldId="2436"/>
            <ac:picMk id="24" creationId="{E896B487-8C07-495F-95BF-B8F4960E1E8D}"/>
          </ac:picMkLst>
        </pc:picChg>
        <pc:picChg chg="del">
          <ac:chgData name="dawn.washington25@yahoo.com" userId="2c230471c863ab63" providerId="LiveId" clId="{3F8BBD9C-3122-4F0C-8ADD-1C7D8466D3BA}" dt="2021-10-06T02:05:19.348" v="1864" actId="21"/>
          <ac:picMkLst>
            <pc:docMk/>
            <pc:sldMk cId="927727573" sldId="2436"/>
            <ac:picMk id="28" creationId="{D4D09222-33EB-4F99-9A89-51E2E1E97584}"/>
          </ac:picMkLst>
        </pc:picChg>
      </pc:sldChg>
      <pc:sldChg chg="modSp mod modTransition">
        <pc:chgData name="dawn.washington25@yahoo.com" userId="2c230471c863ab63" providerId="LiveId" clId="{3F8BBD9C-3122-4F0C-8ADD-1C7D8466D3BA}" dt="2021-10-06T01:53:57.582" v="1816" actId="6549"/>
        <pc:sldMkLst>
          <pc:docMk/>
          <pc:sldMk cId="3927832306" sldId="2448"/>
        </pc:sldMkLst>
        <pc:spChg chg="mod">
          <ac:chgData name="dawn.washington25@yahoo.com" userId="2c230471c863ab63" providerId="LiveId" clId="{3F8BBD9C-3122-4F0C-8ADD-1C7D8466D3BA}" dt="2021-10-02T16:11:49.529" v="307" actId="20577"/>
          <ac:spMkLst>
            <pc:docMk/>
            <pc:sldMk cId="3927832306" sldId="2448"/>
            <ac:spMk id="3" creationId="{C0AE828D-1E63-455F-949D-0C5454A7FE88}"/>
          </ac:spMkLst>
        </pc:spChg>
        <pc:spChg chg="mod">
          <ac:chgData name="dawn.washington25@yahoo.com" userId="2c230471c863ab63" providerId="LiveId" clId="{3F8BBD9C-3122-4F0C-8ADD-1C7D8466D3BA}" dt="2021-10-06T01:53:57.582" v="1816" actId="6549"/>
          <ac:spMkLst>
            <pc:docMk/>
            <pc:sldMk cId="3927832306" sldId="2448"/>
            <ac:spMk id="7" creationId="{5D865526-EC39-4780-A2A8-274A80A5C19B}"/>
          </ac:spMkLst>
        </pc:spChg>
        <pc:spChg chg="mod">
          <ac:chgData name="dawn.washington25@yahoo.com" userId="2c230471c863ab63" providerId="LiveId" clId="{3F8BBD9C-3122-4F0C-8ADD-1C7D8466D3BA}" dt="2021-10-05T23:41:30.898" v="1015" actId="20577"/>
          <ac:spMkLst>
            <pc:docMk/>
            <pc:sldMk cId="3927832306" sldId="2448"/>
            <ac:spMk id="9" creationId="{79DC1498-E692-42BA-B69F-6D37E6CFACA0}"/>
          </ac:spMkLst>
        </pc:spChg>
      </pc:sldChg>
      <pc:sldChg chg="addSp delSp modSp mod modTransition">
        <pc:chgData name="dawn.washington25@yahoo.com" userId="2c230471c863ab63" providerId="LiveId" clId="{3F8BBD9C-3122-4F0C-8ADD-1C7D8466D3BA}" dt="2021-10-06T02:32:42.558" v="1919" actId="14100"/>
        <pc:sldMkLst>
          <pc:docMk/>
          <pc:sldMk cId="839779156" sldId="2450"/>
        </pc:sldMkLst>
        <pc:spChg chg="mod">
          <ac:chgData name="dawn.washington25@yahoo.com" userId="2c230471c863ab63" providerId="LiveId" clId="{3F8BBD9C-3122-4F0C-8ADD-1C7D8466D3BA}" dt="2021-10-06T01:39:55.665" v="1773" actId="20577"/>
          <ac:spMkLst>
            <pc:docMk/>
            <pc:sldMk cId="839779156" sldId="2450"/>
            <ac:spMk id="2" creationId="{DAF72BBC-FC90-4B63-96CA-ABED853DBAD0}"/>
          </ac:spMkLst>
        </pc:spChg>
        <pc:spChg chg="del">
          <ac:chgData name="dawn.washington25@yahoo.com" userId="2c230471c863ab63" providerId="LiveId" clId="{3F8BBD9C-3122-4F0C-8ADD-1C7D8466D3BA}" dt="2021-10-06T01:54:48.109" v="1818" actId="21"/>
          <ac:spMkLst>
            <pc:docMk/>
            <pc:sldMk cId="839779156" sldId="2450"/>
            <ac:spMk id="5" creationId="{14AB6F96-E5E8-4B40-A18C-2D078D1C2D4F}"/>
          </ac:spMkLst>
        </pc:spChg>
        <pc:spChg chg="add mod">
          <ac:chgData name="dawn.washington25@yahoo.com" userId="2c230471c863ab63" providerId="LiveId" clId="{3F8BBD9C-3122-4F0C-8ADD-1C7D8466D3BA}" dt="2021-10-06T02:31:14.690" v="1917" actId="14100"/>
          <ac:spMkLst>
            <pc:docMk/>
            <pc:sldMk cId="839779156" sldId="2450"/>
            <ac:spMk id="6" creationId="{78F4E203-5454-4EDD-817F-A268CC331829}"/>
          </ac:spMkLst>
        </pc:spChg>
        <pc:spChg chg="add del mod">
          <ac:chgData name="dawn.washington25@yahoo.com" userId="2c230471c863ab63" providerId="LiveId" clId="{3F8BBD9C-3122-4F0C-8ADD-1C7D8466D3BA}" dt="2021-10-06T01:56:37.385" v="1819" actId="21"/>
          <ac:spMkLst>
            <pc:docMk/>
            <pc:sldMk cId="839779156" sldId="2450"/>
            <ac:spMk id="7" creationId="{A00B713B-F922-482F-BD10-5DF010782E01}"/>
          </ac:spMkLst>
        </pc:spChg>
        <pc:picChg chg="add mod">
          <ac:chgData name="dawn.washington25@yahoo.com" userId="2c230471c863ab63" providerId="LiveId" clId="{3F8BBD9C-3122-4F0C-8ADD-1C7D8466D3BA}" dt="2021-10-06T02:32:42.558" v="1919" actId="14100"/>
          <ac:picMkLst>
            <pc:docMk/>
            <pc:sldMk cId="839779156" sldId="2450"/>
            <ac:picMk id="9" creationId="{350B662F-4A47-46EB-9C58-248D99F8B720}"/>
          </ac:picMkLst>
        </pc:picChg>
      </pc:sldChg>
      <pc:sldChg chg="addSp delSp modSp mod modTransition">
        <pc:chgData name="dawn.washington25@yahoo.com" userId="2c230471c863ab63" providerId="LiveId" clId="{3F8BBD9C-3122-4F0C-8ADD-1C7D8466D3BA}" dt="2021-10-06T02:09:32.538" v="1883"/>
        <pc:sldMkLst>
          <pc:docMk/>
          <pc:sldMk cId="2944765398" sldId="2451"/>
        </pc:sldMkLst>
        <pc:spChg chg="mod">
          <ac:chgData name="dawn.washington25@yahoo.com" userId="2c230471c863ab63" providerId="LiveId" clId="{3F8BBD9C-3122-4F0C-8ADD-1C7D8466D3BA}" dt="2021-10-06T01:26:07.803" v="1686" actId="20577"/>
          <ac:spMkLst>
            <pc:docMk/>
            <pc:sldMk cId="2944765398" sldId="2451"/>
            <ac:spMk id="2" creationId="{B156CAF1-214F-4566-9B0D-DACA1063E8C8}"/>
          </ac:spMkLst>
        </pc:spChg>
        <pc:spChg chg="mod">
          <ac:chgData name="dawn.washington25@yahoo.com" userId="2c230471c863ab63" providerId="LiveId" clId="{3F8BBD9C-3122-4F0C-8ADD-1C7D8466D3BA}" dt="2021-10-06T00:40:08.677" v="1497" actId="255"/>
          <ac:spMkLst>
            <pc:docMk/>
            <pc:sldMk cId="2944765398" sldId="2451"/>
            <ac:spMk id="3" creationId="{1D24B42B-925B-494C-A986-BD85E8117E1E}"/>
          </ac:spMkLst>
        </pc:spChg>
        <pc:picChg chg="add del mod">
          <ac:chgData name="dawn.washington25@yahoo.com" userId="2c230471c863ab63" providerId="LiveId" clId="{3F8BBD9C-3122-4F0C-8ADD-1C7D8466D3BA}" dt="2021-10-05T23:34:47.271" v="961" actId="931"/>
          <ac:picMkLst>
            <pc:docMk/>
            <pc:sldMk cId="2944765398" sldId="2451"/>
            <ac:picMk id="5" creationId="{98C92A89-3B76-42BD-8E59-1BC9957ECF6E}"/>
          </ac:picMkLst>
        </pc:picChg>
      </pc:sldChg>
      <pc:sldChg chg="del">
        <pc:chgData name="dawn.washington25@yahoo.com" userId="2c230471c863ab63" providerId="LiveId" clId="{3F8BBD9C-3122-4F0C-8ADD-1C7D8466D3BA}" dt="2021-09-29T01:37:29.371" v="139" actId="2696"/>
        <pc:sldMkLst>
          <pc:docMk/>
          <pc:sldMk cId="714960598" sldId="2454"/>
        </pc:sldMkLst>
      </pc:sldChg>
      <pc:sldChg chg="addSp delSp modSp del mod">
        <pc:chgData name="dawn.washington25@yahoo.com" userId="2c230471c863ab63" providerId="LiveId" clId="{3F8BBD9C-3122-4F0C-8ADD-1C7D8466D3BA}" dt="2021-10-06T02:09:13.447" v="1882" actId="2696"/>
        <pc:sldMkLst>
          <pc:docMk/>
          <pc:sldMk cId="3516891798" sldId="2456"/>
        </pc:sldMkLst>
        <pc:spChg chg="add del mod">
          <ac:chgData name="dawn.washington25@yahoo.com" userId="2c230471c863ab63" providerId="LiveId" clId="{3F8BBD9C-3122-4F0C-8ADD-1C7D8466D3BA}" dt="2021-10-02T17:56:13.172" v="486"/>
          <ac:spMkLst>
            <pc:docMk/>
            <pc:sldMk cId="3516891798" sldId="2456"/>
            <ac:spMk id="4" creationId="{5B70C1EF-3A78-47A0-BF5A-80FCA3766039}"/>
          </ac:spMkLst>
        </pc:spChg>
        <pc:spChg chg="add del mod">
          <ac:chgData name="dawn.washington25@yahoo.com" userId="2c230471c863ab63" providerId="LiveId" clId="{3F8BBD9C-3122-4F0C-8ADD-1C7D8466D3BA}" dt="2021-10-02T17:57:02.309" v="496" actId="21"/>
          <ac:spMkLst>
            <pc:docMk/>
            <pc:sldMk cId="3516891798" sldId="2456"/>
            <ac:spMk id="8" creationId="{32AF48F3-0BA5-47E2-B410-E66518A0C24B}"/>
          </ac:spMkLst>
        </pc:spChg>
        <pc:spChg chg="add del mod">
          <ac:chgData name="dawn.washington25@yahoo.com" userId="2c230471c863ab63" providerId="LiveId" clId="{3F8BBD9C-3122-4F0C-8ADD-1C7D8466D3BA}" dt="2021-10-02T17:59:05.748" v="499"/>
          <ac:spMkLst>
            <pc:docMk/>
            <pc:sldMk cId="3516891798" sldId="2456"/>
            <ac:spMk id="11" creationId="{21D2D950-E2EF-4F10-AC3B-15A735EE7DEF}"/>
          </ac:spMkLst>
        </pc:spChg>
        <pc:spChg chg="mod">
          <ac:chgData name="dawn.washington25@yahoo.com" userId="2c230471c863ab63" providerId="LiveId" clId="{3F8BBD9C-3122-4F0C-8ADD-1C7D8466D3BA}" dt="2021-09-29T01:37:17.025" v="138" actId="27636"/>
          <ac:spMkLst>
            <pc:docMk/>
            <pc:sldMk cId="3516891798" sldId="2456"/>
            <ac:spMk id="14" creationId="{79248A72-A597-48DF-A270-3389F5D209C0}"/>
          </ac:spMkLst>
        </pc:spChg>
        <pc:spChg chg="add del mod">
          <ac:chgData name="dawn.washington25@yahoo.com" userId="2c230471c863ab63" providerId="LiveId" clId="{3F8BBD9C-3122-4F0C-8ADD-1C7D8466D3BA}" dt="2021-10-02T18:02:38.381" v="507" actId="21"/>
          <ac:spMkLst>
            <pc:docMk/>
            <pc:sldMk cId="3516891798" sldId="2456"/>
            <ac:spMk id="15" creationId="{02D89B5B-A072-421E-B192-98D96AF99314}"/>
          </ac:spMkLst>
        </pc:spChg>
        <pc:spChg chg="add del mod">
          <ac:chgData name="dawn.washington25@yahoo.com" userId="2c230471c863ab63" providerId="LiveId" clId="{3F8BBD9C-3122-4F0C-8ADD-1C7D8466D3BA}" dt="2021-10-02T18:02:36.503" v="504" actId="21"/>
          <ac:spMkLst>
            <pc:docMk/>
            <pc:sldMk cId="3516891798" sldId="2456"/>
            <ac:spMk id="19" creationId="{BE6911C2-6520-4BFC-A55D-5984DB5462FF}"/>
          </ac:spMkLst>
        </pc:spChg>
        <pc:picChg chg="add del mod">
          <ac:chgData name="dawn.washington25@yahoo.com" userId="2c230471c863ab63" providerId="LiveId" clId="{3F8BBD9C-3122-4F0C-8ADD-1C7D8466D3BA}" dt="2021-10-02T17:59:00.351" v="497" actId="21"/>
          <ac:picMkLst>
            <pc:docMk/>
            <pc:sldMk cId="3516891798" sldId="2456"/>
            <ac:picMk id="5" creationId="{E17385F6-0EEE-4F21-B418-211D05085CF5}"/>
          </ac:picMkLst>
        </pc:picChg>
        <pc:picChg chg="del">
          <ac:chgData name="dawn.washington25@yahoo.com" userId="2c230471c863ab63" providerId="LiveId" clId="{3F8BBD9C-3122-4F0C-8ADD-1C7D8466D3BA}" dt="2021-10-02T17:56:07.109" v="485" actId="21"/>
          <ac:picMkLst>
            <pc:docMk/>
            <pc:sldMk cId="3516891798" sldId="2456"/>
            <ac:picMk id="6" creationId="{C07C315A-7CD1-432C-92FA-6B62159B56CA}"/>
          </ac:picMkLst>
        </pc:picChg>
        <pc:picChg chg="add del mod modCrop">
          <ac:chgData name="dawn.washington25@yahoo.com" userId="2c230471c863ab63" providerId="LiveId" clId="{3F8BBD9C-3122-4F0C-8ADD-1C7D8466D3BA}" dt="2021-10-02T17:57:01.396" v="495"/>
          <ac:picMkLst>
            <pc:docMk/>
            <pc:sldMk cId="3516891798" sldId="2456"/>
            <ac:picMk id="9" creationId="{E118D8D4-6B6B-4B9C-9C3C-F67302ED4692}"/>
          </ac:picMkLst>
        </pc:picChg>
        <pc:picChg chg="add del mod">
          <ac:chgData name="dawn.washington25@yahoo.com" userId="2c230471c863ab63" providerId="LiveId" clId="{3F8BBD9C-3122-4F0C-8ADD-1C7D8466D3BA}" dt="2021-10-02T18:02:43.563" v="508" actId="14100"/>
          <ac:picMkLst>
            <pc:docMk/>
            <pc:sldMk cId="3516891798" sldId="2456"/>
            <ac:picMk id="12" creationId="{258E73E7-535D-4F1C-B094-3F6058ECF9F8}"/>
          </ac:picMkLst>
        </pc:picChg>
        <pc:picChg chg="add del mod">
          <ac:chgData name="dawn.washington25@yahoo.com" userId="2c230471c863ab63" providerId="LiveId" clId="{3F8BBD9C-3122-4F0C-8ADD-1C7D8466D3BA}" dt="2021-10-02T18:02:37.781" v="506"/>
          <ac:picMkLst>
            <pc:docMk/>
            <pc:sldMk cId="3516891798" sldId="2456"/>
            <ac:picMk id="17" creationId="{C4F059FC-83A3-4345-93FA-2BAB30C47CD9}"/>
          </ac:picMkLst>
        </pc:picChg>
      </pc:sldChg>
      <pc:sldChg chg="addSp delSp modSp mod modTransition">
        <pc:chgData name="dawn.washington25@yahoo.com" userId="2c230471c863ab63" providerId="LiveId" clId="{3F8BBD9C-3122-4F0C-8ADD-1C7D8466D3BA}" dt="2021-10-06T02:17:15.612" v="1900" actId="14100"/>
        <pc:sldMkLst>
          <pc:docMk/>
          <pc:sldMk cId="3164405530" sldId="2457"/>
        </pc:sldMkLst>
        <pc:spChg chg="del mod">
          <ac:chgData name="dawn.washington25@yahoo.com" userId="2c230471c863ab63" providerId="LiveId" clId="{3F8BBD9C-3122-4F0C-8ADD-1C7D8466D3BA}" dt="2021-10-06T01:58:28.853" v="1828" actId="21"/>
          <ac:spMkLst>
            <pc:docMk/>
            <pc:sldMk cId="3164405530" sldId="2457"/>
            <ac:spMk id="3" creationId="{1D24B42B-925B-494C-A986-BD85E8117E1E}"/>
          </ac:spMkLst>
        </pc:spChg>
        <pc:spChg chg="del">
          <ac:chgData name="dawn.washington25@yahoo.com" userId="2c230471c863ab63" providerId="LiveId" clId="{3F8BBD9C-3122-4F0C-8ADD-1C7D8466D3BA}" dt="2021-10-06T01:59:33.831" v="1834" actId="21"/>
          <ac:spMkLst>
            <pc:docMk/>
            <pc:sldMk cId="3164405530" sldId="2457"/>
            <ac:spMk id="5" creationId="{AF9B872F-6332-408E-9135-B871F0C90C00}"/>
          </ac:spMkLst>
        </pc:spChg>
        <pc:spChg chg="add del mod">
          <ac:chgData name="dawn.washington25@yahoo.com" userId="2c230471c863ab63" providerId="LiveId" clId="{3F8BBD9C-3122-4F0C-8ADD-1C7D8466D3BA}" dt="2021-10-06T02:16:54.066" v="1896" actId="21"/>
          <ac:spMkLst>
            <pc:docMk/>
            <pc:sldMk cId="3164405530" sldId="2457"/>
            <ac:spMk id="7" creationId="{43FF7495-4D7C-4F35-A851-53DDA4FF0C3D}"/>
          </ac:spMkLst>
        </pc:spChg>
        <pc:spChg chg="add del mod">
          <ac:chgData name="dawn.washington25@yahoo.com" userId="2c230471c863ab63" providerId="LiveId" clId="{3F8BBD9C-3122-4F0C-8ADD-1C7D8466D3BA}" dt="2021-10-06T01:59:19.584" v="1832" actId="21"/>
          <ac:spMkLst>
            <pc:docMk/>
            <pc:sldMk cId="3164405530" sldId="2457"/>
            <ac:spMk id="8" creationId="{C52C78E7-37A9-4015-B4FC-262C5951A6E4}"/>
          </ac:spMkLst>
        </pc:spChg>
        <pc:spChg chg="add del mod">
          <ac:chgData name="dawn.washington25@yahoo.com" userId="2c230471c863ab63" providerId="LiveId" clId="{3F8BBD9C-3122-4F0C-8ADD-1C7D8466D3BA}" dt="2021-10-06T01:59:38.651" v="1835" actId="21"/>
          <ac:spMkLst>
            <pc:docMk/>
            <pc:sldMk cId="3164405530" sldId="2457"/>
            <ac:spMk id="12" creationId="{5E1EC85A-81A0-4CB9-93C7-A5E9D7C6A841}"/>
          </ac:spMkLst>
        </pc:spChg>
        <pc:picChg chg="add del mod">
          <ac:chgData name="dawn.washington25@yahoo.com" userId="2c230471c863ab63" providerId="LiveId" clId="{3F8BBD9C-3122-4F0C-8ADD-1C7D8466D3BA}" dt="2021-10-06T02:00:12.545" v="1838" actId="21"/>
          <ac:picMkLst>
            <pc:docMk/>
            <pc:sldMk cId="3164405530" sldId="2457"/>
            <ac:picMk id="10" creationId="{C3EDF0E6-8073-47EA-9F5E-B070319E35BD}"/>
          </ac:picMkLst>
        </pc:picChg>
        <pc:picChg chg="add del mod">
          <ac:chgData name="dawn.washington25@yahoo.com" userId="2c230471c863ab63" providerId="LiveId" clId="{3F8BBD9C-3122-4F0C-8ADD-1C7D8466D3BA}" dt="2021-10-06T02:12:51.024" v="1892" actId="21"/>
          <ac:picMkLst>
            <pc:docMk/>
            <pc:sldMk cId="3164405530" sldId="2457"/>
            <ac:picMk id="14" creationId="{F7E01472-6736-4562-B4A7-DBEF6462EF32}"/>
          </ac:picMkLst>
        </pc:picChg>
        <pc:picChg chg="add del mod">
          <ac:chgData name="dawn.washington25@yahoo.com" userId="2c230471c863ab63" providerId="LiveId" clId="{3F8BBD9C-3122-4F0C-8ADD-1C7D8466D3BA}" dt="2021-10-06T02:17:05.188" v="1898" actId="21"/>
          <ac:picMkLst>
            <pc:docMk/>
            <pc:sldMk cId="3164405530" sldId="2457"/>
            <ac:picMk id="15" creationId="{4C0F32D8-AA89-4456-B23A-AB48C06A65D5}"/>
          </ac:picMkLst>
        </pc:picChg>
        <pc:picChg chg="add mod">
          <ac:chgData name="dawn.washington25@yahoo.com" userId="2c230471c863ab63" providerId="LiveId" clId="{3F8BBD9C-3122-4F0C-8ADD-1C7D8466D3BA}" dt="2021-10-06T02:17:15.612" v="1900" actId="14100"/>
          <ac:picMkLst>
            <pc:docMk/>
            <pc:sldMk cId="3164405530" sldId="2457"/>
            <ac:picMk id="16" creationId="{1D1A9A84-7605-4AEE-8B13-7D4488D0AA2B}"/>
          </ac:picMkLst>
        </pc:picChg>
      </pc:sldChg>
      <pc:sldChg chg="modSp mod modTransition">
        <pc:chgData name="dawn.washington25@yahoo.com" userId="2c230471c863ab63" providerId="LiveId" clId="{3F8BBD9C-3122-4F0C-8ADD-1C7D8466D3BA}" dt="2021-10-05T23:22:43.643" v="948"/>
        <pc:sldMkLst>
          <pc:docMk/>
          <pc:sldMk cId="1649098948" sldId="2462"/>
        </pc:sldMkLst>
        <pc:spChg chg="mod">
          <ac:chgData name="dawn.washington25@yahoo.com" userId="2c230471c863ab63" providerId="LiveId" clId="{3F8BBD9C-3122-4F0C-8ADD-1C7D8466D3BA}" dt="2021-10-05T22:38:17.213" v="510" actId="14100"/>
          <ac:spMkLst>
            <pc:docMk/>
            <pc:sldMk cId="1649098948" sldId="2462"/>
            <ac:spMk id="6" creationId="{F3C89A40-EEAA-43AB-9A3A-B2CFDE450F1B}"/>
          </ac:spMkLst>
        </pc:spChg>
      </pc:sldChg>
      <pc:sldChg chg="addSp delSp modSp mod ord modTransition">
        <pc:chgData name="dawn.washington25@yahoo.com" userId="2c230471c863ab63" providerId="LiveId" clId="{3F8BBD9C-3122-4F0C-8ADD-1C7D8466D3BA}" dt="2021-10-06T02:09:46.386" v="1885"/>
        <pc:sldMkLst>
          <pc:docMk/>
          <pc:sldMk cId="3736597672" sldId="2463"/>
        </pc:sldMkLst>
        <pc:spChg chg="add del">
          <ac:chgData name="dawn.washington25@yahoo.com" userId="2c230471c863ab63" providerId="LiveId" clId="{3F8BBD9C-3122-4F0C-8ADD-1C7D8466D3BA}" dt="2021-10-06T01:30:00.372" v="1750" actId="478"/>
          <ac:spMkLst>
            <pc:docMk/>
            <pc:sldMk cId="3736597672" sldId="2463"/>
            <ac:spMk id="6" creationId="{8B190605-C3F4-4D43-A152-57F4E9A16EC9}"/>
          </ac:spMkLst>
        </pc:spChg>
        <pc:spChg chg="mod">
          <ac:chgData name="dawn.washington25@yahoo.com" userId="2c230471c863ab63" providerId="LiveId" clId="{3F8BBD9C-3122-4F0C-8ADD-1C7D8466D3BA}" dt="2021-10-06T01:50:58.385" v="1806" actId="14100"/>
          <ac:spMkLst>
            <pc:docMk/>
            <pc:sldMk cId="3736597672" sldId="2463"/>
            <ac:spMk id="12" creationId="{FAAB2787-6A77-4A87-993D-DDAF924185B5}"/>
          </ac:spMkLst>
        </pc:spChg>
        <pc:picChg chg="add mod">
          <ac:chgData name="dawn.washington25@yahoo.com" userId="2c230471c863ab63" providerId="LiveId" clId="{3F8BBD9C-3122-4F0C-8ADD-1C7D8466D3BA}" dt="2021-10-06T01:50:28.952" v="1804" actId="1440"/>
          <ac:picMkLst>
            <pc:docMk/>
            <pc:sldMk cId="3736597672" sldId="2463"/>
            <ac:picMk id="7" creationId="{494F07BF-01A3-462E-B855-3C7D019A58D2}"/>
          </ac:picMkLst>
        </pc:picChg>
      </pc:sldChg>
      <pc:sldChg chg="addSp delSp modSp add mod ord modTransition">
        <pc:chgData name="dawn.washington25@yahoo.com" userId="2c230471c863ab63" providerId="LiveId" clId="{3F8BBD9C-3122-4F0C-8ADD-1C7D8466D3BA}" dt="2021-10-06T00:39:49.368" v="1495" actId="255"/>
        <pc:sldMkLst>
          <pc:docMk/>
          <pc:sldMk cId="2895308755" sldId="2464"/>
        </pc:sldMkLst>
        <pc:spChg chg="mod">
          <ac:chgData name="dawn.washington25@yahoo.com" userId="2c230471c863ab63" providerId="LiveId" clId="{3F8BBD9C-3122-4F0C-8ADD-1C7D8466D3BA}" dt="2021-10-06T00:39:49.368" v="1495" actId="255"/>
          <ac:spMkLst>
            <pc:docMk/>
            <pc:sldMk cId="2895308755" sldId="2464"/>
            <ac:spMk id="2" creationId="{603DA247-2F35-4FB8-903D-FB32D7B852D9}"/>
          </ac:spMkLst>
        </pc:spChg>
        <pc:spChg chg="add mod">
          <ac:chgData name="dawn.washington25@yahoo.com" userId="2c230471c863ab63" providerId="LiveId" clId="{3F8BBD9C-3122-4F0C-8ADD-1C7D8466D3BA}" dt="2021-10-05T23:21:09.882" v="945"/>
          <ac:spMkLst>
            <pc:docMk/>
            <pc:sldMk cId="2895308755" sldId="2464"/>
            <ac:spMk id="8" creationId="{B8544A1D-694D-4F04-904F-3E832FB6E0EB}"/>
          </ac:spMkLst>
        </pc:spChg>
        <pc:picChg chg="add mod ord">
          <ac:chgData name="dawn.washington25@yahoo.com" userId="2c230471c863ab63" providerId="LiveId" clId="{3F8BBD9C-3122-4F0C-8ADD-1C7D8466D3BA}" dt="2021-10-05T22:38:26.824" v="513" actId="1076"/>
          <ac:picMkLst>
            <pc:docMk/>
            <pc:sldMk cId="2895308755" sldId="2464"/>
            <ac:picMk id="4" creationId="{F25A0602-0AA8-4C71-B03E-DABB145C8F3A}"/>
          </ac:picMkLst>
        </pc:picChg>
        <pc:picChg chg="add mod ord">
          <ac:chgData name="dawn.washington25@yahoo.com" userId="2c230471c863ab63" providerId="LiveId" clId="{3F8BBD9C-3122-4F0C-8ADD-1C7D8466D3BA}" dt="2021-10-05T22:38:25.472" v="512" actId="1076"/>
          <ac:picMkLst>
            <pc:docMk/>
            <pc:sldMk cId="2895308755" sldId="2464"/>
            <ac:picMk id="6" creationId="{3BB7B16A-2E28-4BE0-B6C7-F459C5319CAA}"/>
          </ac:picMkLst>
        </pc:picChg>
        <pc:picChg chg="add mod ord">
          <ac:chgData name="dawn.washington25@yahoo.com" userId="2c230471c863ab63" providerId="LiveId" clId="{3F8BBD9C-3122-4F0C-8ADD-1C7D8466D3BA}" dt="2021-10-05T22:38:31.551" v="514" actId="1076"/>
          <ac:picMkLst>
            <pc:docMk/>
            <pc:sldMk cId="2895308755" sldId="2464"/>
            <ac:picMk id="7" creationId="{AB6541EE-8895-408A-8432-DA1B925A81FE}"/>
          </ac:picMkLst>
        </pc:picChg>
        <pc:picChg chg="add del mod">
          <ac:chgData name="dawn.washington25@yahoo.com" userId="2c230471c863ab63" providerId="LiveId" clId="{3F8BBD9C-3122-4F0C-8ADD-1C7D8466D3BA}" dt="2021-10-02T17:46:50.805" v="474" actId="21"/>
          <ac:picMkLst>
            <pc:docMk/>
            <pc:sldMk cId="2895308755" sldId="2464"/>
            <ac:picMk id="8" creationId="{4C3DFEB1-83C5-4A12-A9B5-D160E237E3ED}"/>
          </ac:picMkLst>
        </pc:picChg>
        <pc:picChg chg="add del mod">
          <ac:chgData name="dawn.washington25@yahoo.com" userId="2c230471c863ab63" providerId="LiveId" clId="{3F8BBD9C-3122-4F0C-8ADD-1C7D8466D3BA}" dt="2021-10-02T17:46:53.960" v="475" actId="21"/>
          <ac:picMkLst>
            <pc:docMk/>
            <pc:sldMk cId="2895308755" sldId="2464"/>
            <ac:picMk id="9" creationId="{FABBA8F1-2CA5-4F1A-A136-EF2B5DB8CAA5}"/>
          </ac:picMkLst>
        </pc:picChg>
        <pc:picChg chg="add mod">
          <ac:chgData name="dawn.washington25@yahoo.com" userId="2c230471c863ab63" providerId="LiveId" clId="{3F8BBD9C-3122-4F0C-8ADD-1C7D8466D3BA}" dt="2021-10-05T22:38:36.067" v="515" actId="1076"/>
          <ac:picMkLst>
            <pc:docMk/>
            <pc:sldMk cId="2895308755" sldId="2464"/>
            <ac:picMk id="10" creationId="{D63FE15A-2675-44C2-8593-74A13F739D01}"/>
          </ac:picMkLst>
        </pc:picChg>
        <pc:picChg chg="add mod">
          <ac:chgData name="dawn.washington25@yahoo.com" userId="2c230471c863ab63" providerId="LiveId" clId="{3F8BBD9C-3122-4F0C-8ADD-1C7D8466D3BA}" dt="2021-10-05T22:38:39.209" v="516" actId="1076"/>
          <ac:picMkLst>
            <pc:docMk/>
            <pc:sldMk cId="2895308755" sldId="2464"/>
            <ac:picMk id="11" creationId="{EFEB761D-BBF1-4C5F-935C-A1B4200BAE90}"/>
          </ac:picMkLst>
        </pc:picChg>
      </pc:sldChg>
      <pc:sldChg chg="addSp modSp add mod modTransition">
        <pc:chgData name="dawn.washington25@yahoo.com" userId="2c230471c863ab63" providerId="LiveId" clId="{3F8BBD9C-3122-4F0C-8ADD-1C7D8466D3BA}" dt="2021-10-06T02:09:49.873" v="1886"/>
        <pc:sldMkLst>
          <pc:docMk/>
          <pc:sldMk cId="2910328223" sldId="2465"/>
        </pc:sldMkLst>
        <pc:spChg chg="mod">
          <ac:chgData name="dawn.washington25@yahoo.com" userId="2c230471c863ab63" providerId="LiveId" clId="{3F8BBD9C-3122-4F0C-8ADD-1C7D8466D3BA}" dt="2021-10-06T01:28:58.417" v="1748" actId="20577"/>
          <ac:spMkLst>
            <pc:docMk/>
            <pc:sldMk cId="2910328223" sldId="2465"/>
            <ac:spMk id="12" creationId="{FAAB2787-6A77-4A87-993D-DDAF924185B5}"/>
          </ac:spMkLst>
        </pc:spChg>
        <pc:picChg chg="add mod">
          <ac:chgData name="dawn.washington25@yahoo.com" userId="2c230471c863ab63" providerId="LiveId" clId="{3F8BBD9C-3122-4F0C-8ADD-1C7D8466D3BA}" dt="2021-10-06T01:51:33.418" v="1807" actId="1440"/>
          <ac:picMkLst>
            <pc:docMk/>
            <pc:sldMk cId="2910328223" sldId="2465"/>
            <ac:picMk id="5" creationId="{0EBDDF11-06B2-48DA-969F-83675048100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hyperlink" Target="https://davism02.github.io/Data-Analyst-Project-3/Website/index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jpg"/><Relationship Id="rId5" Type="http://schemas.microsoft.com/office/2007/relationships/hdphoto" Target="../media/hdphoto4.wdp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6" y="2299138"/>
            <a:ext cx="11490325" cy="82391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Analyst Job MARKET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10/9/21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7939" y="3630026"/>
            <a:ext cx="5395856" cy="1028035"/>
          </a:xfrm>
        </p:spPr>
        <p:txBody>
          <a:bodyPr/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Website Development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Project 3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3050718" y="3050718"/>
            <a:ext cx="6858002" cy="756568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50608"/>
            <a:ext cx="10683081" cy="1054248"/>
          </a:xfrm>
        </p:spPr>
        <p:txBody>
          <a:bodyPr>
            <a:normAutofit/>
          </a:bodyPr>
          <a:lstStyle/>
          <a:p>
            <a:r>
              <a:rPr lang="en-US" sz="3200" b="1" u="sng" cap="none" dirty="0">
                <a:latin typeface="Arial" panose="020B0604020202020204" pitchFamily="34" charset="0"/>
                <a:cs typeface="Arial" panose="020B0604020202020204" pitchFamily="34" charset="0"/>
              </a:rPr>
              <a:t>Deploy GitHub Pages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45F5B5-0B30-4956-A8ED-0455F34C5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78" y="1252975"/>
            <a:ext cx="11105322" cy="482409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Data Analyst Job Market</a:t>
            </a:r>
          </a:p>
        </p:txBody>
      </p:sp>
      <p:sp>
        <p:nvSpPr>
          <p:cNvPr id="6" name="TextBox 5">
            <a:hlinkClick r:id="rId4"/>
            <a:extLst>
              <a:ext uri="{FF2B5EF4-FFF2-40B4-BE49-F238E27FC236}">
                <a16:creationId xmlns:a16="http://schemas.microsoft.com/office/drawing/2014/main" id="{78F4E203-5454-4EDD-817F-A268CC331829}"/>
              </a:ext>
            </a:extLst>
          </p:cNvPr>
          <p:cNvSpPr txBox="1"/>
          <p:nvPr/>
        </p:nvSpPr>
        <p:spPr>
          <a:xfrm>
            <a:off x="1643270" y="2895440"/>
            <a:ext cx="9844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https://davism02.github.io/Data-Analyst-Project-3/Website/index.html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0B662F-4A47-46EB-9C58-248D99F8B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6470" y="4061756"/>
            <a:ext cx="3110533" cy="225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D1A9A84-7605-4AEE-8B13-7D4488D0A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453" y="1233487"/>
            <a:ext cx="6188764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2151140"/>
            <a:ext cx="10787270" cy="1546216"/>
          </a:xfrm>
        </p:spPr>
        <p:txBody>
          <a:bodyPr>
            <a:normAutofit/>
          </a:bodyPr>
          <a:lstStyle/>
          <a:p>
            <a:r>
              <a:rPr lang="en-US" sz="4000" b="1" spc="3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4585" y="982488"/>
            <a:ext cx="5498632" cy="435330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Technologies/Data Source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Development Process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025" y="661900"/>
            <a:ext cx="5897218" cy="884238"/>
          </a:xfrm>
        </p:spPr>
        <p:txBody>
          <a:bodyPr/>
          <a:lstStyle/>
          <a:p>
            <a:pPr algn="ctr"/>
            <a:r>
              <a:rPr lang="en-US" b="1" u="sng" cap="none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5069990" cy="706732"/>
          </a:xfrm>
        </p:spPr>
        <p:txBody>
          <a:bodyPr/>
          <a:lstStyle/>
          <a:p>
            <a:r>
              <a:rPr lang="en-US" b="1" dirty="0"/>
              <a:t>So You Are Looking For A Data Analyst Job?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30376"/>
            <a:ext cx="5897217" cy="282805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The pandemic resulted in many people losing and looking for jobs.  The Data Analyst Job Search Website makes it possible to target your job search based on:</a:t>
            </a:r>
          </a:p>
          <a:p>
            <a:pPr marL="0" indent="0" algn="ctr">
              <a:buNone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  <a:p>
            <a:pPr marL="0" indent="0" algn="ctr">
              <a:buNone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Salary</a:t>
            </a:r>
          </a:p>
          <a:p>
            <a:pPr marL="0" indent="0" algn="ctr">
              <a:buNone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Sector</a:t>
            </a:r>
          </a:p>
          <a:p>
            <a:pPr mar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B7B16A-2E28-4BE0-B6C7-F459C5319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342" y="1302810"/>
            <a:ext cx="824708" cy="8850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947" y="321863"/>
            <a:ext cx="11213053" cy="852157"/>
          </a:xfrm>
        </p:spPr>
        <p:txBody>
          <a:bodyPr/>
          <a:lstStyle/>
          <a:p>
            <a:r>
              <a:rPr lang="en-US" sz="3200" b="1" u="sng" cap="none" dirty="0">
                <a:latin typeface="Arial" panose="020B0604020202020204" pitchFamily="34" charset="0"/>
                <a:cs typeface="Arial" panose="020B0604020202020204" pitchFamily="34" charset="0"/>
              </a:rPr>
              <a:t>Technologies/Data Source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2F1FA3-8083-46EF-9D26-0FC47D0E7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3050718" y="3050718"/>
            <a:ext cx="6858002" cy="756568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3FE15A-2675-44C2-8593-74A13F739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439" y="2807353"/>
            <a:ext cx="1981372" cy="896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EB761D-BBF1-4C5F-935C-A1B4200BA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905" y="2807353"/>
            <a:ext cx="2036240" cy="890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6541EE-8895-408A-8432-DA1B925A8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4173" y="1319255"/>
            <a:ext cx="867465" cy="852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5A0602-0AA8-4C71-B03E-DABB145C8F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439" y="1309959"/>
            <a:ext cx="823031" cy="877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544A1D-694D-4F04-904F-3E832FB6E0EB}"/>
              </a:ext>
            </a:extLst>
          </p:cNvPr>
          <p:cNvSpPr txBox="1"/>
          <p:nvPr/>
        </p:nvSpPr>
        <p:spPr>
          <a:xfrm>
            <a:off x="4366954" y="4797910"/>
            <a:ext cx="4817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Kaggle Dataset – Data Analyst Jobs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2253 job listings scraped from Glassdoor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Created 7/14/2020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30875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cap="none" dirty="0">
                <a:latin typeface="Arial" panose="020B0604020202020204" pitchFamily="34" charset="0"/>
                <a:cs typeface="Arial" panose="020B0604020202020204" pitchFamily="34" charset="0"/>
              </a:rPr>
              <a:t>Meet The Team</a:t>
            </a:r>
          </a:p>
        </p:txBody>
      </p:sp>
      <p:pic>
        <p:nvPicPr>
          <p:cNvPr id="18" name="Picture Placeholder 17" descr="portrait">
            <a:extLst>
              <a:ext uri="{FF2B5EF4-FFF2-40B4-BE49-F238E27FC236}">
                <a16:creationId xmlns:a16="http://schemas.microsoft.com/office/drawing/2014/main" id="{18BC2A5A-7F05-4444-8281-26D53119418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>
          <a:xfrm>
            <a:off x="4005808" y="515232"/>
            <a:ext cx="2997200" cy="1781979"/>
          </a:xfrm>
        </p:spPr>
      </p:pic>
      <p:pic>
        <p:nvPicPr>
          <p:cNvPr id="22" name="Picture Placeholder 21" descr="portrait">
            <a:extLst>
              <a:ext uri="{FF2B5EF4-FFF2-40B4-BE49-F238E27FC236}">
                <a16:creationId xmlns:a16="http://schemas.microsoft.com/office/drawing/2014/main" id="{AF3616EE-41A1-44FC-B25A-038F0C3213D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26245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spc="300" dirty="0">
                <a:latin typeface="Arial" panose="020B0604020202020204" pitchFamily="34" charset="0"/>
                <a:cs typeface="Arial" panose="020B0604020202020204" pitchFamily="34" charset="0"/>
              </a:rPr>
              <a:t>MICHELLE DAVIS</a:t>
            </a:r>
          </a:p>
          <a:p>
            <a:pPr marL="0" indent="0" algn="ctr">
              <a:buNone/>
            </a:pPr>
            <a:r>
              <a:rPr lang="en-US" sz="2000" b="1" spc="300" dirty="0">
                <a:latin typeface="Arial" panose="020B0604020202020204" pitchFamily="34" charset="0"/>
                <a:cs typeface="Arial" panose="020B0604020202020204" pitchFamily="34" charset="0"/>
              </a:rPr>
              <a:t>YUQING HUANG</a:t>
            </a:r>
          </a:p>
          <a:p>
            <a:pPr marL="0" indent="0" algn="ctr">
              <a:buNone/>
            </a:pPr>
            <a:r>
              <a:rPr lang="en-US" sz="2000" b="1" spc="300" dirty="0">
                <a:latin typeface="Arial" panose="020B0604020202020204" pitchFamily="34" charset="0"/>
                <a:cs typeface="Arial" panose="020B0604020202020204" pitchFamily="34" charset="0"/>
              </a:rPr>
              <a:t>DAWN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WASHINGTON</a:t>
            </a:r>
            <a:endParaRPr lang="en-US" sz="2000" b="1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000" b="1" spc="300" dirty="0">
                <a:latin typeface="Arial" panose="020B0604020202020204" pitchFamily="34" charset="0"/>
                <a:cs typeface="Arial" panose="020B0604020202020204" pitchFamily="34" charset="0"/>
              </a:rPr>
              <a:t>CODY GARDNER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8721CA53-694C-477A-8858-99E3051F171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/>
          <a:srcRect t="20260" b="20260"/>
          <a:stretch>
            <a:fillRect/>
          </a:stretch>
        </p:blipFill>
        <p:spPr>
          <a:xfrm>
            <a:off x="822877" y="2422525"/>
            <a:ext cx="2824641" cy="1604313"/>
          </a:xfrm>
        </p:spPr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DE2A403-1DBC-4B31-B5C9-722C2BDF1B0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7"/>
          <a:srcRect t="22700" b="22700"/>
          <a:stretch>
            <a:fillRect/>
          </a:stretch>
        </p:blipFill>
        <p:spPr>
          <a:xfrm>
            <a:off x="885402" y="515232"/>
            <a:ext cx="2699593" cy="1657813"/>
          </a:xfrm>
        </p:spPr>
      </p:pic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300" y="642928"/>
            <a:ext cx="5577839" cy="115937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cap="none" dirty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984" y="1802297"/>
            <a:ext cx="6003234" cy="289427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Clean the Kaggle Dataset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Create Visualizations – Python,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Create Webpages - HTML/CSS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Load Website - GitHub Pages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2800" dirty="0"/>
              <a:t>Let’s Dive In</a:t>
            </a:r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490" y="311973"/>
            <a:ext cx="11002962" cy="748202"/>
          </a:xfrm>
        </p:spPr>
        <p:txBody>
          <a:bodyPr/>
          <a:lstStyle/>
          <a:p>
            <a:r>
              <a:rPr lang="en-US" sz="3200" b="1" u="sng" cap="none" dirty="0"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2F1FA3-8083-46EF-9D26-0FC47D0E7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3050718" y="3050718"/>
            <a:ext cx="6858002" cy="756568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732B62-E2DD-47CF-ACAB-16DBCEDD8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90" y="1226280"/>
            <a:ext cx="10873134" cy="531974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3050718" y="3050718"/>
            <a:ext cx="6858002" cy="756568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33" y="247426"/>
            <a:ext cx="11002962" cy="719983"/>
          </a:xfrm>
        </p:spPr>
        <p:txBody>
          <a:bodyPr>
            <a:normAutofit/>
          </a:bodyPr>
          <a:lstStyle/>
          <a:p>
            <a:r>
              <a:rPr lang="en-US" sz="3200" b="1" u="sng" cap="none" dirty="0">
                <a:latin typeface="Arial" panose="020B0604020202020204" pitchFamily="34" charset="0"/>
                <a:cs typeface="Arial" panose="020B0604020202020204" pitchFamily="34" charset="0"/>
              </a:rPr>
              <a:t>Create Visualizations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4F07BF-01A3-462E-B855-3C7D019A5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84" y="1122120"/>
            <a:ext cx="10202878" cy="573587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73659767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3050718" y="3050718"/>
            <a:ext cx="6858002" cy="756568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33" y="247426"/>
            <a:ext cx="11002962" cy="957003"/>
          </a:xfrm>
        </p:spPr>
        <p:txBody>
          <a:bodyPr>
            <a:normAutofit/>
          </a:bodyPr>
          <a:lstStyle/>
          <a:p>
            <a:r>
              <a:rPr lang="en-US" sz="3200" b="1" u="sng" cap="none" dirty="0">
                <a:latin typeface="Arial" panose="020B0604020202020204" pitchFamily="34" charset="0"/>
                <a:cs typeface="Arial" panose="020B0604020202020204" pitchFamily="34" charset="0"/>
              </a:rPr>
              <a:t>Create Webpages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DDF11-06B2-48DA-969F-836750481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109" y="1204429"/>
            <a:ext cx="10416209" cy="551652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91032822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452</TotalTime>
  <Words>162</Words>
  <Application>Microsoft Office PowerPoint</Application>
  <PresentationFormat>Widescreen</PresentationFormat>
  <Paragraphs>57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Data Analyst Job MARKET</vt:lpstr>
      <vt:lpstr>PowerPoint Presentation</vt:lpstr>
      <vt:lpstr>Introduction</vt:lpstr>
      <vt:lpstr>Technologies/Data Source</vt:lpstr>
      <vt:lpstr>Meet The Team</vt:lpstr>
      <vt:lpstr>Project Overview</vt:lpstr>
      <vt:lpstr>Data Cleaning</vt:lpstr>
      <vt:lpstr>Create Visualizations</vt:lpstr>
      <vt:lpstr>Create Webpages</vt:lpstr>
      <vt:lpstr>Deploy GitHub Pages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Analyst Job Search</dc:title>
  <dc:creator>dawn.washington25@yahoo.com</dc:creator>
  <cp:lastModifiedBy>dawn.washington25@yahoo.com</cp:lastModifiedBy>
  <cp:revision>25</cp:revision>
  <dcterms:created xsi:type="dcterms:W3CDTF">2021-09-28T01:42:37Z</dcterms:created>
  <dcterms:modified xsi:type="dcterms:W3CDTF">2021-10-06T02:33:42Z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