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2448" r:id="rId5"/>
    <p:sldId id="260" r:id="rId6"/>
    <p:sldId id="2462" r:id="rId7"/>
    <p:sldId id="259" r:id="rId8"/>
    <p:sldId id="2464" r:id="rId9"/>
    <p:sldId id="2451" r:id="rId10"/>
    <p:sldId id="2432" r:id="rId11"/>
    <p:sldId id="2463" r:id="rId12"/>
    <p:sldId id="2465" r:id="rId13"/>
    <p:sldId id="2433" r:id="rId14"/>
    <p:sldId id="2450" r:id="rId15"/>
    <p:sldId id="2457" r:id="rId16"/>
    <p:sldId id="243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76" autoAdjust="0"/>
    <p:restoredTop sz="43721" autoAdjust="0"/>
  </p:normalViewPr>
  <p:slideViewPr>
    <p:cSldViewPr snapToGrid="0">
      <p:cViewPr varScale="1">
        <p:scale>
          <a:sx n="50" d="100"/>
          <a:sy n="50" d="100"/>
        </p:scale>
        <p:origin x="2742" y="36"/>
      </p:cViewPr>
      <p:guideLst>
        <p:guide orient="horz" pos="1992"/>
        <p:guide pos="3840"/>
        <p:guide orient="horz" pos="1416"/>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wn.washington25@yahoo.com" userId="2c230471c863ab63" providerId="LiveId" clId="{3F8BBD9C-3122-4F0C-8ADD-1C7D8466D3BA}"/>
    <pc:docChg chg="undo custSel addSld delSld modSld sldOrd">
      <pc:chgData name="dawn.washington25@yahoo.com" userId="2c230471c863ab63" providerId="LiveId" clId="{3F8BBD9C-3122-4F0C-8ADD-1C7D8466D3BA}" dt="2021-10-06T02:32:42.558" v="1919" actId="14100"/>
      <pc:docMkLst>
        <pc:docMk/>
      </pc:docMkLst>
      <pc:sldChg chg="modSp mod modTransition">
        <pc:chgData name="dawn.washington25@yahoo.com" userId="2c230471c863ab63" providerId="LiveId" clId="{3F8BBD9C-3122-4F0C-8ADD-1C7D8466D3BA}" dt="2021-10-06T01:54:12.456" v="1817" actId="14100"/>
        <pc:sldMkLst>
          <pc:docMk/>
          <pc:sldMk cId="1325373587" sldId="259"/>
        </pc:sldMkLst>
        <pc:spChg chg="mod">
          <ac:chgData name="dawn.washington25@yahoo.com" userId="2c230471c863ab63" providerId="LiveId" clId="{3F8BBD9C-3122-4F0C-8ADD-1C7D8466D3BA}" dt="2021-10-06T00:39:39.205" v="1494" actId="255"/>
          <ac:spMkLst>
            <pc:docMk/>
            <pc:sldMk cId="1325373587" sldId="259"/>
            <ac:spMk id="8" creationId="{103950CF-5BF2-4FB0-A36C-48C194F39E12}"/>
          </ac:spMkLst>
        </pc:spChg>
        <pc:spChg chg="mod">
          <ac:chgData name="dawn.washington25@yahoo.com" userId="2c230471c863ab63" providerId="LiveId" clId="{3F8BBD9C-3122-4F0C-8ADD-1C7D8466D3BA}" dt="2021-10-05T23:14:19.528" v="919" actId="122"/>
          <ac:spMkLst>
            <pc:docMk/>
            <pc:sldMk cId="1325373587" sldId="259"/>
            <ac:spMk id="9" creationId="{256319DF-036A-473B-95D3-C5F6FF849FD4}"/>
          </ac:spMkLst>
        </pc:spChg>
        <pc:spChg chg="mod">
          <ac:chgData name="dawn.washington25@yahoo.com" userId="2c230471c863ab63" providerId="LiveId" clId="{3F8BBD9C-3122-4F0C-8ADD-1C7D8466D3BA}" dt="2021-10-06T01:54:12.456" v="1817" actId="14100"/>
          <ac:spMkLst>
            <pc:docMk/>
            <pc:sldMk cId="1325373587" sldId="259"/>
            <ac:spMk id="10" creationId="{255FA470-23EB-4512-8FFB-28DDAB08B002}"/>
          </ac:spMkLst>
        </pc:spChg>
      </pc:sldChg>
      <pc:sldChg chg="addSp delSp modSp mod modTransition">
        <pc:chgData name="dawn.washington25@yahoo.com" userId="2c230471c863ab63" providerId="LiveId" clId="{3F8BBD9C-3122-4F0C-8ADD-1C7D8466D3BA}" dt="2021-10-06T01:50:09.208" v="1803" actId="122"/>
        <pc:sldMkLst>
          <pc:docMk/>
          <pc:sldMk cId="2720361709" sldId="260"/>
        </pc:sldMkLst>
        <pc:spChg chg="add del mod">
          <ac:chgData name="dawn.washington25@yahoo.com" userId="2c230471c863ab63" providerId="LiveId" clId="{3F8BBD9C-3122-4F0C-8ADD-1C7D8466D3BA}" dt="2021-09-29T01:19:41.667" v="82" actId="21"/>
          <ac:spMkLst>
            <pc:docMk/>
            <pc:sldMk cId="2720361709" sldId="260"/>
            <ac:spMk id="3" creationId="{3BF17341-C69C-4A7A-8A67-B29EFC2D8543}"/>
          </ac:spMkLst>
        </pc:spChg>
        <pc:spChg chg="add del mod">
          <ac:chgData name="dawn.washington25@yahoo.com" userId="2c230471c863ab63" providerId="LiveId" clId="{3F8BBD9C-3122-4F0C-8ADD-1C7D8466D3BA}" dt="2021-10-05T23:03:17.628" v="609"/>
          <ac:spMkLst>
            <pc:docMk/>
            <pc:sldMk cId="2720361709" sldId="260"/>
            <ac:spMk id="3" creationId="{ACF782D0-152D-4DC5-898A-98AC92160DD0}"/>
          </ac:spMkLst>
        </pc:spChg>
        <pc:spChg chg="add del mod">
          <ac:chgData name="dawn.washington25@yahoo.com" userId="2c230471c863ab63" providerId="LiveId" clId="{3F8BBD9C-3122-4F0C-8ADD-1C7D8466D3BA}" dt="2021-09-29T01:19:53.207" v="85" actId="21"/>
          <ac:spMkLst>
            <pc:docMk/>
            <pc:sldMk cId="2720361709" sldId="260"/>
            <ac:spMk id="7" creationId="{2A41DC8C-9A59-4102-8868-3D7389CA1913}"/>
          </ac:spMkLst>
        </pc:spChg>
        <pc:spChg chg="mod">
          <ac:chgData name="dawn.washington25@yahoo.com" userId="2c230471c863ab63" providerId="LiveId" clId="{3F8BBD9C-3122-4F0C-8ADD-1C7D8466D3BA}" dt="2021-10-06T00:39:57.525" v="1496" actId="255"/>
          <ac:spMkLst>
            <pc:docMk/>
            <pc:sldMk cId="2720361709" sldId="260"/>
            <ac:spMk id="12" creationId="{50AEA731-C7D0-4A0E-B871-4F369D8BEAC5}"/>
          </ac:spMkLst>
        </pc:spChg>
        <pc:spChg chg="mod">
          <ac:chgData name="dawn.washington25@yahoo.com" userId="2c230471c863ab63" providerId="LiveId" clId="{3F8BBD9C-3122-4F0C-8ADD-1C7D8466D3BA}" dt="2021-10-06T01:50:09.208" v="1803" actId="122"/>
          <ac:spMkLst>
            <pc:docMk/>
            <pc:sldMk cId="2720361709" sldId="260"/>
            <ac:spMk id="13" creationId="{A4E49AC7-7A73-4B51-BDF6-EABA3162F4B7}"/>
          </ac:spMkLst>
        </pc:spChg>
        <pc:picChg chg="mod">
          <ac:chgData name="dawn.washington25@yahoo.com" userId="2c230471c863ab63" providerId="LiveId" clId="{3F8BBD9C-3122-4F0C-8ADD-1C7D8466D3BA}" dt="2021-10-05T23:04:00.948" v="622" actId="1076"/>
          <ac:picMkLst>
            <pc:docMk/>
            <pc:sldMk cId="2720361709" sldId="260"/>
            <ac:picMk id="5" creationId="{8721CA53-694C-477A-8858-99E3051F171A}"/>
          </ac:picMkLst>
        </pc:picChg>
        <pc:picChg chg="add mod">
          <ac:chgData name="dawn.washington25@yahoo.com" userId="2c230471c863ab63" providerId="LiveId" clId="{3F8BBD9C-3122-4F0C-8ADD-1C7D8466D3BA}" dt="2021-10-05T23:03:59.589" v="621" actId="1076"/>
          <ac:picMkLst>
            <pc:docMk/>
            <pc:sldMk cId="2720361709" sldId="260"/>
            <ac:picMk id="7" creationId="{7DE2A403-1DBC-4B31-B5C9-722C2BDF1B03}"/>
          </ac:picMkLst>
        </pc:picChg>
        <pc:picChg chg="del">
          <ac:chgData name="dawn.washington25@yahoo.com" userId="2c230471c863ab63" providerId="LiveId" clId="{3F8BBD9C-3122-4F0C-8ADD-1C7D8466D3BA}" dt="2021-10-05T23:02:47.468" v="607" actId="21"/>
          <ac:picMkLst>
            <pc:docMk/>
            <pc:sldMk cId="2720361709" sldId="260"/>
            <ac:picMk id="16" creationId="{740533F4-86F2-4B1E-96A3-2FA4F436D3A6}"/>
          </ac:picMkLst>
        </pc:picChg>
        <pc:picChg chg="mod">
          <ac:chgData name="dawn.washington25@yahoo.com" userId="2c230471c863ab63" providerId="LiveId" clId="{3F8BBD9C-3122-4F0C-8ADD-1C7D8466D3BA}" dt="2021-10-05T23:03:57.237" v="620" actId="1076"/>
          <ac:picMkLst>
            <pc:docMk/>
            <pc:sldMk cId="2720361709" sldId="260"/>
            <ac:picMk id="18" creationId="{18BC2A5A-7F05-4444-8281-26D531194187}"/>
          </ac:picMkLst>
        </pc:picChg>
        <pc:picChg chg="del">
          <ac:chgData name="dawn.washington25@yahoo.com" userId="2c230471c863ab63" providerId="LiveId" clId="{3F8BBD9C-3122-4F0C-8ADD-1C7D8466D3BA}" dt="2021-09-29T01:19:37.025" v="81" actId="21"/>
          <ac:picMkLst>
            <pc:docMk/>
            <pc:sldMk cId="2720361709" sldId="260"/>
            <ac:picMk id="20" creationId="{5AFBBF42-7056-4477-896E-1E8073CB4729}"/>
          </ac:picMkLst>
        </pc:picChg>
        <pc:picChg chg="del mod">
          <ac:chgData name="dawn.washington25@yahoo.com" userId="2c230471c863ab63" providerId="LiveId" clId="{3F8BBD9C-3122-4F0C-8ADD-1C7D8466D3BA}" dt="2021-09-29T01:19:49.369" v="84" actId="21"/>
          <ac:picMkLst>
            <pc:docMk/>
            <pc:sldMk cId="2720361709" sldId="260"/>
            <ac:picMk id="24" creationId="{2708FFA5-E81C-4FD0-970D-C71D36C8D365}"/>
          </ac:picMkLst>
        </pc:picChg>
      </pc:sldChg>
      <pc:sldChg chg="addSp delSp modSp mod modTransition">
        <pc:chgData name="dawn.washington25@yahoo.com" userId="2c230471c863ab63" providerId="LiveId" clId="{3F8BBD9C-3122-4F0C-8ADD-1C7D8466D3BA}" dt="2021-10-06T02:09:42.272" v="1884"/>
        <pc:sldMkLst>
          <pc:docMk/>
          <pc:sldMk cId="869470413" sldId="2432"/>
        </pc:sldMkLst>
        <pc:spChg chg="mod">
          <ac:chgData name="dawn.washington25@yahoo.com" userId="2c230471c863ab63" providerId="LiveId" clId="{3F8BBD9C-3122-4F0C-8ADD-1C7D8466D3BA}" dt="2021-10-06T01:50:51.376" v="1805" actId="14100"/>
          <ac:spMkLst>
            <pc:docMk/>
            <pc:sldMk cId="869470413" sldId="2432"/>
            <ac:spMk id="2" creationId="{603DA247-2F35-4FB8-903D-FB32D7B852D9}"/>
          </ac:spMkLst>
        </pc:spChg>
        <pc:picChg chg="add del mod">
          <ac:chgData name="dawn.washington25@yahoo.com" userId="2c230471c863ab63" providerId="LiveId" clId="{3F8BBD9C-3122-4F0C-8ADD-1C7D8466D3BA}" dt="2021-10-06T01:46:52.059" v="1788" actId="478"/>
          <ac:picMkLst>
            <pc:docMk/>
            <pc:sldMk cId="869470413" sldId="2432"/>
            <ac:picMk id="4" creationId="{10EEB04E-5155-48E3-AC10-C52C9320208A}"/>
          </ac:picMkLst>
        </pc:picChg>
        <pc:picChg chg="add del mod">
          <ac:chgData name="dawn.washington25@yahoo.com" userId="2c230471c863ab63" providerId="LiveId" clId="{3F8BBD9C-3122-4F0C-8ADD-1C7D8466D3BA}" dt="2021-10-06T01:46:55.098" v="1789" actId="478"/>
          <ac:picMkLst>
            <pc:docMk/>
            <pc:sldMk cId="869470413" sldId="2432"/>
            <ac:picMk id="7" creationId="{3BAA4D2C-3A3A-4360-8B93-0BAA3EE350DA}"/>
          </ac:picMkLst>
        </pc:picChg>
        <pc:picChg chg="add mod">
          <ac:chgData name="dawn.washington25@yahoo.com" userId="2c230471c863ab63" providerId="LiveId" clId="{3F8BBD9C-3122-4F0C-8ADD-1C7D8466D3BA}" dt="2021-10-06T01:49:42.785" v="1799" actId="1440"/>
          <ac:picMkLst>
            <pc:docMk/>
            <pc:sldMk cId="869470413" sldId="2432"/>
            <ac:picMk id="8" creationId="{F2732B62-E2DD-47CF-ACAB-16DBCEDD89B6}"/>
          </ac:picMkLst>
        </pc:picChg>
      </pc:sldChg>
      <pc:sldChg chg="addSp delSp modSp mod modTransition setBg">
        <pc:chgData name="dawn.washington25@yahoo.com" userId="2c230471c863ab63" providerId="LiveId" clId="{3F8BBD9C-3122-4F0C-8ADD-1C7D8466D3BA}" dt="2021-10-06T02:09:53.402" v="1887"/>
        <pc:sldMkLst>
          <pc:docMk/>
          <pc:sldMk cId="2779095684" sldId="2433"/>
        </pc:sldMkLst>
        <pc:spChg chg="mod">
          <ac:chgData name="dawn.washington25@yahoo.com" userId="2c230471c863ab63" providerId="LiveId" clId="{3F8BBD9C-3122-4F0C-8ADD-1C7D8466D3BA}" dt="2021-10-06T01:16:38.720" v="1588" actId="20577"/>
          <ac:spMkLst>
            <pc:docMk/>
            <pc:sldMk cId="2779095684" sldId="2433"/>
            <ac:spMk id="12" creationId="{FAAB2787-6A77-4A87-993D-DDAF924185B5}"/>
          </ac:spMkLst>
        </pc:spChg>
        <pc:picChg chg="add del mod">
          <ac:chgData name="dawn.washington25@yahoo.com" userId="2c230471c863ab63" providerId="LiveId" clId="{3F8BBD9C-3122-4F0C-8ADD-1C7D8466D3BA}" dt="2021-10-06T01:16:17.619" v="1582" actId="21"/>
          <ac:picMkLst>
            <pc:docMk/>
            <pc:sldMk cId="2779095684" sldId="2433"/>
            <ac:picMk id="5" creationId="{19847492-4791-4F4D-8E62-CD67394349C8}"/>
          </ac:picMkLst>
        </pc:picChg>
        <pc:picChg chg="add mod">
          <ac:chgData name="dawn.washington25@yahoo.com" userId="2c230471c863ab63" providerId="LiveId" clId="{3F8BBD9C-3122-4F0C-8ADD-1C7D8466D3BA}" dt="2021-10-06T01:53:25.154" v="1810" actId="1440"/>
          <ac:picMkLst>
            <pc:docMk/>
            <pc:sldMk cId="2779095684" sldId="2433"/>
            <ac:picMk id="6" creationId="{2A45F5B5-0B30-4956-A8ED-0455F34C553C}"/>
          </ac:picMkLst>
        </pc:picChg>
      </pc:sldChg>
      <pc:sldChg chg="addSp delSp modSp mod modTransition">
        <pc:chgData name="dawn.washington25@yahoo.com" userId="2c230471c863ab63" providerId="LiveId" clId="{3F8BBD9C-3122-4F0C-8ADD-1C7D8466D3BA}" dt="2021-10-06T02:10:23.582" v="1890"/>
        <pc:sldMkLst>
          <pc:docMk/>
          <pc:sldMk cId="927727573" sldId="2436"/>
        </pc:sldMkLst>
        <pc:spChg chg="del">
          <ac:chgData name="dawn.washington25@yahoo.com" userId="2c230471c863ab63" providerId="LiveId" clId="{3F8BBD9C-3122-4F0C-8ADD-1C7D8466D3BA}" dt="2021-10-06T02:04:18.141" v="1854" actId="21"/>
          <ac:spMkLst>
            <pc:docMk/>
            <pc:sldMk cId="927727573" sldId="2436"/>
            <ac:spMk id="3" creationId="{C747C414-85D9-40D6-9BB3-5AF68A84F413}"/>
          </ac:spMkLst>
        </pc:spChg>
        <pc:spChg chg="add del mod">
          <ac:chgData name="dawn.washington25@yahoo.com" userId="2c230471c863ab63" providerId="LiveId" clId="{3F8BBD9C-3122-4F0C-8ADD-1C7D8466D3BA}" dt="2021-10-06T02:04:25.738" v="1855" actId="21"/>
          <ac:spMkLst>
            <pc:docMk/>
            <pc:sldMk cId="927727573" sldId="2436"/>
            <ac:spMk id="4" creationId="{8D894029-60A5-4CE0-B131-6BD1CBEFA544}"/>
          </ac:spMkLst>
        </pc:spChg>
        <pc:spChg chg="mod">
          <ac:chgData name="dawn.washington25@yahoo.com" userId="2c230471c863ab63" providerId="LiveId" clId="{3F8BBD9C-3122-4F0C-8ADD-1C7D8466D3BA}" dt="2021-10-06T02:06:00.495" v="1870" actId="113"/>
          <ac:spMkLst>
            <pc:docMk/>
            <pc:sldMk cId="927727573" sldId="2436"/>
            <ac:spMk id="6" creationId="{4F7706BE-EF2E-459C-8778-01DDD354C634}"/>
          </ac:spMkLst>
        </pc:spChg>
        <pc:spChg chg="add del mod">
          <ac:chgData name="dawn.washington25@yahoo.com" userId="2c230471c863ab63" providerId="LiveId" clId="{3F8BBD9C-3122-4F0C-8ADD-1C7D8466D3BA}" dt="2021-10-06T02:04:56.049" v="1859" actId="21"/>
          <ac:spMkLst>
            <pc:docMk/>
            <pc:sldMk cId="927727573" sldId="2436"/>
            <ac:spMk id="7" creationId="{2E3F3DDD-51C9-4EFC-9138-F394F3332B07}"/>
          </ac:spMkLst>
        </pc:spChg>
        <pc:spChg chg="del">
          <ac:chgData name="dawn.washington25@yahoo.com" userId="2c230471c863ab63" providerId="LiveId" clId="{3F8BBD9C-3122-4F0C-8ADD-1C7D8466D3BA}" dt="2021-10-06T02:04:32.460" v="1856" actId="21"/>
          <ac:spMkLst>
            <pc:docMk/>
            <pc:sldMk cId="927727573" sldId="2436"/>
            <ac:spMk id="8" creationId="{0B070B25-2BBC-49AC-9CFA-1CD7195DF2D6}"/>
          </ac:spMkLst>
        </pc:spChg>
        <pc:spChg chg="del">
          <ac:chgData name="dawn.washington25@yahoo.com" userId="2c230471c863ab63" providerId="LiveId" clId="{3F8BBD9C-3122-4F0C-8ADD-1C7D8466D3BA}" dt="2021-10-06T02:05:01.970" v="1860" actId="21"/>
          <ac:spMkLst>
            <pc:docMk/>
            <pc:sldMk cId="927727573" sldId="2436"/>
            <ac:spMk id="9" creationId="{9E2524A0-105C-4170-BB48-CD0756FB3DFE}"/>
          </ac:spMkLst>
        </pc:spChg>
        <pc:spChg chg="del">
          <ac:chgData name="dawn.washington25@yahoo.com" userId="2c230471c863ab63" providerId="LiveId" clId="{3F8BBD9C-3122-4F0C-8ADD-1C7D8466D3BA}" dt="2021-10-06T02:05:27.678" v="1866" actId="21"/>
          <ac:spMkLst>
            <pc:docMk/>
            <pc:sldMk cId="927727573" sldId="2436"/>
            <ac:spMk id="10" creationId="{6E57A531-5B0F-485D-A015-BC78AD089BA6}"/>
          </ac:spMkLst>
        </pc:spChg>
        <pc:spChg chg="add del mod">
          <ac:chgData name="dawn.washington25@yahoo.com" userId="2c230471c863ab63" providerId="LiveId" clId="{3F8BBD9C-3122-4F0C-8ADD-1C7D8466D3BA}" dt="2021-10-06T02:04:50.842" v="1858" actId="21"/>
          <ac:spMkLst>
            <pc:docMk/>
            <pc:sldMk cId="927727573" sldId="2436"/>
            <ac:spMk id="13" creationId="{3B8241FA-A2CF-4597-AF50-0C02B0F0C5BA}"/>
          </ac:spMkLst>
        </pc:spChg>
        <pc:spChg chg="add del mod">
          <ac:chgData name="dawn.washington25@yahoo.com" userId="2c230471c863ab63" providerId="LiveId" clId="{3F8BBD9C-3122-4F0C-8ADD-1C7D8466D3BA}" dt="2021-10-06T02:05:07.475" v="1861" actId="21"/>
          <ac:spMkLst>
            <pc:docMk/>
            <pc:sldMk cId="927727573" sldId="2436"/>
            <ac:spMk id="15" creationId="{250225C5-DD47-4952-9FDA-7A6913DE18B3}"/>
          </ac:spMkLst>
        </pc:spChg>
        <pc:spChg chg="add del mod">
          <ac:chgData name="dawn.washington25@yahoo.com" userId="2c230471c863ab63" providerId="LiveId" clId="{3F8BBD9C-3122-4F0C-8ADD-1C7D8466D3BA}" dt="2021-10-06T02:05:14.339" v="1863" actId="21"/>
          <ac:spMkLst>
            <pc:docMk/>
            <pc:sldMk cId="927727573" sldId="2436"/>
            <ac:spMk id="17" creationId="{D04DE2EE-8F50-485E-98AC-CF12263EEE15}"/>
          </ac:spMkLst>
        </pc:spChg>
        <pc:spChg chg="add del mod">
          <ac:chgData name="dawn.washington25@yahoo.com" userId="2c230471c863ab63" providerId="LiveId" clId="{3F8BBD9C-3122-4F0C-8ADD-1C7D8466D3BA}" dt="2021-10-06T02:05:21.875" v="1865" actId="21"/>
          <ac:spMkLst>
            <pc:docMk/>
            <pc:sldMk cId="927727573" sldId="2436"/>
            <ac:spMk id="19" creationId="{19725B20-5FE6-4C4C-921D-F0D0DAC5A3EE}"/>
          </ac:spMkLst>
        </pc:spChg>
        <pc:spChg chg="add del mod">
          <ac:chgData name="dawn.washington25@yahoo.com" userId="2c230471c863ab63" providerId="LiveId" clId="{3F8BBD9C-3122-4F0C-8ADD-1C7D8466D3BA}" dt="2021-10-06T02:05:35.118" v="1867" actId="21"/>
          <ac:spMkLst>
            <pc:docMk/>
            <pc:sldMk cId="927727573" sldId="2436"/>
            <ac:spMk id="21" creationId="{9D43A2B7-A1D0-4BF7-B201-95315A63430D}"/>
          </ac:spMkLst>
        </pc:spChg>
        <pc:picChg chg="del">
          <ac:chgData name="dawn.washington25@yahoo.com" userId="2c230471c863ab63" providerId="LiveId" clId="{3F8BBD9C-3122-4F0C-8ADD-1C7D8466D3BA}" dt="2021-10-06T02:05:10.354" v="1862" actId="21"/>
          <ac:picMkLst>
            <pc:docMk/>
            <pc:sldMk cId="927727573" sldId="2436"/>
            <ac:picMk id="12" creationId="{4E709B75-16EA-4581-AED9-567DEF45A6B2}"/>
          </ac:picMkLst>
        </pc:picChg>
        <pc:picChg chg="del">
          <ac:chgData name="dawn.washington25@yahoo.com" userId="2c230471c863ab63" providerId="LiveId" clId="{3F8BBD9C-3122-4F0C-8ADD-1C7D8466D3BA}" dt="2021-10-06T02:04:47.858" v="1857" actId="21"/>
          <ac:picMkLst>
            <pc:docMk/>
            <pc:sldMk cId="927727573" sldId="2436"/>
            <ac:picMk id="24" creationId="{E896B487-8C07-495F-95BF-B8F4960E1E8D}"/>
          </ac:picMkLst>
        </pc:picChg>
        <pc:picChg chg="del">
          <ac:chgData name="dawn.washington25@yahoo.com" userId="2c230471c863ab63" providerId="LiveId" clId="{3F8BBD9C-3122-4F0C-8ADD-1C7D8466D3BA}" dt="2021-10-06T02:05:19.348" v="1864" actId="21"/>
          <ac:picMkLst>
            <pc:docMk/>
            <pc:sldMk cId="927727573" sldId="2436"/>
            <ac:picMk id="28" creationId="{D4D09222-33EB-4F99-9A89-51E2E1E97584}"/>
          </ac:picMkLst>
        </pc:picChg>
      </pc:sldChg>
      <pc:sldChg chg="modSp mod modTransition">
        <pc:chgData name="dawn.washington25@yahoo.com" userId="2c230471c863ab63" providerId="LiveId" clId="{3F8BBD9C-3122-4F0C-8ADD-1C7D8466D3BA}" dt="2021-10-06T01:53:57.582" v="1816" actId="6549"/>
        <pc:sldMkLst>
          <pc:docMk/>
          <pc:sldMk cId="3927832306" sldId="2448"/>
        </pc:sldMkLst>
        <pc:spChg chg="mod">
          <ac:chgData name="dawn.washington25@yahoo.com" userId="2c230471c863ab63" providerId="LiveId" clId="{3F8BBD9C-3122-4F0C-8ADD-1C7D8466D3BA}" dt="2021-10-02T16:11:49.529" v="307" actId="20577"/>
          <ac:spMkLst>
            <pc:docMk/>
            <pc:sldMk cId="3927832306" sldId="2448"/>
            <ac:spMk id="3" creationId="{C0AE828D-1E63-455F-949D-0C5454A7FE88}"/>
          </ac:spMkLst>
        </pc:spChg>
        <pc:spChg chg="mod">
          <ac:chgData name="dawn.washington25@yahoo.com" userId="2c230471c863ab63" providerId="LiveId" clId="{3F8BBD9C-3122-4F0C-8ADD-1C7D8466D3BA}" dt="2021-10-06T01:53:57.582" v="1816" actId="6549"/>
          <ac:spMkLst>
            <pc:docMk/>
            <pc:sldMk cId="3927832306" sldId="2448"/>
            <ac:spMk id="7" creationId="{5D865526-EC39-4780-A2A8-274A80A5C19B}"/>
          </ac:spMkLst>
        </pc:spChg>
        <pc:spChg chg="mod">
          <ac:chgData name="dawn.washington25@yahoo.com" userId="2c230471c863ab63" providerId="LiveId" clId="{3F8BBD9C-3122-4F0C-8ADD-1C7D8466D3BA}" dt="2021-10-05T23:41:30.898" v="1015" actId="20577"/>
          <ac:spMkLst>
            <pc:docMk/>
            <pc:sldMk cId="3927832306" sldId="2448"/>
            <ac:spMk id="9" creationId="{79DC1498-E692-42BA-B69F-6D37E6CFACA0}"/>
          </ac:spMkLst>
        </pc:spChg>
      </pc:sldChg>
      <pc:sldChg chg="addSp delSp modSp mod modTransition">
        <pc:chgData name="dawn.washington25@yahoo.com" userId="2c230471c863ab63" providerId="LiveId" clId="{3F8BBD9C-3122-4F0C-8ADD-1C7D8466D3BA}" dt="2021-10-06T02:32:42.558" v="1919" actId="14100"/>
        <pc:sldMkLst>
          <pc:docMk/>
          <pc:sldMk cId="839779156" sldId="2450"/>
        </pc:sldMkLst>
        <pc:spChg chg="mod">
          <ac:chgData name="dawn.washington25@yahoo.com" userId="2c230471c863ab63" providerId="LiveId" clId="{3F8BBD9C-3122-4F0C-8ADD-1C7D8466D3BA}" dt="2021-10-06T01:39:55.665" v="1773" actId="20577"/>
          <ac:spMkLst>
            <pc:docMk/>
            <pc:sldMk cId="839779156" sldId="2450"/>
            <ac:spMk id="2" creationId="{DAF72BBC-FC90-4B63-96CA-ABED853DBAD0}"/>
          </ac:spMkLst>
        </pc:spChg>
        <pc:spChg chg="del">
          <ac:chgData name="dawn.washington25@yahoo.com" userId="2c230471c863ab63" providerId="LiveId" clId="{3F8BBD9C-3122-4F0C-8ADD-1C7D8466D3BA}" dt="2021-10-06T01:54:48.109" v="1818" actId="21"/>
          <ac:spMkLst>
            <pc:docMk/>
            <pc:sldMk cId="839779156" sldId="2450"/>
            <ac:spMk id="5" creationId="{14AB6F96-E5E8-4B40-A18C-2D078D1C2D4F}"/>
          </ac:spMkLst>
        </pc:spChg>
        <pc:spChg chg="add mod">
          <ac:chgData name="dawn.washington25@yahoo.com" userId="2c230471c863ab63" providerId="LiveId" clId="{3F8BBD9C-3122-4F0C-8ADD-1C7D8466D3BA}" dt="2021-10-06T02:31:14.690" v="1917" actId="14100"/>
          <ac:spMkLst>
            <pc:docMk/>
            <pc:sldMk cId="839779156" sldId="2450"/>
            <ac:spMk id="6" creationId="{78F4E203-5454-4EDD-817F-A268CC331829}"/>
          </ac:spMkLst>
        </pc:spChg>
        <pc:spChg chg="add del mod">
          <ac:chgData name="dawn.washington25@yahoo.com" userId="2c230471c863ab63" providerId="LiveId" clId="{3F8BBD9C-3122-4F0C-8ADD-1C7D8466D3BA}" dt="2021-10-06T01:56:37.385" v="1819" actId="21"/>
          <ac:spMkLst>
            <pc:docMk/>
            <pc:sldMk cId="839779156" sldId="2450"/>
            <ac:spMk id="7" creationId="{A00B713B-F922-482F-BD10-5DF010782E01}"/>
          </ac:spMkLst>
        </pc:spChg>
        <pc:picChg chg="add mod">
          <ac:chgData name="dawn.washington25@yahoo.com" userId="2c230471c863ab63" providerId="LiveId" clId="{3F8BBD9C-3122-4F0C-8ADD-1C7D8466D3BA}" dt="2021-10-06T02:32:42.558" v="1919" actId="14100"/>
          <ac:picMkLst>
            <pc:docMk/>
            <pc:sldMk cId="839779156" sldId="2450"/>
            <ac:picMk id="9" creationId="{350B662F-4A47-46EB-9C58-248D99F8B720}"/>
          </ac:picMkLst>
        </pc:picChg>
      </pc:sldChg>
      <pc:sldChg chg="addSp delSp modSp mod modTransition">
        <pc:chgData name="dawn.washington25@yahoo.com" userId="2c230471c863ab63" providerId="LiveId" clId="{3F8BBD9C-3122-4F0C-8ADD-1C7D8466D3BA}" dt="2021-10-06T02:09:32.538" v="1883"/>
        <pc:sldMkLst>
          <pc:docMk/>
          <pc:sldMk cId="2944765398" sldId="2451"/>
        </pc:sldMkLst>
        <pc:spChg chg="mod">
          <ac:chgData name="dawn.washington25@yahoo.com" userId="2c230471c863ab63" providerId="LiveId" clId="{3F8BBD9C-3122-4F0C-8ADD-1C7D8466D3BA}" dt="2021-10-06T01:26:07.803" v="1686" actId="20577"/>
          <ac:spMkLst>
            <pc:docMk/>
            <pc:sldMk cId="2944765398" sldId="2451"/>
            <ac:spMk id="2" creationId="{B156CAF1-214F-4566-9B0D-DACA1063E8C8}"/>
          </ac:spMkLst>
        </pc:spChg>
        <pc:spChg chg="mod">
          <ac:chgData name="dawn.washington25@yahoo.com" userId="2c230471c863ab63" providerId="LiveId" clId="{3F8BBD9C-3122-4F0C-8ADD-1C7D8466D3BA}" dt="2021-10-06T00:40:08.677" v="1497" actId="255"/>
          <ac:spMkLst>
            <pc:docMk/>
            <pc:sldMk cId="2944765398" sldId="2451"/>
            <ac:spMk id="3" creationId="{1D24B42B-925B-494C-A986-BD85E8117E1E}"/>
          </ac:spMkLst>
        </pc:spChg>
        <pc:picChg chg="add del mod">
          <ac:chgData name="dawn.washington25@yahoo.com" userId="2c230471c863ab63" providerId="LiveId" clId="{3F8BBD9C-3122-4F0C-8ADD-1C7D8466D3BA}" dt="2021-10-05T23:34:47.271" v="961" actId="931"/>
          <ac:picMkLst>
            <pc:docMk/>
            <pc:sldMk cId="2944765398" sldId="2451"/>
            <ac:picMk id="5" creationId="{98C92A89-3B76-42BD-8E59-1BC9957ECF6E}"/>
          </ac:picMkLst>
        </pc:picChg>
      </pc:sldChg>
      <pc:sldChg chg="del">
        <pc:chgData name="dawn.washington25@yahoo.com" userId="2c230471c863ab63" providerId="LiveId" clId="{3F8BBD9C-3122-4F0C-8ADD-1C7D8466D3BA}" dt="2021-09-29T01:37:29.371" v="139" actId="2696"/>
        <pc:sldMkLst>
          <pc:docMk/>
          <pc:sldMk cId="714960598" sldId="2454"/>
        </pc:sldMkLst>
      </pc:sldChg>
      <pc:sldChg chg="addSp delSp modSp del mod">
        <pc:chgData name="dawn.washington25@yahoo.com" userId="2c230471c863ab63" providerId="LiveId" clId="{3F8BBD9C-3122-4F0C-8ADD-1C7D8466D3BA}" dt="2021-10-06T02:09:13.447" v="1882" actId="2696"/>
        <pc:sldMkLst>
          <pc:docMk/>
          <pc:sldMk cId="3516891798" sldId="2456"/>
        </pc:sldMkLst>
        <pc:spChg chg="add del mod">
          <ac:chgData name="dawn.washington25@yahoo.com" userId="2c230471c863ab63" providerId="LiveId" clId="{3F8BBD9C-3122-4F0C-8ADD-1C7D8466D3BA}" dt="2021-10-02T17:56:13.172" v="486"/>
          <ac:spMkLst>
            <pc:docMk/>
            <pc:sldMk cId="3516891798" sldId="2456"/>
            <ac:spMk id="4" creationId="{5B70C1EF-3A78-47A0-BF5A-80FCA3766039}"/>
          </ac:spMkLst>
        </pc:spChg>
        <pc:spChg chg="add del mod">
          <ac:chgData name="dawn.washington25@yahoo.com" userId="2c230471c863ab63" providerId="LiveId" clId="{3F8BBD9C-3122-4F0C-8ADD-1C7D8466D3BA}" dt="2021-10-02T17:57:02.309" v="496" actId="21"/>
          <ac:spMkLst>
            <pc:docMk/>
            <pc:sldMk cId="3516891798" sldId="2456"/>
            <ac:spMk id="8" creationId="{32AF48F3-0BA5-47E2-B410-E66518A0C24B}"/>
          </ac:spMkLst>
        </pc:spChg>
        <pc:spChg chg="add del mod">
          <ac:chgData name="dawn.washington25@yahoo.com" userId="2c230471c863ab63" providerId="LiveId" clId="{3F8BBD9C-3122-4F0C-8ADD-1C7D8466D3BA}" dt="2021-10-02T17:59:05.748" v="499"/>
          <ac:spMkLst>
            <pc:docMk/>
            <pc:sldMk cId="3516891798" sldId="2456"/>
            <ac:spMk id="11" creationId="{21D2D950-E2EF-4F10-AC3B-15A735EE7DEF}"/>
          </ac:spMkLst>
        </pc:spChg>
        <pc:spChg chg="mod">
          <ac:chgData name="dawn.washington25@yahoo.com" userId="2c230471c863ab63" providerId="LiveId" clId="{3F8BBD9C-3122-4F0C-8ADD-1C7D8466D3BA}" dt="2021-09-29T01:37:17.025" v="138" actId="27636"/>
          <ac:spMkLst>
            <pc:docMk/>
            <pc:sldMk cId="3516891798" sldId="2456"/>
            <ac:spMk id="14" creationId="{79248A72-A597-48DF-A270-3389F5D209C0}"/>
          </ac:spMkLst>
        </pc:spChg>
        <pc:spChg chg="add del mod">
          <ac:chgData name="dawn.washington25@yahoo.com" userId="2c230471c863ab63" providerId="LiveId" clId="{3F8BBD9C-3122-4F0C-8ADD-1C7D8466D3BA}" dt="2021-10-02T18:02:38.381" v="507" actId="21"/>
          <ac:spMkLst>
            <pc:docMk/>
            <pc:sldMk cId="3516891798" sldId="2456"/>
            <ac:spMk id="15" creationId="{02D89B5B-A072-421E-B192-98D96AF99314}"/>
          </ac:spMkLst>
        </pc:spChg>
        <pc:spChg chg="add del mod">
          <ac:chgData name="dawn.washington25@yahoo.com" userId="2c230471c863ab63" providerId="LiveId" clId="{3F8BBD9C-3122-4F0C-8ADD-1C7D8466D3BA}" dt="2021-10-02T18:02:36.503" v="504" actId="21"/>
          <ac:spMkLst>
            <pc:docMk/>
            <pc:sldMk cId="3516891798" sldId="2456"/>
            <ac:spMk id="19" creationId="{BE6911C2-6520-4BFC-A55D-5984DB5462FF}"/>
          </ac:spMkLst>
        </pc:spChg>
        <pc:picChg chg="add del mod">
          <ac:chgData name="dawn.washington25@yahoo.com" userId="2c230471c863ab63" providerId="LiveId" clId="{3F8BBD9C-3122-4F0C-8ADD-1C7D8466D3BA}" dt="2021-10-02T17:59:00.351" v="497" actId="21"/>
          <ac:picMkLst>
            <pc:docMk/>
            <pc:sldMk cId="3516891798" sldId="2456"/>
            <ac:picMk id="5" creationId="{E17385F6-0EEE-4F21-B418-211D05085CF5}"/>
          </ac:picMkLst>
        </pc:picChg>
        <pc:picChg chg="del">
          <ac:chgData name="dawn.washington25@yahoo.com" userId="2c230471c863ab63" providerId="LiveId" clId="{3F8BBD9C-3122-4F0C-8ADD-1C7D8466D3BA}" dt="2021-10-02T17:56:07.109" v="485" actId="21"/>
          <ac:picMkLst>
            <pc:docMk/>
            <pc:sldMk cId="3516891798" sldId="2456"/>
            <ac:picMk id="6" creationId="{C07C315A-7CD1-432C-92FA-6B62159B56CA}"/>
          </ac:picMkLst>
        </pc:picChg>
        <pc:picChg chg="add del mod modCrop">
          <ac:chgData name="dawn.washington25@yahoo.com" userId="2c230471c863ab63" providerId="LiveId" clId="{3F8BBD9C-3122-4F0C-8ADD-1C7D8466D3BA}" dt="2021-10-02T17:57:01.396" v="495"/>
          <ac:picMkLst>
            <pc:docMk/>
            <pc:sldMk cId="3516891798" sldId="2456"/>
            <ac:picMk id="9" creationId="{E118D8D4-6B6B-4B9C-9C3C-F67302ED4692}"/>
          </ac:picMkLst>
        </pc:picChg>
        <pc:picChg chg="add del mod">
          <ac:chgData name="dawn.washington25@yahoo.com" userId="2c230471c863ab63" providerId="LiveId" clId="{3F8BBD9C-3122-4F0C-8ADD-1C7D8466D3BA}" dt="2021-10-02T18:02:43.563" v="508" actId="14100"/>
          <ac:picMkLst>
            <pc:docMk/>
            <pc:sldMk cId="3516891798" sldId="2456"/>
            <ac:picMk id="12" creationId="{258E73E7-535D-4F1C-B094-3F6058ECF9F8}"/>
          </ac:picMkLst>
        </pc:picChg>
        <pc:picChg chg="add del mod">
          <ac:chgData name="dawn.washington25@yahoo.com" userId="2c230471c863ab63" providerId="LiveId" clId="{3F8BBD9C-3122-4F0C-8ADD-1C7D8466D3BA}" dt="2021-10-02T18:02:37.781" v="506"/>
          <ac:picMkLst>
            <pc:docMk/>
            <pc:sldMk cId="3516891798" sldId="2456"/>
            <ac:picMk id="17" creationId="{C4F059FC-83A3-4345-93FA-2BAB30C47CD9}"/>
          </ac:picMkLst>
        </pc:picChg>
      </pc:sldChg>
      <pc:sldChg chg="addSp delSp modSp mod modTransition">
        <pc:chgData name="dawn.washington25@yahoo.com" userId="2c230471c863ab63" providerId="LiveId" clId="{3F8BBD9C-3122-4F0C-8ADD-1C7D8466D3BA}" dt="2021-10-06T02:17:15.612" v="1900" actId="14100"/>
        <pc:sldMkLst>
          <pc:docMk/>
          <pc:sldMk cId="3164405530" sldId="2457"/>
        </pc:sldMkLst>
        <pc:spChg chg="del mod">
          <ac:chgData name="dawn.washington25@yahoo.com" userId="2c230471c863ab63" providerId="LiveId" clId="{3F8BBD9C-3122-4F0C-8ADD-1C7D8466D3BA}" dt="2021-10-06T01:58:28.853" v="1828" actId="21"/>
          <ac:spMkLst>
            <pc:docMk/>
            <pc:sldMk cId="3164405530" sldId="2457"/>
            <ac:spMk id="3" creationId="{1D24B42B-925B-494C-A986-BD85E8117E1E}"/>
          </ac:spMkLst>
        </pc:spChg>
        <pc:spChg chg="del">
          <ac:chgData name="dawn.washington25@yahoo.com" userId="2c230471c863ab63" providerId="LiveId" clId="{3F8BBD9C-3122-4F0C-8ADD-1C7D8466D3BA}" dt="2021-10-06T01:59:33.831" v="1834" actId="21"/>
          <ac:spMkLst>
            <pc:docMk/>
            <pc:sldMk cId="3164405530" sldId="2457"/>
            <ac:spMk id="5" creationId="{AF9B872F-6332-408E-9135-B871F0C90C00}"/>
          </ac:spMkLst>
        </pc:spChg>
        <pc:spChg chg="add del mod">
          <ac:chgData name="dawn.washington25@yahoo.com" userId="2c230471c863ab63" providerId="LiveId" clId="{3F8BBD9C-3122-4F0C-8ADD-1C7D8466D3BA}" dt="2021-10-06T02:16:54.066" v="1896" actId="21"/>
          <ac:spMkLst>
            <pc:docMk/>
            <pc:sldMk cId="3164405530" sldId="2457"/>
            <ac:spMk id="7" creationId="{43FF7495-4D7C-4F35-A851-53DDA4FF0C3D}"/>
          </ac:spMkLst>
        </pc:spChg>
        <pc:spChg chg="add del mod">
          <ac:chgData name="dawn.washington25@yahoo.com" userId="2c230471c863ab63" providerId="LiveId" clId="{3F8BBD9C-3122-4F0C-8ADD-1C7D8466D3BA}" dt="2021-10-06T01:59:19.584" v="1832" actId="21"/>
          <ac:spMkLst>
            <pc:docMk/>
            <pc:sldMk cId="3164405530" sldId="2457"/>
            <ac:spMk id="8" creationId="{C52C78E7-37A9-4015-B4FC-262C5951A6E4}"/>
          </ac:spMkLst>
        </pc:spChg>
        <pc:spChg chg="add del mod">
          <ac:chgData name="dawn.washington25@yahoo.com" userId="2c230471c863ab63" providerId="LiveId" clId="{3F8BBD9C-3122-4F0C-8ADD-1C7D8466D3BA}" dt="2021-10-06T01:59:38.651" v="1835" actId="21"/>
          <ac:spMkLst>
            <pc:docMk/>
            <pc:sldMk cId="3164405530" sldId="2457"/>
            <ac:spMk id="12" creationId="{5E1EC85A-81A0-4CB9-93C7-A5E9D7C6A841}"/>
          </ac:spMkLst>
        </pc:spChg>
        <pc:picChg chg="add del mod">
          <ac:chgData name="dawn.washington25@yahoo.com" userId="2c230471c863ab63" providerId="LiveId" clId="{3F8BBD9C-3122-4F0C-8ADD-1C7D8466D3BA}" dt="2021-10-06T02:00:12.545" v="1838" actId="21"/>
          <ac:picMkLst>
            <pc:docMk/>
            <pc:sldMk cId="3164405530" sldId="2457"/>
            <ac:picMk id="10" creationId="{C3EDF0E6-8073-47EA-9F5E-B070319E35BD}"/>
          </ac:picMkLst>
        </pc:picChg>
        <pc:picChg chg="add del mod">
          <ac:chgData name="dawn.washington25@yahoo.com" userId="2c230471c863ab63" providerId="LiveId" clId="{3F8BBD9C-3122-4F0C-8ADD-1C7D8466D3BA}" dt="2021-10-06T02:12:51.024" v="1892" actId="21"/>
          <ac:picMkLst>
            <pc:docMk/>
            <pc:sldMk cId="3164405530" sldId="2457"/>
            <ac:picMk id="14" creationId="{F7E01472-6736-4562-B4A7-DBEF6462EF32}"/>
          </ac:picMkLst>
        </pc:picChg>
        <pc:picChg chg="add del mod">
          <ac:chgData name="dawn.washington25@yahoo.com" userId="2c230471c863ab63" providerId="LiveId" clId="{3F8BBD9C-3122-4F0C-8ADD-1C7D8466D3BA}" dt="2021-10-06T02:17:05.188" v="1898" actId="21"/>
          <ac:picMkLst>
            <pc:docMk/>
            <pc:sldMk cId="3164405530" sldId="2457"/>
            <ac:picMk id="15" creationId="{4C0F32D8-AA89-4456-B23A-AB48C06A65D5}"/>
          </ac:picMkLst>
        </pc:picChg>
        <pc:picChg chg="add mod">
          <ac:chgData name="dawn.washington25@yahoo.com" userId="2c230471c863ab63" providerId="LiveId" clId="{3F8BBD9C-3122-4F0C-8ADD-1C7D8466D3BA}" dt="2021-10-06T02:17:15.612" v="1900" actId="14100"/>
          <ac:picMkLst>
            <pc:docMk/>
            <pc:sldMk cId="3164405530" sldId="2457"/>
            <ac:picMk id="16" creationId="{1D1A9A84-7605-4AEE-8B13-7D4488D0AA2B}"/>
          </ac:picMkLst>
        </pc:picChg>
      </pc:sldChg>
      <pc:sldChg chg="modSp mod modTransition">
        <pc:chgData name="dawn.washington25@yahoo.com" userId="2c230471c863ab63" providerId="LiveId" clId="{3F8BBD9C-3122-4F0C-8ADD-1C7D8466D3BA}" dt="2021-10-05T23:22:43.643" v="948"/>
        <pc:sldMkLst>
          <pc:docMk/>
          <pc:sldMk cId="1649098948" sldId="2462"/>
        </pc:sldMkLst>
        <pc:spChg chg="mod">
          <ac:chgData name="dawn.washington25@yahoo.com" userId="2c230471c863ab63" providerId="LiveId" clId="{3F8BBD9C-3122-4F0C-8ADD-1C7D8466D3BA}" dt="2021-10-05T22:38:17.213" v="510" actId="14100"/>
          <ac:spMkLst>
            <pc:docMk/>
            <pc:sldMk cId="1649098948" sldId="2462"/>
            <ac:spMk id="6" creationId="{F3C89A40-EEAA-43AB-9A3A-B2CFDE450F1B}"/>
          </ac:spMkLst>
        </pc:spChg>
      </pc:sldChg>
      <pc:sldChg chg="addSp delSp modSp mod ord modTransition">
        <pc:chgData name="dawn.washington25@yahoo.com" userId="2c230471c863ab63" providerId="LiveId" clId="{3F8BBD9C-3122-4F0C-8ADD-1C7D8466D3BA}" dt="2021-10-06T02:09:46.386" v="1885"/>
        <pc:sldMkLst>
          <pc:docMk/>
          <pc:sldMk cId="3736597672" sldId="2463"/>
        </pc:sldMkLst>
        <pc:spChg chg="add del">
          <ac:chgData name="dawn.washington25@yahoo.com" userId="2c230471c863ab63" providerId="LiveId" clId="{3F8BBD9C-3122-4F0C-8ADD-1C7D8466D3BA}" dt="2021-10-06T01:30:00.372" v="1750" actId="478"/>
          <ac:spMkLst>
            <pc:docMk/>
            <pc:sldMk cId="3736597672" sldId="2463"/>
            <ac:spMk id="6" creationId="{8B190605-C3F4-4D43-A152-57F4E9A16EC9}"/>
          </ac:spMkLst>
        </pc:spChg>
        <pc:spChg chg="mod">
          <ac:chgData name="dawn.washington25@yahoo.com" userId="2c230471c863ab63" providerId="LiveId" clId="{3F8BBD9C-3122-4F0C-8ADD-1C7D8466D3BA}" dt="2021-10-06T01:50:58.385" v="1806" actId="14100"/>
          <ac:spMkLst>
            <pc:docMk/>
            <pc:sldMk cId="3736597672" sldId="2463"/>
            <ac:spMk id="12" creationId="{FAAB2787-6A77-4A87-993D-DDAF924185B5}"/>
          </ac:spMkLst>
        </pc:spChg>
        <pc:picChg chg="add mod">
          <ac:chgData name="dawn.washington25@yahoo.com" userId="2c230471c863ab63" providerId="LiveId" clId="{3F8BBD9C-3122-4F0C-8ADD-1C7D8466D3BA}" dt="2021-10-06T01:50:28.952" v="1804" actId="1440"/>
          <ac:picMkLst>
            <pc:docMk/>
            <pc:sldMk cId="3736597672" sldId="2463"/>
            <ac:picMk id="7" creationId="{494F07BF-01A3-462E-B855-3C7D019A58D2}"/>
          </ac:picMkLst>
        </pc:picChg>
      </pc:sldChg>
      <pc:sldChg chg="addSp delSp modSp add mod ord modTransition">
        <pc:chgData name="dawn.washington25@yahoo.com" userId="2c230471c863ab63" providerId="LiveId" clId="{3F8BBD9C-3122-4F0C-8ADD-1C7D8466D3BA}" dt="2021-10-06T00:39:49.368" v="1495" actId="255"/>
        <pc:sldMkLst>
          <pc:docMk/>
          <pc:sldMk cId="2895308755" sldId="2464"/>
        </pc:sldMkLst>
        <pc:spChg chg="mod">
          <ac:chgData name="dawn.washington25@yahoo.com" userId="2c230471c863ab63" providerId="LiveId" clId="{3F8BBD9C-3122-4F0C-8ADD-1C7D8466D3BA}" dt="2021-10-06T00:39:49.368" v="1495" actId="255"/>
          <ac:spMkLst>
            <pc:docMk/>
            <pc:sldMk cId="2895308755" sldId="2464"/>
            <ac:spMk id="2" creationId="{603DA247-2F35-4FB8-903D-FB32D7B852D9}"/>
          </ac:spMkLst>
        </pc:spChg>
        <pc:spChg chg="add mod">
          <ac:chgData name="dawn.washington25@yahoo.com" userId="2c230471c863ab63" providerId="LiveId" clId="{3F8BBD9C-3122-4F0C-8ADD-1C7D8466D3BA}" dt="2021-10-05T23:21:09.882" v="945"/>
          <ac:spMkLst>
            <pc:docMk/>
            <pc:sldMk cId="2895308755" sldId="2464"/>
            <ac:spMk id="8" creationId="{B8544A1D-694D-4F04-904F-3E832FB6E0EB}"/>
          </ac:spMkLst>
        </pc:spChg>
        <pc:picChg chg="add mod ord">
          <ac:chgData name="dawn.washington25@yahoo.com" userId="2c230471c863ab63" providerId="LiveId" clId="{3F8BBD9C-3122-4F0C-8ADD-1C7D8466D3BA}" dt="2021-10-05T22:38:26.824" v="513" actId="1076"/>
          <ac:picMkLst>
            <pc:docMk/>
            <pc:sldMk cId="2895308755" sldId="2464"/>
            <ac:picMk id="4" creationId="{F25A0602-0AA8-4C71-B03E-DABB145C8F3A}"/>
          </ac:picMkLst>
        </pc:picChg>
        <pc:picChg chg="add mod ord">
          <ac:chgData name="dawn.washington25@yahoo.com" userId="2c230471c863ab63" providerId="LiveId" clId="{3F8BBD9C-3122-4F0C-8ADD-1C7D8466D3BA}" dt="2021-10-05T22:38:25.472" v="512" actId="1076"/>
          <ac:picMkLst>
            <pc:docMk/>
            <pc:sldMk cId="2895308755" sldId="2464"/>
            <ac:picMk id="6" creationId="{3BB7B16A-2E28-4BE0-B6C7-F459C5319CAA}"/>
          </ac:picMkLst>
        </pc:picChg>
        <pc:picChg chg="add mod ord">
          <ac:chgData name="dawn.washington25@yahoo.com" userId="2c230471c863ab63" providerId="LiveId" clId="{3F8BBD9C-3122-4F0C-8ADD-1C7D8466D3BA}" dt="2021-10-05T22:38:31.551" v="514" actId="1076"/>
          <ac:picMkLst>
            <pc:docMk/>
            <pc:sldMk cId="2895308755" sldId="2464"/>
            <ac:picMk id="7" creationId="{AB6541EE-8895-408A-8432-DA1B925A81FE}"/>
          </ac:picMkLst>
        </pc:picChg>
        <pc:picChg chg="add del mod">
          <ac:chgData name="dawn.washington25@yahoo.com" userId="2c230471c863ab63" providerId="LiveId" clId="{3F8BBD9C-3122-4F0C-8ADD-1C7D8466D3BA}" dt="2021-10-02T17:46:50.805" v="474" actId="21"/>
          <ac:picMkLst>
            <pc:docMk/>
            <pc:sldMk cId="2895308755" sldId="2464"/>
            <ac:picMk id="8" creationId="{4C3DFEB1-83C5-4A12-A9B5-D160E237E3ED}"/>
          </ac:picMkLst>
        </pc:picChg>
        <pc:picChg chg="add del mod">
          <ac:chgData name="dawn.washington25@yahoo.com" userId="2c230471c863ab63" providerId="LiveId" clId="{3F8BBD9C-3122-4F0C-8ADD-1C7D8466D3BA}" dt="2021-10-02T17:46:53.960" v="475" actId="21"/>
          <ac:picMkLst>
            <pc:docMk/>
            <pc:sldMk cId="2895308755" sldId="2464"/>
            <ac:picMk id="9" creationId="{FABBA8F1-2CA5-4F1A-A136-EF2B5DB8CAA5}"/>
          </ac:picMkLst>
        </pc:picChg>
        <pc:picChg chg="add mod">
          <ac:chgData name="dawn.washington25@yahoo.com" userId="2c230471c863ab63" providerId="LiveId" clId="{3F8BBD9C-3122-4F0C-8ADD-1C7D8466D3BA}" dt="2021-10-05T22:38:36.067" v="515" actId="1076"/>
          <ac:picMkLst>
            <pc:docMk/>
            <pc:sldMk cId="2895308755" sldId="2464"/>
            <ac:picMk id="10" creationId="{D63FE15A-2675-44C2-8593-74A13F739D01}"/>
          </ac:picMkLst>
        </pc:picChg>
        <pc:picChg chg="add mod">
          <ac:chgData name="dawn.washington25@yahoo.com" userId="2c230471c863ab63" providerId="LiveId" clId="{3F8BBD9C-3122-4F0C-8ADD-1C7D8466D3BA}" dt="2021-10-05T22:38:39.209" v="516" actId="1076"/>
          <ac:picMkLst>
            <pc:docMk/>
            <pc:sldMk cId="2895308755" sldId="2464"/>
            <ac:picMk id="11" creationId="{EFEB761D-BBF1-4C5F-935C-A1B4200BAE90}"/>
          </ac:picMkLst>
        </pc:picChg>
      </pc:sldChg>
      <pc:sldChg chg="addSp modSp add mod modTransition">
        <pc:chgData name="dawn.washington25@yahoo.com" userId="2c230471c863ab63" providerId="LiveId" clId="{3F8BBD9C-3122-4F0C-8ADD-1C7D8466D3BA}" dt="2021-10-06T02:09:49.873" v="1886"/>
        <pc:sldMkLst>
          <pc:docMk/>
          <pc:sldMk cId="2910328223" sldId="2465"/>
        </pc:sldMkLst>
        <pc:spChg chg="mod">
          <ac:chgData name="dawn.washington25@yahoo.com" userId="2c230471c863ab63" providerId="LiveId" clId="{3F8BBD9C-3122-4F0C-8ADD-1C7D8466D3BA}" dt="2021-10-06T01:28:58.417" v="1748" actId="20577"/>
          <ac:spMkLst>
            <pc:docMk/>
            <pc:sldMk cId="2910328223" sldId="2465"/>
            <ac:spMk id="12" creationId="{FAAB2787-6A77-4A87-993D-DDAF924185B5}"/>
          </ac:spMkLst>
        </pc:spChg>
        <pc:picChg chg="add mod">
          <ac:chgData name="dawn.washington25@yahoo.com" userId="2c230471c863ab63" providerId="LiveId" clId="{3F8BBD9C-3122-4F0C-8ADD-1C7D8466D3BA}" dt="2021-10-06T01:51:33.418" v="1807" actId="1440"/>
          <ac:picMkLst>
            <pc:docMk/>
            <pc:sldMk cId="2910328223" sldId="2465"/>
            <ac:picMk id="5" creationId="{0EBDDF11-06B2-48DA-969F-83675048100F}"/>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t>10/7/2021</a:t>
            </a:fld>
            <a:endParaRPr lang="en-US" dirty="0"/>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t>10/7/2021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Cody</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What does a data analyst do?</a:t>
            </a:r>
            <a:r>
              <a:rPr lang="en-US" dirty="0" smtClean="0"/>
              <a:t/>
            </a:r>
            <a:br>
              <a:rPr lang="en-US" dirty="0" smtClean="0"/>
            </a:br>
            <a:r>
              <a:rPr lang="en-US" sz="1200" b="0" i="0" kern="1200" dirty="0" smtClean="0">
                <a:solidFill>
                  <a:schemeClr val="tx1"/>
                </a:solidFill>
                <a:effectLst/>
                <a:latin typeface="+mn-lt"/>
                <a:ea typeface="+mn-ea"/>
                <a:cs typeface="+mn-cs"/>
              </a:rPr>
              <a:t>The data analyst manipulates and analyzes large sets of data to help grow the companies’ revenue or reduce costs. They can take the data that they have analyzed and transform it into charts or graphs to make it presentable to the stakeholders. Data Analysts are a very important asset to any company because of the abundance of data that is now accessible to the world. We decided to analyze the job market for Data Analysts because of the importance of the role as well as the strong job outlook.</a:t>
            </a:r>
            <a:endParaRPr lang="en-US" dirty="0"/>
          </a:p>
        </p:txBody>
      </p:sp>
      <p:sp>
        <p:nvSpPr>
          <p:cNvPr id="4" name="Slide Number Placeholder 3"/>
          <p:cNvSpPr>
            <a:spLocks noGrp="1"/>
          </p:cNvSpPr>
          <p:nvPr>
            <p:ph type="sldNum" sz="quarter" idx="10"/>
          </p:nvPr>
        </p:nvSpPr>
        <p:spPr/>
        <p:txBody>
          <a:bodyPr/>
          <a:lstStyle/>
          <a:p>
            <a:fld id="{228B34ED-4CDD-41C9-90F7-D768D5559A6F}" type="slidenum">
              <a:rPr lang="en-US" smtClean="0"/>
              <a:t>1</a:t>
            </a:fld>
            <a:endParaRPr lang="en-US" dirty="0"/>
          </a:p>
        </p:txBody>
      </p:sp>
    </p:spTree>
    <p:extLst>
      <p:ext uri="{BB962C8B-B14F-4D97-AF65-F5344CB8AC3E}">
        <p14:creationId xmlns:p14="http://schemas.microsoft.com/office/powerpoint/2010/main" val="39594951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a:t>
            </a:r>
            <a:r>
              <a:rPr lang="en-US" baseline="0" dirty="0" smtClean="0"/>
              <a:t> the website was created we deployed it to </a:t>
            </a:r>
            <a:r>
              <a:rPr lang="en-US" baseline="0" dirty="0" err="1" smtClean="0"/>
              <a:t>git</a:t>
            </a:r>
            <a:r>
              <a:rPr lang="en-US" baseline="0" dirty="0" smtClean="0"/>
              <a:t> hub pages</a:t>
            </a:r>
            <a:endParaRPr lang="en-US" dirty="0"/>
          </a:p>
        </p:txBody>
      </p:sp>
      <p:sp>
        <p:nvSpPr>
          <p:cNvPr id="4" name="Slide Number Placeholder 3"/>
          <p:cNvSpPr>
            <a:spLocks noGrp="1"/>
          </p:cNvSpPr>
          <p:nvPr>
            <p:ph type="sldNum" sz="quarter" idx="10"/>
          </p:nvPr>
        </p:nvSpPr>
        <p:spPr/>
        <p:txBody>
          <a:bodyPr/>
          <a:lstStyle/>
          <a:p>
            <a:fld id="{228B34ED-4CDD-41C9-90F7-D768D5559A6F}" type="slidenum">
              <a:rPr lang="en-US" smtClean="0"/>
              <a:t>10</a:t>
            </a:fld>
            <a:endParaRPr lang="en-US" dirty="0"/>
          </a:p>
        </p:txBody>
      </p:sp>
    </p:spTree>
    <p:extLst>
      <p:ext uri="{BB962C8B-B14F-4D97-AF65-F5344CB8AC3E}">
        <p14:creationId xmlns:p14="http://schemas.microsoft.com/office/powerpoint/2010/main" val="1510293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also have the QR code so you all feel free to scan and go to our page.   We will now go to the webpage.</a:t>
            </a:r>
            <a:endParaRPr lang="en-US" dirty="0"/>
          </a:p>
        </p:txBody>
      </p:sp>
      <p:sp>
        <p:nvSpPr>
          <p:cNvPr id="4" name="Slide Number Placeholder 3"/>
          <p:cNvSpPr>
            <a:spLocks noGrp="1"/>
          </p:cNvSpPr>
          <p:nvPr>
            <p:ph type="sldNum" sz="quarter" idx="10"/>
          </p:nvPr>
        </p:nvSpPr>
        <p:spPr/>
        <p:txBody>
          <a:bodyPr/>
          <a:lstStyle/>
          <a:p>
            <a:fld id="{228B34ED-4CDD-41C9-90F7-D768D5559A6F}" type="slidenum">
              <a:rPr lang="en-US" smtClean="0"/>
              <a:t>11</a:t>
            </a:fld>
            <a:endParaRPr lang="en-US" dirty="0"/>
          </a:p>
        </p:txBody>
      </p:sp>
    </p:spTree>
    <p:extLst>
      <p:ext uri="{BB962C8B-B14F-4D97-AF65-F5344CB8AC3E}">
        <p14:creationId xmlns:p14="http://schemas.microsoft.com/office/powerpoint/2010/main" val="41650742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a:t>
            </a:r>
            <a:r>
              <a:rPr lang="en-US" baseline="0" dirty="0" smtClean="0"/>
              <a:t> , As we have shown from the website there are lots of places for a data analyst to go. </a:t>
            </a:r>
            <a:endParaRPr lang="en-US" dirty="0"/>
          </a:p>
        </p:txBody>
      </p:sp>
      <p:sp>
        <p:nvSpPr>
          <p:cNvPr id="4" name="Slide Number Placeholder 3"/>
          <p:cNvSpPr>
            <a:spLocks noGrp="1"/>
          </p:cNvSpPr>
          <p:nvPr>
            <p:ph type="sldNum" sz="quarter" idx="10"/>
          </p:nvPr>
        </p:nvSpPr>
        <p:spPr/>
        <p:txBody>
          <a:bodyPr/>
          <a:lstStyle/>
          <a:p>
            <a:fld id="{228B34ED-4CDD-41C9-90F7-D768D5559A6F}" type="slidenum">
              <a:rPr lang="en-US" smtClean="0"/>
              <a:t>12</a:t>
            </a:fld>
            <a:endParaRPr lang="en-US" dirty="0"/>
          </a:p>
        </p:txBody>
      </p:sp>
    </p:spTree>
    <p:extLst>
      <p:ext uri="{BB962C8B-B14F-4D97-AF65-F5344CB8AC3E}">
        <p14:creationId xmlns:p14="http://schemas.microsoft.com/office/powerpoint/2010/main" val="34968797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8B34ED-4CDD-41C9-90F7-D768D5559A6F}" type="slidenum">
              <a:rPr lang="en-US" smtClean="0"/>
              <a:t>13</a:t>
            </a:fld>
            <a:endParaRPr lang="en-US" dirty="0"/>
          </a:p>
        </p:txBody>
      </p:sp>
    </p:spTree>
    <p:extLst>
      <p:ext uri="{BB962C8B-B14F-4D97-AF65-F5344CB8AC3E}">
        <p14:creationId xmlns:p14="http://schemas.microsoft.com/office/powerpoint/2010/main" val="2303483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Cody </a:t>
            </a:r>
          </a:p>
          <a:p>
            <a:r>
              <a:rPr lang="en-US" sz="1200" b="0" i="0" kern="1200" dirty="0" smtClean="0">
                <a:solidFill>
                  <a:schemeClr val="tx1"/>
                </a:solidFill>
                <a:effectLst/>
                <a:latin typeface="+mn-lt"/>
                <a:ea typeface="+mn-ea"/>
                <a:cs typeface="+mn-cs"/>
              </a:rPr>
              <a:t>As you can see here, this is an overview of the team with all our photos. List out the names of the group.</a:t>
            </a:r>
            <a:endParaRPr lang="en-US" dirty="0"/>
          </a:p>
        </p:txBody>
      </p:sp>
      <p:sp>
        <p:nvSpPr>
          <p:cNvPr id="4" name="Slide Number Placeholder 3"/>
          <p:cNvSpPr>
            <a:spLocks noGrp="1"/>
          </p:cNvSpPr>
          <p:nvPr>
            <p:ph type="sldNum" sz="quarter" idx="10"/>
          </p:nvPr>
        </p:nvSpPr>
        <p:spPr/>
        <p:txBody>
          <a:bodyPr/>
          <a:lstStyle/>
          <a:p>
            <a:fld id="{228B34ED-4CDD-41C9-90F7-D768D5559A6F}" type="slidenum">
              <a:rPr lang="en-US" smtClean="0"/>
              <a:t>2</a:t>
            </a:fld>
            <a:endParaRPr lang="en-US" dirty="0"/>
          </a:p>
        </p:txBody>
      </p:sp>
    </p:spTree>
    <p:extLst>
      <p:ext uri="{BB962C8B-B14F-4D97-AF65-F5344CB8AC3E}">
        <p14:creationId xmlns:p14="http://schemas.microsoft.com/office/powerpoint/2010/main" val="13600104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Cody</a:t>
            </a:r>
          </a:p>
          <a:p>
            <a:r>
              <a:rPr lang="en-US" sz="1200" b="0" i="0" kern="1200" dirty="0" smtClean="0">
                <a:solidFill>
                  <a:schemeClr val="tx1"/>
                </a:solidFill>
                <a:effectLst/>
                <a:latin typeface="+mn-lt"/>
                <a:ea typeface="+mn-ea"/>
                <a:cs typeface="+mn-cs"/>
              </a:rPr>
              <a:t>This slide is a layout of the project. We will go over the technologies as well as the data sources that we used to pull the data. Our team will provide a brief overview of the project as well as talk through how we cleaned up the data, created an ETL pipeline and created graphs from the data. We will also walk you through the website and show you the different interactive graphs that we created. At the end of the presentation, we will have time for any questions that you might have.</a:t>
            </a:r>
            <a:endParaRPr lang="en-US" dirty="0"/>
          </a:p>
        </p:txBody>
      </p:sp>
      <p:sp>
        <p:nvSpPr>
          <p:cNvPr id="4" name="Slide Number Placeholder 3"/>
          <p:cNvSpPr>
            <a:spLocks noGrp="1"/>
          </p:cNvSpPr>
          <p:nvPr>
            <p:ph type="sldNum" sz="quarter" idx="10"/>
          </p:nvPr>
        </p:nvSpPr>
        <p:spPr/>
        <p:txBody>
          <a:bodyPr/>
          <a:lstStyle/>
          <a:p>
            <a:fld id="{228B34ED-4CDD-41C9-90F7-D768D5559A6F}" type="slidenum">
              <a:rPr lang="en-US" smtClean="0"/>
              <a:t>3</a:t>
            </a:fld>
            <a:endParaRPr lang="en-US" dirty="0"/>
          </a:p>
        </p:txBody>
      </p:sp>
    </p:spTree>
    <p:extLst>
      <p:ext uri="{BB962C8B-B14F-4D97-AF65-F5344CB8AC3E}">
        <p14:creationId xmlns:p14="http://schemas.microsoft.com/office/powerpoint/2010/main" val="8153115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Cody – </a:t>
            </a:r>
          </a:p>
          <a:p>
            <a:r>
              <a:rPr lang="en-US" sz="1200" b="0" i="0" kern="1200" dirty="0" smtClean="0">
                <a:solidFill>
                  <a:schemeClr val="tx1"/>
                </a:solidFill>
                <a:effectLst/>
                <a:latin typeface="+mn-lt"/>
                <a:ea typeface="+mn-ea"/>
                <a:cs typeface="+mn-cs"/>
              </a:rPr>
              <a:t>The purpose of this project is to analyze the factors which impact salaries in the field of data analytics and to use this information to create a website  to assist job seekers in their </a:t>
            </a:r>
            <a:r>
              <a:rPr lang="en-US" sz="1200" b="0" i="0" kern="1200" dirty="0" err="1" smtClean="0">
                <a:solidFill>
                  <a:schemeClr val="tx1"/>
                </a:solidFill>
                <a:effectLst/>
                <a:latin typeface="+mn-lt"/>
                <a:ea typeface="+mn-ea"/>
                <a:cs typeface="+mn-cs"/>
              </a:rPr>
              <a:t>research.It’s</a:t>
            </a:r>
            <a:r>
              <a:rPr lang="en-US" sz="1200" b="0" i="0" kern="1200" dirty="0" smtClean="0">
                <a:solidFill>
                  <a:schemeClr val="tx1"/>
                </a:solidFill>
                <a:effectLst/>
                <a:latin typeface="+mn-lt"/>
                <a:ea typeface="+mn-ea"/>
                <a:cs typeface="+mn-cs"/>
              </a:rPr>
              <a:t> no secret that the coronavirus 2019 (COVID19) outbreak is deeply affecting the lives of millions around the world, both directly and indirectly. The United States alone has shed nearly 10 million jobs in the past two weeks due to the COVID-19 shutdown. Even though the job market might look bleak in some industries, the job market for data analysts is doing great right now with the expected job outlook to increase by 10%.</a:t>
            </a:r>
            <a:r>
              <a:rPr lang="en-US" dirty="0" smtClean="0"/>
              <a:t/>
            </a:r>
            <a:br>
              <a:rPr lang="en-US" dirty="0" smtClean="0"/>
            </a:br>
            <a:r>
              <a:rPr lang="en-US" sz="1200" b="0" i="0" kern="1200" dirty="0" smtClean="0">
                <a:solidFill>
                  <a:schemeClr val="tx1"/>
                </a:solidFill>
                <a:effectLst/>
                <a:latin typeface="+mn-lt"/>
                <a:ea typeface="+mn-ea"/>
                <a:cs typeface="+mn-cs"/>
              </a:rPr>
              <a:t> We have created a website that precisely helps people look for data analyst jobs nationwide. Our website lets users get whole picture of data analysts job openings nationwide, including size of employer, location, industry and estimated salary range.</a:t>
            </a:r>
            <a:endParaRPr lang="en-US" sz="1200" b="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28B34ED-4CDD-41C9-90F7-D768D5559A6F}" type="slidenum">
              <a:rPr lang="en-US" smtClean="0"/>
              <a:t>4</a:t>
            </a:fld>
            <a:endParaRPr lang="en-US" dirty="0"/>
          </a:p>
        </p:txBody>
      </p:sp>
    </p:spTree>
    <p:extLst>
      <p:ext uri="{BB962C8B-B14F-4D97-AF65-F5344CB8AC3E}">
        <p14:creationId xmlns:p14="http://schemas.microsoft.com/office/powerpoint/2010/main" val="16329491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Dawn</a:t>
            </a:r>
            <a:r>
              <a:rPr lang="en-US" sz="1200" b="0" kern="1200" baseline="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Slide 5  For our website, we used a data analyst dataset from </a:t>
            </a:r>
            <a:r>
              <a:rPr lang="en-US" sz="1200" b="0" i="0" kern="1200" dirty="0" err="1" smtClean="0">
                <a:solidFill>
                  <a:schemeClr val="tx1"/>
                </a:solidFill>
                <a:effectLst/>
                <a:latin typeface="+mn-lt"/>
                <a:ea typeface="+mn-ea"/>
                <a:cs typeface="+mn-cs"/>
              </a:rPr>
              <a:t>Kaggle</a:t>
            </a:r>
            <a:r>
              <a:rPr lang="en-US" sz="1200" b="0" i="0" kern="1200" dirty="0" smtClean="0">
                <a:solidFill>
                  <a:schemeClr val="tx1"/>
                </a:solidFill>
                <a:effectLst/>
                <a:latin typeface="+mn-lt"/>
                <a:ea typeface="+mn-ea"/>
                <a:cs typeface="+mn-cs"/>
              </a:rPr>
              <a:t>, containing salary ranges, location, company rating, job description and more for data analyst jobs in the United States.  Glass door was the source of the data which was created in 2020 – during the pandemic. Our dataset had more than 2000 rows and 16 columns. While going through our data we decided to focus our visualizations around job opening by location, employer's size and estimated range of salary.</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 Application:</a:t>
            </a:r>
            <a:r>
              <a:rPr lang="en-US" dirty="0" smtClean="0"/>
              <a:t/>
            </a:r>
            <a:br>
              <a:rPr lang="en-US" dirty="0" smtClean="0"/>
            </a:br>
            <a:r>
              <a:rPr lang="en-US" sz="1200" b="0" i="0" kern="1200" dirty="0" smtClean="0">
                <a:solidFill>
                  <a:schemeClr val="tx1"/>
                </a:solidFill>
                <a:effectLst/>
                <a:latin typeface="+mn-lt"/>
                <a:ea typeface="+mn-ea"/>
                <a:cs typeface="+mn-cs"/>
              </a:rPr>
              <a:t>Python (</a:t>
            </a:r>
            <a:r>
              <a:rPr lang="en-US" sz="1200" b="0" i="0" kern="1200" dirty="0" err="1" smtClean="0">
                <a:solidFill>
                  <a:schemeClr val="tx1"/>
                </a:solidFill>
                <a:effectLst/>
                <a:latin typeface="+mn-lt"/>
                <a:ea typeface="+mn-ea"/>
                <a:cs typeface="+mn-cs"/>
              </a:rPr>
              <a:t>Jupyter</a:t>
            </a:r>
            <a:r>
              <a:rPr lang="en-US" sz="1200" b="0" i="0" kern="1200" dirty="0" smtClean="0">
                <a:solidFill>
                  <a:schemeClr val="tx1"/>
                </a:solidFill>
                <a:effectLst/>
                <a:latin typeface="+mn-lt"/>
                <a:ea typeface="+mn-ea"/>
                <a:cs typeface="+mn-cs"/>
              </a:rPr>
              <a:t> Notebook, Pandas)</a:t>
            </a:r>
            <a:r>
              <a:rPr lang="en-US" dirty="0" smtClean="0"/>
              <a:t/>
            </a:r>
            <a:br>
              <a:rPr lang="en-US" dirty="0" smtClean="0"/>
            </a:br>
            <a:r>
              <a:rPr lang="en-US" sz="1200" b="0" i="0" kern="1200" dirty="0" smtClean="0">
                <a:solidFill>
                  <a:schemeClr val="tx1"/>
                </a:solidFill>
                <a:effectLst/>
                <a:latin typeface="+mn-lt"/>
                <a:ea typeface="+mn-ea"/>
                <a:cs typeface="+mn-cs"/>
              </a:rPr>
              <a:t>JavaScript Libraries (</a:t>
            </a:r>
            <a:r>
              <a:rPr lang="en-US" sz="1200" b="0" i="0" kern="1200" dirty="0" err="1" smtClean="0">
                <a:solidFill>
                  <a:schemeClr val="tx1"/>
                </a:solidFill>
                <a:effectLst/>
                <a:latin typeface="+mn-lt"/>
                <a:ea typeface="+mn-ea"/>
                <a:cs typeface="+mn-cs"/>
              </a:rPr>
              <a:t>Plotly</a:t>
            </a:r>
            <a:r>
              <a:rPr lang="en-US" sz="1200" b="0" i="0" kern="1200" dirty="0" smtClean="0">
                <a:solidFill>
                  <a:schemeClr val="tx1"/>
                </a:solidFill>
                <a:effectLst/>
                <a:latin typeface="+mn-lt"/>
                <a:ea typeface="+mn-ea"/>
                <a:cs typeface="+mn-cs"/>
              </a:rPr>
              <a:t>, Leaflet)</a:t>
            </a:r>
            <a:r>
              <a:rPr lang="en-US" dirty="0" smtClean="0"/>
              <a:t/>
            </a:r>
            <a:br>
              <a:rPr lang="en-US" dirty="0" smtClean="0"/>
            </a:br>
            <a:r>
              <a:rPr lang="en-US" sz="1200" b="0" i="0" kern="1200" dirty="0" smtClean="0">
                <a:solidFill>
                  <a:schemeClr val="tx1"/>
                </a:solidFill>
                <a:effectLst/>
                <a:latin typeface="+mn-lt"/>
                <a:ea typeface="+mn-ea"/>
                <a:cs typeface="+mn-cs"/>
              </a:rPr>
              <a:t>HTML/ CSS</a:t>
            </a:r>
            <a:r>
              <a:rPr lang="en-US" dirty="0" smtClean="0"/>
              <a:t/>
            </a:r>
            <a:br>
              <a:rPr lang="en-US" dirty="0" smtClean="0"/>
            </a:br>
            <a:r>
              <a:rPr lang="en-US" sz="1200" b="0" i="0" kern="1200" dirty="0" smtClean="0">
                <a:solidFill>
                  <a:schemeClr val="tx1"/>
                </a:solidFill>
                <a:effectLst/>
                <a:latin typeface="+mn-lt"/>
                <a:ea typeface="+mn-ea"/>
                <a:cs typeface="+mn-cs"/>
              </a:rPr>
              <a:t>Excel</a:t>
            </a:r>
            <a:endParaRPr lang="en-US" dirty="0"/>
          </a:p>
        </p:txBody>
      </p:sp>
      <p:sp>
        <p:nvSpPr>
          <p:cNvPr id="4" name="Slide Number Placeholder 3"/>
          <p:cNvSpPr>
            <a:spLocks noGrp="1"/>
          </p:cNvSpPr>
          <p:nvPr>
            <p:ph type="sldNum" sz="quarter" idx="10"/>
          </p:nvPr>
        </p:nvSpPr>
        <p:spPr/>
        <p:txBody>
          <a:bodyPr/>
          <a:lstStyle/>
          <a:p>
            <a:fld id="{228B34ED-4CDD-41C9-90F7-D768D5559A6F}" type="slidenum">
              <a:rPr lang="en-US" smtClean="0"/>
              <a:t>5</a:t>
            </a:fld>
            <a:endParaRPr lang="en-US" dirty="0"/>
          </a:p>
        </p:txBody>
      </p:sp>
    </p:spTree>
    <p:extLst>
      <p:ext uri="{BB962C8B-B14F-4D97-AF65-F5344CB8AC3E}">
        <p14:creationId xmlns:p14="http://schemas.microsoft.com/office/powerpoint/2010/main" val="2674145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Dawn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 brief overview of how we approached the project. We cleaned the </a:t>
            </a:r>
            <a:r>
              <a:rPr lang="en-US" sz="1200" b="0" i="0" kern="1200" dirty="0" err="1" smtClean="0">
                <a:solidFill>
                  <a:schemeClr val="tx1"/>
                </a:solidFill>
                <a:effectLst/>
                <a:latin typeface="+mn-lt"/>
                <a:ea typeface="+mn-ea"/>
                <a:cs typeface="+mn-cs"/>
              </a:rPr>
              <a:t>Kaggle</a:t>
            </a:r>
            <a:r>
              <a:rPr lang="en-US" sz="1200" b="0" i="0" kern="1200" dirty="0" smtClean="0">
                <a:solidFill>
                  <a:schemeClr val="tx1"/>
                </a:solidFill>
                <a:effectLst/>
                <a:latin typeface="+mn-lt"/>
                <a:ea typeface="+mn-ea"/>
                <a:cs typeface="+mn-cs"/>
              </a:rPr>
              <a:t> Dataset. Created Visualizations using Python and </a:t>
            </a:r>
            <a:r>
              <a:rPr lang="en-US" sz="1200" b="0" i="0" kern="1200" dirty="0" err="1" smtClean="0">
                <a:solidFill>
                  <a:schemeClr val="tx1"/>
                </a:solidFill>
                <a:effectLst/>
                <a:latin typeface="+mn-lt"/>
                <a:ea typeface="+mn-ea"/>
                <a:cs typeface="+mn-cs"/>
              </a:rPr>
              <a:t>Plotly</a:t>
            </a:r>
            <a:r>
              <a:rPr lang="en-US" sz="1200" b="0" i="0" kern="1200" dirty="0" smtClean="0">
                <a:solidFill>
                  <a:schemeClr val="tx1"/>
                </a:solidFill>
                <a:effectLst/>
                <a:latin typeface="+mn-lt"/>
                <a:ea typeface="+mn-ea"/>
                <a:cs typeface="+mn-cs"/>
              </a:rPr>
              <a:t>.</a:t>
            </a:r>
            <a:r>
              <a:rPr lang="en-US" dirty="0" smtClean="0"/>
              <a:t/>
            </a:r>
            <a:br>
              <a:rPr lang="en-US" dirty="0" smtClean="0"/>
            </a:br>
            <a:r>
              <a:rPr lang="en-US" sz="1200" b="0" i="0" kern="1200" dirty="0" smtClean="0">
                <a:solidFill>
                  <a:schemeClr val="tx1"/>
                </a:solidFill>
                <a:effectLst/>
                <a:latin typeface="+mn-lt"/>
                <a:ea typeface="+mn-ea"/>
                <a:cs typeface="+mn-cs"/>
              </a:rPr>
              <a:t>Created Webpages using HTML/CSS. Finally, we loaded the website on to </a:t>
            </a:r>
            <a:r>
              <a:rPr lang="en-US" sz="1200" b="0" i="0" kern="1200" dirty="0" err="1" smtClean="0">
                <a:solidFill>
                  <a:schemeClr val="tx1"/>
                </a:solidFill>
                <a:effectLst/>
                <a:latin typeface="+mn-lt"/>
                <a:ea typeface="+mn-ea"/>
                <a:cs typeface="+mn-cs"/>
              </a:rPr>
              <a:t>Github</a:t>
            </a:r>
            <a:r>
              <a:rPr lang="en-US" sz="1200" b="0" i="0" kern="1200" dirty="0" smtClean="0">
                <a:solidFill>
                  <a:schemeClr val="tx1"/>
                </a:solidFill>
                <a:effectLst/>
                <a:latin typeface="+mn-lt"/>
                <a:ea typeface="+mn-ea"/>
                <a:cs typeface="+mn-cs"/>
              </a:rPr>
              <a:t> Pages.</a:t>
            </a:r>
            <a:endParaRPr lang="en-US" dirty="0"/>
          </a:p>
        </p:txBody>
      </p:sp>
      <p:sp>
        <p:nvSpPr>
          <p:cNvPr id="4" name="Slide Number Placeholder 3"/>
          <p:cNvSpPr>
            <a:spLocks noGrp="1"/>
          </p:cNvSpPr>
          <p:nvPr>
            <p:ph type="sldNum" sz="quarter" idx="10"/>
          </p:nvPr>
        </p:nvSpPr>
        <p:spPr/>
        <p:txBody>
          <a:bodyPr/>
          <a:lstStyle/>
          <a:p>
            <a:fld id="{228B34ED-4CDD-41C9-90F7-D768D5559A6F}" type="slidenum">
              <a:rPr lang="en-US" smtClean="0"/>
              <a:t>6</a:t>
            </a:fld>
            <a:endParaRPr lang="en-US" dirty="0"/>
          </a:p>
        </p:txBody>
      </p:sp>
    </p:spTree>
    <p:extLst>
      <p:ext uri="{BB962C8B-B14F-4D97-AF65-F5344CB8AC3E}">
        <p14:creationId xmlns:p14="http://schemas.microsoft.com/office/powerpoint/2010/main" val="18960150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Yuging</a:t>
            </a:r>
            <a:r>
              <a:rPr lang="en-US" dirty="0" smtClean="0"/>
              <a:t> – </a:t>
            </a:r>
          </a:p>
          <a:p>
            <a:r>
              <a:rPr lang="en-US" sz="1200" b="0" i="0" kern="1200" dirty="0" smtClean="0">
                <a:solidFill>
                  <a:schemeClr val="tx1"/>
                </a:solidFill>
                <a:effectLst/>
                <a:latin typeface="+mn-lt"/>
                <a:ea typeface="+mn-ea"/>
                <a:cs typeface="+mn-cs"/>
              </a:rPr>
              <a:t>we imported the csv file into Pandas and then prepared for dataset.</a:t>
            </a:r>
            <a:r>
              <a:rPr lang="en-US" dirty="0" smtClean="0"/>
              <a:t/>
            </a:r>
            <a:br>
              <a:rPr lang="en-US" dirty="0" smtClean="0"/>
            </a:br>
            <a:r>
              <a:rPr lang="en-US" sz="1200" b="0" i="0" kern="1200" dirty="0" smtClean="0">
                <a:solidFill>
                  <a:schemeClr val="tx1"/>
                </a:solidFill>
                <a:effectLst/>
                <a:latin typeface="+mn-lt"/>
                <a:ea typeface="+mn-ea"/>
                <a:cs typeface="+mn-cs"/>
              </a:rPr>
              <a:t>First we check and detect if there is any missing value. Most of the time in the real world datasets, unknown and missing values are not easy to be recognized. when we explored dataset, we found there were -1 as value of rating, company. so we define </a:t>
            </a:r>
            <a:r>
              <a:rPr lang="en-US" sz="1200" b="0" i="0" kern="1200" dirty="0" err="1" smtClean="0">
                <a:solidFill>
                  <a:schemeClr val="tx1"/>
                </a:solidFill>
                <a:effectLst/>
                <a:latin typeface="+mn-lt"/>
                <a:ea typeface="+mn-ea"/>
                <a:cs typeface="+mn-cs"/>
              </a:rPr>
              <a:t>str</a:t>
            </a:r>
            <a:r>
              <a:rPr lang="en-US" sz="1200" b="0" i="0" kern="1200" dirty="0" smtClean="0">
                <a:solidFill>
                  <a:schemeClr val="tx1"/>
                </a:solidFill>
                <a:effectLst/>
                <a:latin typeface="+mn-lt"/>
                <a:ea typeface="+mn-ea"/>
                <a:cs typeface="+mn-cs"/>
              </a:rPr>
              <a:t> (-1)s and numeric and float types of (-1)s as missing values. and we  recheck missing values in our dataset and deleted all of N/</a:t>
            </a:r>
            <a:r>
              <a:rPr lang="en-US" sz="1200" b="0" i="0" kern="1200" dirty="0" err="1" smtClean="0">
                <a:solidFill>
                  <a:schemeClr val="tx1"/>
                </a:solidFill>
                <a:effectLst/>
                <a:latin typeface="+mn-lt"/>
                <a:ea typeface="+mn-ea"/>
                <a:cs typeface="+mn-cs"/>
              </a:rPr>
              <a:t>A.After</a:t>
            </a:r>
            <a:r>
              <a:rPr lang="en-US" sz="1200" b="0" i="0" kern="1200" dirty="0" smtClean="0">
                <a:solidFill>
                  <a:schemeClr val="tx1"/>
                </a:solidFill>
                <a:effectLst/>
                <a:latin typeface="+mn-lt"/>
                <a:ea typeface="+mn-ea"/>
                <a:cs typeface="+mn-cs"/>
              </a:rPr>
              <a:t> we were good with that, we realized even though we have information about the salary ('Salary Estimate'), it is not in the numeric </a:t>
            </a:r>
            <a:r>
              <a:rPr lang="en-US" sz="1200" b="0" i="0" kern="1200" dirty="0" err="1" smtClean="0">
                <a:solidFill>
                  <a:schemeClr val="tx1"/>
                </a:solidFill>
                <a:effectLst/>
                <a:latin typeface="+mn-lt"/>
                <a:ea typeface="+mn-ea"/>
                <a:cs typeface="+mn-cs"/>
              </a:rPr>
              <a:t>type,same</a:t>
            </a:r>
            <a:r>
              <a:rPr lang="en-US" sz="1200" b="0" i="0" kern="1200" dirty="0" smtClean="0">
                <a:solidFill>
                  <a:schemeClr val="tx1"/>
                </a:solidFill>
                <a:effectLst/>
                <a:latin typeface="+mn-lt"/>
                <a:ea typeface="+mn-ea"/>
                <a:cs typeface="+mn-cs"/>
              </a:rPr>
              <a:t> for 'Size' and 'Revenue'. We need to get rid of those $ and K signs, convert object type into numeric value and change range into min, max, to make our analysis more </a:t>
            </a:r>
            <a:r>
              <a:rPr lang="en-US" sz="1200" b="0" i="0" kern="1200" dirty="0" err="1" smtClean="0">
                <a:solidFill>
                  <a:schemeClr val="tx1"/>
                </a:solidFill>
                <a:effectLst/>
                <a:latin typeface="+mn-lt"/>
                <a:ea typeface="+mn-ea"/>
                <a:cs typeface="+mn-cs"/>
              </a:rPr>
              <a:t>compatiable.To</a:t>
            </a:r>
            <a:r>
              <a:rPr lang="en-US" sz="1200" b="0" i="0" kern="1200" dirty="0" smtClean="0">
                <a:solidFill>
                  <a:schemeClr val="tx1"/>
                </a:solidFill>
                <a:effectLst/>
                <a:latin typeface="+mn-lt"/>
                <a:ea typeface="+mn-ea"/>
                <a:cs typeface="+mn-cs"/>
              </a:rPr>
              <a:t> do that, we used method of </a:t>
            </a:r>
            <a:r>
              <a:rPr lang="en-US" sz="1200" b="0" i="0" kern="1200" dirty="0" err="1" smtClean="0">
                <a:solidFill>
                  <a:schemeClr val="tx1"/>
                </a:solidFill>
                <a:effectLst/>
                <a:latin typeface="+mn-lt"/>
                <a:ea typeface="+mn-ea"/>
                <a:cs typeface="+mn-cs"/>
              </a:rPr>
              <a:t>string.split</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rPr>
              <a:t>string.replace.To</a:t>
            </a:r>
            <a:r>
              <a:rPr lang="en-US" sz="1200" b="0" i="0" kern="1200" dirty="0" smtClean="0">
                <a:solidFill>
                  <a:schemeClr val="tx1"/>
                </a:solidFill>
                <a:effectLst/>
                <a:latin typeface="+mn-lt"/>
                <a:ea typeface="+mn-ea"/>
                <a:cs typeface="+mn-cs"/>
              </a:rPr>
              <a:t> get dataset into SQL and </a:t>
            </a:r>
            <a:r>
              <a:rPr lang="en-US" sz="1200" b="0" i="0" kern="1200" dirty="0" err="1" smtClean="0">
                <a:solidFill>
                  <a:schemeClr val="tx1"/>
                </a:solidFill>
                <a:effectLst/>
                <a:latin typeface="+mn-lt"/>
                <a:ea typeface="+mn-ea"/>
                <a:cs typeface="+mn-cs"/>
              </a:rPr>
              <a:t>json</a:t>
            </a:r>
            <a:r>
              <a:rPr lang="en-US" sz="1200" b="0" i="0" kern="1200" dirty="0" smtClean="0">
                <a:solidFill>
                  <a:schemeClr val="tx1"/>
                </a:solidFill>
                <a:effectLst/>
                <a:latin typeface="+mn-lt"/>
                <a:ea typeface="+mn-ea"/>
                <a:cs typeface="+mn-cs"/>
              </a:rPr>
              <a:t> file, we had to changed type of rating from decimal into varchar. because decimal object is not </a:t>
            </a:r>
            <a:r>
              <a:rPr lang="en-US" sz="1200" b="0" i="0" kern="1200" dirty="0" err="1" smtClean="0">
                <a:solidFill>
                  <a:schemeClr val="tx1"/>
                </a:solidFill>
                <a:effectLst/>
                <a:latin typeface="+mn-lt"/>
                <a:ea typeface="+mn-ea"/>
                <a:cs typeface="+mn-cs"/>
              </a:rPr>
              <a:t>json</a:t>
            </a:r>
            <a:r>
              <a:rPr lang="en-US" sz="1200" b="0" i="0" kern="1200" dirty="0" smtClean="0">
                <a:solidFill>
                  <a:schemeClr val="tx1"/>
                </a:solidFill>
                <a:effectLst/>
                <a:latin typeface="+mn-lt"/>
                <a:ea typeface="+mn-ea"/>
                <a:cs typeface="+mn-cs"/>
              </a:rPr>
              <a:t> serializable.</a:t>
            </a:r>
            <a:endParaRPr lang="en-US" dirty="0" smtClean="0"/>
          </a:p>
        </p:txBody>
      </p:sp>
      <p:sp>
        <p:nvSpPr>
          <p:cNvPr id="4" name="Slide Number Placeholder 3"/>
          <p:cNvSpPr>
            <a:spLocks noGrp="1"/>
          </p:cNvSpPr>
          <p:nvPr>
            <p:ph type="sldNum" sz="quarter" idx="10"/>
          </p:nvPr>
        </p:nvSpPr>
        <p:spPr/>
        <p:txBody>
          <a:bodyPr/>
          <a:lstStyle/>
          <a:p>
            <a:fld id="{228B34ED-4CDD-41C9-90F7-D768D5559A6F}" type="slidenum">
              <a:rPr lang="en-US" smtClean="0"/>
              <a:t>7</a:t>
            </a:fld>
            <a:endParaRPr lang="en-US" dirty="0"/>
          </a:p>
        </p:txBody>
      </p:sp>
    </p:spTree>
    <p:extLst>
      <p:ext uri="{BB962C8B-B14F-4D97-AF65-F5344CB8AC3E}">
        <p14:creationId xmlns:p14="http://schemas.microsoft.com/office/powerpoint/2010/main" val="42753972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Yuging</a:t>
            </a:r>
            <a:endParaRPr lang="en-US" dirty="0" smtClean="0"/>
          </a:p>
          <a:p>
            <a:r>
              <a:rPr lang="en-US" dirty="0" smtClean="0"/>
              <a:t>Use</a:t>
            </a:r>
            <a:r>
              <a:rPr lang="en-US" baseline="0" dirty="0" smtClean="0"/>
              <a:t> python in </a:t>
            </a:r>
            <a:r>
              <a:rPr lang="en-US" baseline="0" dirty="0" err="1" smtClean="0"/>
              <a:t>jupyter</a:t>
            </a:r>
            <a:r>
              <a:rPr lang="en-US" baseline="0" dirty="0" smtClean="0"/>
              <a:t> notebook to gain insights into the data before creating website. We were able to gather various insights from the data which we displayed in the webpage</a:t>
            </a:r>
            <a:r>
              <a:rPr lang="en-US" baseline="0" smtClean="0"/>
              <a:t>. </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28B34ED-4CDD-41C9-90F7-D768D5559A6F}" type="slidenum">
              <a:rPr lang="en-US" smtClean="0"/>
              <a:t>8</a:t>
            </a:fld>
            <a:endParaRPr lang="en-US" dirty="0"/>
          </a:p>
        </p:txBody>
      </p:sp>
    </p:spTree>
    <p:extLst>
      <p:ext uri="{BB962C8B-B14F-4D97-AF65-F5344CB8AC3E}">
        <p14:creationId xmlns:p14="http://schemas.microsoft.com/office/powerpoint/2010/main" val="4629876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a:t>
            </a:r>
            <a:r>
              <a:rPr lang="en-US" baseline="0" dirty="0" smtClean="0"/>
              <a:t> we completed the EDA we gained insights for what we wanted to show on the website.  Here you can see the html and </a:t>
            </a:r>
            <a:r>
              <a:rPr lang="en-US" baseline="0" dirty="0" err="1" smtClean="0"/>
              <a:t>css</a:t>
            </a:r>
            <a:r>
              <a:rPr lang="en-US" baseline="0" dirty="0" smtClean="0"/>
              <a:t> code.  The insights gained were salary by location, Job titles, Sectors and Industries hiring and salary distribution for example. </a:t>
            </a:r>
            <a:endParaRPr lang="en-US" dirty="0"/>
          </a:p>
        </p:txBody>
      </p:sp>
      <p:sp>
        <p:nvSpPr>
          <p:cNvPr id="4" name="Slide Number Placeholder 3"/>
          <p:cNvSpPr>
            <a:spLocks noGrp="1"/>
          </p:cNvSpPr>
          <p:nvPr>
            <p:ph type="sldNum" sz="quarter" idx="10"/>
          </p:nvPr>
        </p:nvSpPr>
        <p:spPr/>
        <p:txBody>
          <a:bodyPr/>
          <a:lstStyle/>
          <a:p>
            <a:fld id="{228B34ED-4CDD-41C9-90F7-D768D5559A6F}" type="slidenum">
              <a:rPr lang="en-US" smtClean="0"/>
              <a:t>9</a:t>
            </a:fld>
            <a:endParaRPr lang="en-US" dirty="0"/>
          </a:p>
        </p:txBody>
      </p:sp>
    </p:spTree>
    <p:extLst>
      <p:ext uri="{BB962C8B-B14F-4D97-AF65-F5344CB8AC3E}">
        <p14:creationId xmlns:p14="http://schemas.microsoft.com/office/powerpoint/2010/main" val="40680376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p:nvPr>
        </p:nvSpPr>
        <p:spPr>
          <a:xfrm>
            <a:off x="3512343" y="5922140"/>
            <a:ext cx="5167313" cy="518795"/>
          </a:xfrm>
        </p:spPr>
        <p:txBody>
          <a:bodyPr>
            <a:noAutofit/>
          </a:bodyPr>
          <a:lstStyle>
            <a:lvl1pPr marL="0" indent="0" algn="ctr">
              <a:buNone/>
              <a:defRPr sz="1800" spc="300">
                <a:solidFill>
                  <a:schemeClr val="tx1"/>
                </a:solidFill>
              </a:defRPr>
            </a:lvl1pPr>
            <a:lvl2pPr marL="457200" indent="0">
              <a:buNone/>
              <a:defRPr/>
            </a:lvl2pPr>
          </a:lstStyle>
          <a:p>
            <a:pPr lvl="0"/>
            <a:r>
              <a:rPr lang="en-US"/>
              <a:t>Click to edit Master text styles</a:t>
            </a:r>
          </a:p>
        </p:txBody>
      </p:sp>
      <p:sp>
        <p:nvSpPr>
          <p:cNvPr id="7" name="Text Placeholder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cap="all" baseline="0"/>
            </a:lvl1pPr>
          </a:lstStyle>
          <a:p>
            <a:r>
              <a:rPr lang="en-US" spc="300" dirty="0"/>
              <a:t>ANNUAL REVIEW</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a:noAutofit/>
          </a:bodyPr>
          <a:lstStyle>
            <a:lvl1pPr>
              <a:lnSpc>
                <a:spcPct val="150000"/>
              </a:lnSpc>
              <a:spcBef>
                <a:spcPts val="1000"/>
              </a:spcBef>
              <a:defRPr sz="4000" cap="all" spc="300" baseline="0"/>
            </a:lvl1pPr>
          </a:lstStyle>
          <a:p>
            <a:r>
              <a:rPr lang="en-US" dirty="0"/>
              <a:t>Click to edit Master TEXT styles</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58000"/>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7" name="Title 1">
            <a:extLst>
              <a:ext uri="{FF2B5EF4-FFF2-40B4-BE49-F238E27FC236}">
                <a16:creationId xmlns:a16="http://schemas.microsoft.com/office/drawing/2014/main" id="{76CDEBF2-B5C9-4887-B717-81C3D1A73CA9}"/>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
        <p:nvSpPr>
          <p:cNvPr id="2" name="Rectangle 1">
            <a:extLst>
              <a:ext uri="{FF2B5EF4-FFF2-40B4-BE49-F238E27FC236}">
                <a16:creationId xmlns:a16="http://schemas.microsoft.com/office/drawing/2014/main" id="{016A7FA3-8C13-4E5A-88C4-4357C8ACD73E}"/>
              </a:ext>
              <a:ext uri="{C183D7F6-B498-43B3-948B-1728B52AA6E4}">
                <adec:decorative xmlns:adec="http://schemas.microsoft.com/office/drawing/2017/decorative" xmlns=""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6" name="Title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a:noAutofit/>
          </a:bodyPr>
          <a:lstStyle/>
          <a:p>
            <a:r>
              <a:rPr lang="en-US" sz="4000" spc="300"/>
              <a:t>Click to edit Master title style</a:t>
            </a:r>
            <a:endParaRPr lang="en-US" sz="4000" spc="300"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 MASTER TEXT STYLES</a:t>
            </a:r>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4" name="Online Image Placeholder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a:noAutofit/>
          </a:bodyPr>
          <a:lstStyle>
            <a:lvl1pPr marL="0" indent="0">
              <a:buNone/>
              <a:defRPr/>
            </a:lvl1pPr>
          </a:lstStyle>
          <a:p>
            <a:r>
              <a:rPr lang="en-US" dirty="0"/>
              <a:t>Icon</a:t>
            </a:r>
          </a:p>
        </p:txBody>
      </p:sp>
      <p:sp>
        <p:nvSpPr>
          <p:cNvPr id="35" name="Online Image Placeholder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a:noAutofit/>
          </a:bodyPr>
          <a:lstStyle>
            <a:lvl1pPr marL="0" indent="0">
              <a:buNone/>
              <a:defRPr/>
            </a:lvl1pPr>
          </a:lstStyle>
          <a:p>
            <a:r>
              <a:rPr lang="en-US" dirty="0"/>
              <a:t>Icon</a:t>
            </a:r>
          </a:p>
        </p:txBody>
      </p:sp>
      <p:sp>
        <p:nvSpPr>
          <p:cNvPr id="36" name="Online Image Placeholder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a:noAutofit/>
          </a:bodyPr>
          <a:lstStyle>
            <a:lvl1pPr marL="0" indent="0">
              <a:buNone/>
              <a:defRPr/>
            </a:lvl1pPr>
          </a:lstStyle>
          <a:p>
            <a:r>
              <a:rPr lang="en-US" dirty="0"/>
              <a:t>Icon</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prstGeom prst="parallelogram">
            <a:avLst/>
          </a:prstGeom>
          <a:effectLst/>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anchor="t">
            <a:noAutofit/>
          </a:bodyPr>
          <a:lstStyle>
            <a:lvl1pPr algn="l">
              <a:lnSpc>
                <a:spcPct val="150000"/>
              </a:lnSpc>
              <a:spcBef>
                <a:spcPts val="1000"/>
              </a:spcBef>
              <a:defRPr sz="5400" baseline="0"/>
            </a:lvl1pPr>
          </a:lstStyle>
          <a:p>
            <a:r>
              <a:rPr lang="en-US" dirty="0"/>
              <a:t>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a:noAutofit/>
          </a:bodyPr>
          <a:lstStyle>
            <a:lvl1pPr marL="0" indent="0">
              <a:buNone/>
              <a:defRPr sz="1800" spc="300"/>
            </a:lvl1pPr>
          </a:lstStyle>
          <a:p>
            <a:pPr lvl="0"/>
            <a:r>
              <a:rPr lang="en-US" dirty="0"/>
              <a:t>CLICK TO EDIT MASTER TEXT STYLES</a:t>
            </a:r>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xmlns=""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pPr marL="0" lvl="0" algn="ctr"/>
            <a:r>
              <a:rPr lang="en-US" dirty="0"/>
              <a:t>CLICK TO 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46932"/>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2" name="Title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1"/>
            <a:ext cx="5251450" cy="1661297"/>
          </a:xfrm>
        </p:spPr>
        <p:txBody>
          <a:bodyPr anchor="b"/>
          <a:lstStyle>
            <a:lvl1pPr algn="l">
              <a:defRPr sz="6000" spc="300"/>
            </a:lvl1pPr>
          </a:lstStyle>
          <a:p>
            <a:r>
              <a:rPr lang="en-US" dirty="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a:noAutofit/>
          </a:bodyPr>
          <a:lstStyle>
            <a:lvl1pPr algn="l">
              <a:defRPr sz="3200" spc="300"/>
            </a:lvl1pPr>
          </a:lstStyle>
          <a:p>
            <a:r>
              <a:rPr lang="en-US" dirty="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7792279" y="1263841"/>
            <a:ext cx="4018722" cy="4636392"/>
          </a:xfrm>
        </p:spPr>
        <p:txBody>
          <a:bodyPr lIns="0" rIns="0">
            <a:no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5" name="Picture Placeholder 4">
            <a:extLst>
              <a:ext uri="{FF2B5EF4-FFF2-40B4-BE49-F238E27FC236}">
                <a16:creationId xmlns:a16="http://schemas.microsoft.com/office/drawing/2014/main" id="{D7CA175D-816E-4F70-96CC-8A1FD0EB16CE}"/>
              </a:ext>
            </a:extLst>
          </p:cNvPr>
          <p:cNvSpPr>
            <a:spLocks noGrp="1"/>
          </p:cNvSpPr>
          <p:nvPr>
            <p:ph type="pic" sz="quarter" idx="14"/>
          </p:nvPr>
        </p:nvSpPr>
        <p:spPr>
          <a:xfrm>
            <a:off x="736600" y="365125"/>
            <a:ext cx="2997200" cy="1781979"/>
          </a:xfrm>
        </p:spPr>
        <p:txBody>
          <a:bodyPr>
            <a:noAutofit/>
          </a:bodyPr>
          <a:lstStyle/>
          <a:p>
            <a:r>
              <a:rPr lang="en-US"/>
              <a:t>Click icon to add picture</a:t>
            </a:r>
            <a:endParaRPr lang="en-US" dirty="0"/>
          </a:p>
        </p:txBody>
      </p:sp>
      <p:sp>
        <p:nvSpPr>
          <p:cNvPr id="9" name="Picture Placeholder 4">
            <a:extLst>
              <a:ext uri="{FF2B5EF4-FFF2-40B4-BE49-F238E27FC236}">
                <a16:creationId xmlns:a16="http://schemas.microsoft.com/office/drawing/2014/main" id="{323519C8-24DE-471D-85A9-7A8AFACEC456}"/>
              </a:ext>
            </a:extLst>
          </p:cNvPr>
          <p:cNvSpPr>
            <a:spLocks noGrp="1"/>
          </p:cNvSpPr>
          <p:nvPr>
            <p:ph type="pic" sz="quarter" idx="15"/>
          </p:nvPr>
        </p:nvSpPr>
        <p:spPr>
          <a:xfrm>
            <a:off x="4051300" y="365125"/>
            <a:ext cx="2997200" cy="1781979"/>
          </a:xfrm>
        </p:spPr>
        <p:txBody>
          <a:bodyPr>
            <a:noAutofit/>
          </a:bodyPr>
          <a:lstStyle/>
          <a:p>
            <a:r>
              <a:rPr lang="en-US"/>
              <a:t>Click icon to add picture</a:t>
            </a:r>
            <a:endParaRPr lang="en-US" dirty="0"/>
          </a:p>
        </p:txBody>
      </p:sp>
      <p:sp>
        <p:nvSpPr>
          <p:cNvPr id="10" name="Picture Placeholder 4">
            <a:extLst>
              <a:ext uri="{FF2B5EF4-FFF2-40B4-BE49-F238E27FC236}">
                <a16:creationId xmlns:a16="http://schemas.microsoft.com/office/drawing/2014/main" id="{547F0F1E-7AF5-4B76-928C-7B28010C4F93}"/>
              </a:ext>
            </a:extLst>
          </p:cNvPr>
          <p:cNvSpPr>
            <a:spLocks noGrp="1"/>
          </p:cNvSpPr>
          <p:nvPr>
            <p:ph type="pic" sz="quarter" idx="16"/>
          </p:nvPr>
        </p:nvSpPr>
        <p:spPr>
          <a:xfrm>
            <a:off x="736600" y="2422525"/>
            <a:ext cx="2997200" cy="1781979"/>
          </a:xfrm>
        </p:spPr>
        <p:txBody>
          <a:bodyPr>
            <a:noAutofit/>
          </a:bodyPr>
          <a:lstStyle/>
          <a:p>
            <a:r>
              <a:rPr lang="en-US"/>
              <a:t>Click icon to add picture</a:t>
            </a:r>
            <a:endParaRPr lang="en-US" dirty="0"/>
          </a:p>
        </p:txBody>
      </p:sp>
      <p:sp>
        <p:nvSpPr>
          <p:cNvPr id="11" name="Picture Placeholder 4">
            <a:extLst>
              <a:ext uri="{FF2B5EF4-FFF2-40B4-BE49-F238E27FC236}">
                <a16:creationId xmlns:a16="http://schemas.microsoft.com/office/drawing/2014/main" id="{063D0E8E-9491-4AF0-918D-A0B782C5FD68}"/>
              </a:ext>
            </a:extLst>
          </p:cNvPr>
          <p:cNvSpPr>
            <a:spLocks noGrp="1"/>
          </p:cNvSpPr>
          <p:nvPr>
            <p:ph type="pic" sz="quarter" idx="17"/>
          </p:nvPr>
        </p:nvSpPr>
        <p:spPr>
          <a:xfrm>
            <a:off x="4051300" y="2422525"/>
            <a:ext cx="2997200" cy="1781979"/>
          </a:xfrm>
        </p:spPr>
        <p:txBody>
          <a:bodyPr>
            <a:noAutofit/>
          </a:bodyPr>
          <a:lstStyle/>
          <a:p>
            <a:r>
              <a:rPr lang="en-US"/>
              <a:t>Click icon to add picture</a:t>
            </a:r>
            <a:endParaRPr lang="en-US" dirty="0"/>
          </a:p>
        </p:txBody>
      </p:sp>
      <p:sp>
        <p:nvSpPr>
          <p:cNvPr id="12" name="Picture Placeholder 4">
            <a:extLst>
              <a:ext uri="{FF2B5EF4-FFF2-40B4-BE49-F238E27FC236}">
                <a16:creationId xmlns:a16="http://schemas.microsoft.com/office/drawing/2014/main" id="{042F54CB-9200-4D74-968A-0A3E5871D9E5}"/>
              </a:ext>
            </a:extLst>
          </p:cNvPr>
          <p:cNvSpPr>
            <a:spLocks noGrp="1"/>
          </p:cNvSpPr>
          <p:nvPr>
            <p:ph type="pic" sz="quarter" idx="18"/>
          </p:nvPr>
        </p:nvSpPr>
        <p:spPr>
          <a:xfrm>
            <a:off x="736600" y="4479925"/>
            <a:ext cx="2997200" cy="1781979"/>
          </a:xfrm>
        </p:spPr>
        <p:txBody>
          <a:bodyPr>
            <a:noAutofit/>
          </a:bodyPr>
          <a:lstStyle/>
          <a:p>
            <a:r>
              <a:rPr lang="en-US"/>
              <a:t>Click icon to add picture</a:t>
            </a:r>
            <a:endParaRPr lang="en-US" dirty="0"/>
          </a:p>
        </p:txBody>
      </p:sp>
      <p:sp>
        <p:nvSpPr>
          <p:cNvPr id="13" name="Picture Placeholder 4">
            <a:extLst>
              <a:ext uri="{FF2B5EF4-FFF2-40B4-BE49-F238E27FC236}">
                <a16:creationId xmlns:a16="http://schemas.microsoft.com/office/drawing/2014/main" id="{1D925119-27E3-496E-86BC-23416F94FB61}"/>
              </a:ext>
            </a:extLst>
          </p:cNvPr>
          <p:cNvSpPr>
            <a:spLocks noGrp="1"/>
          </p:cNvSpPr>
          <p:nvPr>
            <p:ph type="pic" sz="quarter" idx="19"/>
          </p:nvPr>
        </p:nvSpPr>
        <p:spPr>
          <a:xfrm>
            <a:off x="4051300" y="4479925"/>
            <a:ext cx="2997200" cy="1781979"/>
          </a:xfrm>
        </p:spPr>
        <p:txBody>
          <a:bodyPr>
            <a:noAutofit/>
          </a:bodyPr>
          <a:lstStyle/>
          <a:p>
            <a:r>
              <a:rPr lang="en-US"/>
              <a:t>Click icon to add picture</a:t>
            </a:r>
            <a:endParaRPr lang="en-US" dirty="0"/>
          </a:p>
        </p:txBody>
      </p:sp>
      <p:sp>
        <p:nvSpPr>
          <p:cNvPr id="4" name="Rectangle 3">
            <a:extLst>
              <a:ext uri="{FF2B5EF4-FFF2-40B4-BE49-F238E27FC236}">
                <a16:creationId xmlns:a16="http://schemas.microsoft.com/office/drawing/2014/main" id="{9DF93AF7-D4DC-42B5-8A4F-B5F3ABBB031F}"/>
              </a:ext>
              <a:ext uri="{C183D7F6-B498-43B3-948B-1728B52AA6E4}">
                <adec:decorative xmlns:adec="http://schemas.microsoft.com/office/drawing/2017/decorative" xmlns=""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p:nvPr>
        </p:nvSpPr>
        <p:spPr>
          <a:xfrm>
            <a:off x="594519" y="767791"/>
            <a:ext cx="11002962" cy="823913"/>
          </a:xfrm>
        </p:spPr>
        <p:txBody>
          <a:bodyPr>
            <a:noAutofit/>
          </a:bodyPr>
          <a:lstStyle>
            <a:lvl1pPr>
              <a:defRPr sz="4800" spc="300"/>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a:defRPr sz="1400" spc="300" baseline="0">
                <a:latin typeface="+mn-lt"/>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a:noAutofit/>
          </a:bodyPr>
          <a:lstStyle>
            <a:lvl1pPr marL="0" indent="0" algn="ctr">
              <a:buNone/>
              <a:defRPr sz="3200"/>
            </a:lvl1pPr>
          </a:lstStyle>
          <a:p>
            <a:pPr lvl="0"/>
            <a:r>
              <a:rPr lang="en-US" dirty="0"/>
              <a:t>CLICK TO EDIT MASTER TEXT STYLES</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p:nvPr>
        </p:nvSpPr>
        <p:spPr>
          <a:xfrm>
            <a:off x="6578601" y="1638300"/>
            <a:ext cx="5156200" cy="1892300"/>
          </a:xfrm>
        </p:spPr>
        <p:txBody>
          <a:bodyPr>
            <a:noAutofit/>
          </a:bodyPr>
          <a:lstStyle/>
          <a:p>
            <a:r>
              <a:rPr lang="en-US"/>
              <a:t>Click icon to add picture</a:t>
            </a:r>
            <a:endParaRPr lang="en-US" dirty="0"/>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p:nvPr>
        </p:nvSpPr>
        <p:spPr>
          <a:xfrm>
            <a:off x="469900" y="1638300"/>
            <a:ext cx="5156200" cy="1892300"/>
          </a:xfrm>
        </p:spPr>
        <p:txBody>
          <a:bodyPr>
            <a:noAutofit/>
          </a:bodyPr>
          <a:lstStyle/>
          <a:p>
            <a:r>
              <a:rPr lang="en-US"/>
              <a:t>Click icon to add picture</a:t>
            </a:r>
            <a:endParaRPr lang="en-US" dirty="0"/>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p:nvPr>
        </p:nvSpPr>
        <p:spPr>
          <a:xfrm>
            <a:off x="469107" y="3864355"/>
            <a:ext cx="5157787"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1" name="Content Placeholder 4">
            <a:extLst>
              <a:ext uri="{FF2B5EF4-FFF2-40B4-BE49-F238E27FC236}">
                <a16:creationId xmlns:a16="http://schemas.microsoft.com/office/drawing/2014/main" id="{FAEC14D1-0BEA-4D9A-9D96-A56B6A9B07AC}"/>
              </a:ext>
            </a:extLst>
          </p:cNvPr>
          <p:cNvSpPr>
            <a:spLocks noGrp="1"/>
          </p:cNvSpPr>
          <p:nvPr>
            <p:ph sz="half" idx="2"/>
          </p:nvPr>
        </p:nvSpPr>
        <p:spPr>
          <a:xfrm>
            <a:off x="469107" y="4531139"/>
            <a:ext cx="5157787"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p:nvPr>
        </p:nvSpPr>
        <p:spPr>
          <a:xfrm>
            <a:off x="6565107" y="3864355"/>
            <a:ext cx="5183188"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4" name="Content Placeholder 6">
            <a:extLst>
              <a:ext uri="{FF2B5EF4-FFF2-40B4-BE49-F238E27FC236}">
                <a16:creationId xmlns:a16="http://schemas.microsoft.com/office/drawing/2014/main" id="{438D6EEA-A0DB-4B5F-8F41-A9C1F2C094C0}"/>
              </a:ext>
            </a:extLst>
          </p:cNvPr>
          <p:cNvSpPr>
            <a:spLocks noGrp="1"/>
          </p:cNvSpPr>
          <p:nvPr>
            <p:ph sz="quarter" idx="4"/>
          </p:nvPr>
        </p:nvSpPr>
        <p:spPr>
          <a:xfrm>
            <a:off x="6565107" y="4531139"/>
            <a:ext cx="5183188"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28" name="Text Placeholder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69506"/>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Picture Placeholder 23">
            <a:extLst>
              <a:ext uri="{FF2B5EF4-FFF2-40B4-BE49-F238E27FC236}">
                <a16:creationId xmlns:a16="http://schemas.microsoft.com/office/drawing/2014/main" id="{2F2918FE-A84E-4303-AEF3-4FD66CDD733E}"/>
              </a:ext>
            </a:extLst>
          </p:cNvPr>
          <p:cNvSpPr>
            <a:spLocks noGrp="1"/>
          </p:cNvSpPr>
          <p:nvPr>
            <p:ph type="pic" sz="quarter" idx="10"/>
          </p:nvPr>
        </p:nvSpPr>
        <p:spPr>
          <a:xfrm>
            <a:off x="960438" y="1624013"/>
            <a:ext cx="3108325" cy="1892300"/>
          </a:xfrm>
        </p:spPr>
        <p:txBody>
          <a:bodyPr>
            <a:noAutofit/>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E2401025-9BC9-4BDD-97DA-CA763CF846BB}"/>
              </a:ext>
            </a:extLst>
          </p:cNvPr>
          <p:cNvSpPr>
            <a:spLocks noGrp="1"/>
          </p:cNvSpPr>
          <p:nvPr>
            <p:ph type="pic" sz="quarter" idx="11"/>
          </p:nvPr>
        </p:nvSpPr>
        <p:spPr>
          <a:xfrm>
            <a:off x="4542155" y="1623219"/>
            <a:ext cx="3108325" cy="1892300"/>
          </a:xfrm>
        </p:spPr>
        <p:txBody>
          <a:bodyPr>
            <a:noAutofit/>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B7C4AAB6-897A-4ABD-AD50-2D86B197E914}"/>
              </a:ext>
            </a:extLst>
          </p:cNvPr>
          <p:cNvSpPr>
            <a:spLocks noGrp="1"/>
          </p:cNvSpPr>
          <p:nvPr>
            <p:ph type="pic" sz="quarter" idx="12"/>
          </p:nvPr>
        </p:nvSpPr>
        <p:spPr>
          <a:xfrm>
            <a:off x="8122920" y="1623219"/>
            <a:ext cx="3108325" cy="1892300"/>
          </a:xfrm>
        </p:spPr>
        <p:txBody>
          <a:bodyPr>
            <a:noAutofit/>
          </a:bodyPr>
          <a:lstStyle/>
          <a:p>
            <a:r>
              <a:rPr lang="en-US"/>
              <a:t>Click icon to add picture</a:t>
            </a:r>
            <a:endParaRPr lang="en-US" dirty="0"/>
          </a:p>
        </p:txBody>
      </p:sp>
      <p:sp>
        <p:nvSpPr>
          <p:cNvPr id="29" name="Text Placeholder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7"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Slide Number Placeholder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hyperlink" Target="https://davism02.github.io/Data-Analyst-Project-3/Website/index.html" TargetMode="External"/><Relationship Id="rId4" Type="http://schemas.microsoft.com/office/2007/relationships/hdphoto" Target="../media/hdphoto5.wdp"/></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20.png"/><Relationship Id="rId4" Type="http://schemas.microsoft.com/office/2007/relationships/hdphoto" Target="../media/hdphoto6.wdp"/></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1.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4.jpg"/><Relationship Id="rId5" Type="http://schemas.microsoft.com/office/2007/relationships/hdphoto" Target="../media/hdphoto2.wdp"/><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microsoft.com/office/2007/relationships/hdphoto" Target="../media/hdphoto3.wdp"/></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microsoft.com/office/2007/relationships/hdphoto" Target="../media/hdphoto4.wdp"/></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microsoft.com/office/2007/relationships/hdphoto" Target="../media/hdphoto5.wdp"/></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abstract image">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rotWithShape="1">
          <a:blip r:embed="rId3">
            <a:alphaModFix amt="52000"/>
            <a:extLst>
              <a:ext uri="{BEBA8EAE-BF5A-486C-A8C5-ECC9F3942E4B}">
                <a14:imgProps xmlns:a14="http://schemas.microsoft.com/office/drawing/2010/main">
                  <a14:imgLayer r:embed="rId4">
                    <a14:imgEffect>
                      <a14:saturation sat="0"/>
                    </a14:imgEffect>
                  </a14:imgLayer>
                </a14:imgProps>
              </a:ext>
            </a:extLst>
          </a:blip>
          <a:srcRect/>
          <a:stretch/>
        </p:blipFill>
        <p:spPr/>
      </p:pic>
      <p:sp>
        <p:nvSpPr>
          <p:cNvPr id="9" name="Title 8">
            <a:extLst>
              <a:ext uri="{FF2B5EF4-FFF2-40B4-BE49-F238E27FC236}">
                <a16:creationId xmlns:a16="http://schemas.microsoft.com/office/drawing/2014/main" id="{79DC1498-E692-42BA-B69F-6D37E6CFACA0}"/>
              </a:ext>
            </a:extLst>
          </p:cNvPr>
          <p:cNvSpPr>
            <a:spLocks noGrp="1"/>
          </p:cNvSpPr>
          <p:nvPr>
            <p:ph type="title"/>
          </p:nvPr>
        </p:nvSpPr>
        <p:spPr>
          <a:xfrm>
            <a:off x="350836" y="2299138"/>
            <a:ext cx="11490325" cy="823913"/>
          </a:xfrm>
        </p:spPr>
        <p:txBody>
          <a:bodyPr/>
          <a:lstStyle/>
          <a:p>
            <a:r>
              <a:rPr lang="en-US" b="1" dirty="0">
                <a:latin typeface="Arial" panose="020B0604020202020204" pitchFamily="34" charset="0"/>
                <a:cs typeface="Arial" panose="020B0604020202020204" pitchFamily="34" charset="0"/>
              </a:rPr>
              <a:t>Data Analyst Job MARKET</a:t>
            </a:r>
          </a:p>
        </p:txBody>
      </p:sp>
      <p:sp>
        <p:nvSpPr>
          <p:cNvPr id="3" name="Text Placeholder 2">
            <a:extLst>
              <a:ext uri="{FF2B5EF4-FFF2-40B4-BE49-F238E27FC236}">
                <a16:creationId xmlns:a16="http://schemas.microsoft.com/office/drawing/2014/main" id="{C0AE828D-1E63-455F-949D-0C5454A7FE88}"/>
              </a:ext>
            </a:extLst>
          </p:cNvPr>
          <p:cNvSpPr>
            <a:spLocks noGrp="1"/>
          </p:cNvSpPr>
          <p:nvPr>
            <p:ph type="body" sz="quarter" idx="12"/>
          </p:nvPr>
        </p:nvSpPr>
        <p:spPr/>
        <p:txBody>
          <a:bodyPr/>
          <a:lstStyle/>
          <a:p>
            <a:r>
              <a:rPr lang="en-US" b="1" dirty="0">
                <a:latin typeface="Arial" panose="020B0604020202020204" pitchFamily="34" charset="0"/>
                <a:cs typeface="Arial" panose="020B0604020202020204" pitchFamily="34" charset="0"/>
              </a:rPr>
              <a:t>10/9/21</a:t>
            </a:r>
          </a:p>
        </p:txBody>
      </p:sp>
      <p:sp>
        <p:nvSpPr>
          <p:cNvPr id="7" name="Text Placeholder 6">
            <a:extLst>
              <a:ext uri="{FF2B5EF4-FFF2-40B4-BE49-F238E27FC236}">
                <a16:creationId xmlns:a16="http://schemas.microsoft.com/office/drawing/2014/main" id="{5D865526-EC39-4780-A2A8-274A80A5C19B}"/>
              </a:ext>
            </a:extLst>
          </p:cNvPr>
          <p:cNvSpPr>
            <a:spLocks noGrp="1"/>
          </p:cNvSpPr>
          <p:nvPr>
            <p:ph type="body" idx="1"/>
          </p:nvPr>
        </p:nvSpPr>
        <p:spPr>
          <a:xfrm>
            <a:off x="3627939" y="3630026"/>
            <a:ext cx="5395856" cy="1028035"/>
          </a:xfrm>
        </p:spPr>
        <p:txBody>
          <a:bodyPr/>
          <a:lstStyle/>
          <a:p>
            <a:r>
              <a:rPr lang="en-US" sz="2000" b="1" dirty="0">
                <a:latin typeface="Arial" panose="020B0604020202020204" pitchFamily="34" charset="0"/>
                <a:cs typeface="Arial" panose="020B0604020202020204" pitchFamily="34" charset="0"/>
              </a:rPr>
              <a:t>Website Development</a:t>
            </a:r>
          </a:p>
          <a:p>
            <a:r>
              <a:rPr lang="en-US" sz="2000" b="1" dirty="0">
                <a:latin typeface="Arial" panose="020B0604020202020204" pitchFamily="34" charset="0"/>
                <a:cs typeface="Arial" panose="020B0604020202020204" pitchFamily="34" charset="0"/>
              </a:rPr>
              <a:t>Project 3</a:t>
            </a:r>
          </a:p>
        </p:txBody>
      </p:sp>
    </p:spTree>
    <p:extLst>
      <p:ext uri="{BB962C8B-B14F-4D97-AF65-F5344CB8AC3E}">
        <p14:creationId xmlns:p14="http://schemas.microsoft.com/office/powerpoint/2010/main" val="392783230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97EF4CE-E0F9-4353-9C7D-5294DDF363C6}"/>
              </a:ext>
              <a:ext uri="{C183D7F6-B498-43B3-948B-1728B52AA6E4}">
                <adec:decorative xmlns:adec="http://schemas.microsoft.com/office/drawing/2017/decorative" xmlns="" val="1"/>
              </a:ext>
            </a:extLst>
          </p:cNvPr>
          <p:cNvSpPr/>
          <p:nvPr/>
        </p:nvSpPr>
        <p:spPr>
          <a:xfrm rot="5400000">
            <a:off x="-3050718" y="3050718"/>
            <a:ext cx="6858002" cy="756568"/>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3">
            <a:extLst>
              <a:ext uri="{FF2B5EF4-FFF2-40B4-BE49-F238E27FC236}">
                <a16:creationId xmlns:a16="http://schemas.microsoft.com/office/drawing/2014/main" id="{FAAB2787-6A77-4A87-993D-DDAF924185B5}"/>
              </a:ext>
            </a:extLst>
          </p:cNvPr>
          <p:cNvSpPr>
            <a:spLocks noGrp="1"/>
          </p:cNvSpPr>
          <p:nvPr>
            <p:ph type="title"/>
          </p:nvPr>
        </p:nvSpPr>
        <p:spPr>
          <a:xfrm>
            <a:off x="914399" y="150608"/>
            <a:ext cx="10683081" cy="1054248"/>
          </a:xfrm>
        </p:spPr>
        <p:txBody>
          <a:bodyPr>
            <a:normAutofit/>
          </a:bodyPr>
          <a:lstStyle/>
          <a:p>
            <a:r>
              <a:rPr lang="en-US" sz="3200" b="1" u="sng" cap="none" dirty="0">
                <a:latin typeface="Arial" panose="020B0604020202020204" pitchFamily="34" charset="0"/>
                <a:cs typeface="Arial" panose="020B0604020202020204" pitchFamily="34" charset="0"/>
              </a:rPr>
              <a:t>Deploy GitHub Pages</a:t>
            </a:r>
          </a:p>
        </p:txBody>
      </p:sp>
      <p:sp>
        <p:nvSpPr>
          <p:cNvPr id="2" name="Slide Number Placeholder 1">
            <a:extLst>
              <a:ext uri="{FF2B5EF4-FFF2-40B4-BE49-F238E27FC236}">
                <a16:creationId xmlns:a16="http://schemas.microsoft.com/office/drawing/2014/main" id="{6AC2F439-9B68-4159-977F-8EC563FB1552}"/>
              </a:ext>
            </a:extLst>
          </p:cNvPr>
          <p:cNvSpPr>
            <a:spLocks noGrp="1"/>
          </p:cNvSpPr>
          <p:nvPr>
            <p:ph type="sldNum" sz="quarter" idx="11"/>
          </p:nvPr>
        </p:nvSpPr>
        <p:spPr/>
        <p:txBody>
          <a:bodyPr/>
          <a:lstStyle/>
          <a:p>
            <a:fld id="{8C2E478F-E849-4A8C-AF1F-CBCC78A7CBFA}" type="slidenum">
              <a:rPr lang="en-US" smtClean="0"/>
              <a:t>10</a:t>
            </a:fld>
            <a:endParaRPr lang="en-US" dirty="0"/>
          </a:p>
        </p:txBody>
      </p:sp>
      <p:pic>
        <p:nvPicPr>
          <p:cNvPr id="6" name="Picture 5">
            <a:extLst>
              <a:ext uri="{FF2B5EF4-FFF2-40B4-BE49-F238E27FC236}">
                <a16:creationId xmlns:a16="http://schemas.microsoft.com/office/drawing/2014/main" id="{2A45F5B5-0B30-4956-A8ED-0455F34C553C}"/>
              </a:ext>
            </a:extLst>
          </p:cNvPr>
          <p:cNvPicPr>
            <a:picLocks noChangeAspect="1"/>
          </p:cNvPicPr>
          <p:nvPr/>
        </p:nvPicPr>
        <p:blipFill>
          <a:blip r:embed="rId3"/>
          <a:stretch>
            <a:fillRect/>
          </a:stretch>
        </p:blipFill>
        <p:spPr>
          <a:xfrm>
            <a:off x="1086678" y="1252975"/>
            <a:ext cx="11105322" cy="4824096"/>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2779095684"/>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id="{1D5DB266-C804-437C-AED7-3D057820D244}"/>
              </a:ext>
            </a:extLst>
          </p:cNvPr>
          <p:cNvPicPr>
            <a:picLocks noGrp="1" noChangeAspect="1"/>
          </p:cNvPicPr>
          <p:nvPr>
            <p:ph type="pic" sz="quarter" idx="10"/>
          </p:nvPr>
        </p:nvPicPr>
        <p:blipFill rotWithShape="1">
          <a:blip r:embed="rId3">
            <a:alphaModFix amt="35000"/>
            <a:extLst>
              <a:ext uri="{BEBA8EAE-BF5A-486C-A8C5-ECC9F3942E4B}">
                <a14:imgProps xmlns:a14="http://schemas.microsoft.com/office/drawing/2010/main">
                  <a14:imgLayer r:embed="rId4">
                    <a14:imgEffect>
                      <a14:saturation sat="0"/>
                    </a14:imgEffect>
                  </a14:imgLayer>
                </a14:imgProps>
              </a:ext>
            </a:extLst>
          </a:blip>
          <a:srcRect t="7813" b="7813"/>
          <a:stretch/>
        </p:blipFill>
        <p:spPr/>
      </p:pic>
      <p:sp>
        <p:nvSpPr>
          <p:cNvPr id="2" name="Text Placeholder 1">
            <a:extLst>
              <a:ext uri="{FF2B5EF4-FFF2-40B4-BE49-F238E27FC236}">
                <a16:creationId xmlns:a16="http://schemas.microsoft.com/office/drawing/2014/main" id="{DAF72BBC-FC90-4B63-96CA-ABED853DBAD0}"/>
              </a:ext>
            </a:extLst>
          </p:cNvPr>
          <p:cNvSpPr>
            <a:spLocks noGrp="1"/>
          </p:cNvSpPr>
          <p:nvPr>
            <p:ph type="body" sz="quarter" idx="11"/>
          </p:nvPr>
        </p:nvSpPr>
        <p:spPr/>
        <p:txBody>
          <a:bodyPr/>
          <a:lstStyle/>
          <a:p>
            <a:r>
              <a:rPr lang="en-US" sz="3600" b="1" dirty="0">
                <a:latin typeface="Arial" panose="020B0604020202020204" pitchFamily="34" charset="0"/>
                <a:cs typeface="Arial" panose="020B0604020202020204" pitchFamily="34" charset="0"/>
              </a:rPr>
              <a:t>Data Analyst Job Market</a:t>
            </a:r>
          </a:p>
        </p:txBody>
      </p:sp>
      <p:sp>
        <p:nvSpPr>
          <p:cNvPr id="6" name="TextBox 5">
            <a:hlinkClick r:id="rId5"/>
            <a:extLst>
              <a:ext uri="{FF2B5EF4-FFF2-40B4-BE49-F238E27FC236}">
                <a16:creationId xmlns:a16="http://schemas.microsoft.com/office/drawing/2014/main" id="{78F4E203-5454-4EDD-817F-A268CC331829}"/>
              </a:ext>
            </a:extLst>
          </p:cNvPr>
          <p:cNvSpPr txBox="1"/>
          <p:nvPr/>
        </p:nvSpPr>
        <p:spPr>
          <a:xfrm>
            <a:off x="1643270" y="2895440"/>
            <a:ext cx="9844088" cy="461665"/>
          </a:xfrm>
          <a:prstGeom prst="rect">
            <a:avLst/>
          </a:prstGeom>
          <a:noFill/>
        </p:spPr>
        <p:txBody>
          <a:bodyPr wrap="square">
            <a:spAutoFit/>
          </a:bodyPr>
          <a:lstStyle/>
          <a:p>
            <a:r>
              <a:rPr lang="en-US" sz="2400" b="1" dirty="0">
                <a:solidFill>
                  <a:schemeClr val="accent2">
                    <a:lumMod val="75000"/>
                  </a:schemeClr>
                </a:solidFill>
              </a:rPr>
              <a:t>https://davism02.github.io/Data-Analyst-Project-3/Website/index.html</a:t>
            </a:r>
          </a:p>
        </p:txBody>
      </p:sp>
      <p:pic>
        <p:nvPicPr>
          <p:cNvPr id="9" name="Picture 8">
            <a:extLst>
              <a:ext uri="{FF2B5EF4-FFF2-40B4-BE49-F238E27FC236}">
                <a16:creationId xmlns:a16="http://schemas.microsoft.com/office/drawing/2014/main" id="{350B662F-4A47-46EB-9C58-248D99F8B720}"/>
              </a:ext>
            </a:extLst>
          </p:cNvPr>
          <p:cNvPicPr>
            <a:picLocks noChangeAspect="1"/>
          </p:cNvPicPr>
          <p:nvPr/>
        </p:nvPicPr>
        <p:blipFill>
          <a:blip r:embed="rId6"/>
          <a:stretch>
            <a:fillRect/>
          </a:stretch>
        </p:blipFill>
        <p:spPr>
          <a:xfrm>
            <a:off x="4386470" y="4061756"/>
            <a:ext cx="3110533" cy="2254911"/>
          </a:xfrm>
          <a:prstGeom prst="rect">
            <a:avLst/>
          </a:prstGeom>
        </p:spPr>
      </p:pic>
    </p:spTree>
    <p:extLst>
      <p:ext uri="{BB962C8B-B14F-4D97-AF65-F5344CB8AC3E}">
        <p14:creationId xmlns:p14="http://schemas.microsoft.com/office/powerpoint/2010/main" val="83977915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close up of computer on top of table against a brick wall">
            <a:extLst>
              <a:ext uri="{FF2B5EF4-FFF2-40B4-BE49-F238E27FC236}">
                <a16:creationId xmlns:a16="http://schemas.microsoft.com/office/drawing/2014/main" id="{90BB9493-60B4-4B89-89CE-E1F8BF6C4D12}"/>
              </a:ext>
            </a:extLst>
          </p:cNvPr>
          <p:cNvPicPr>
            <a:picLocks noGrp="1" noChangeAspect="1"/>
          </p:cNvPicPr>
          <p:nvPr>
            <p:ph type="pic" sz="quarter" idx="13"/>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20370" r="20370"/>
          <a:stretch/>
        </p:blipFill>
        <p:spPr/>
      </p:pic>
      <p:sp>
        <p:nvSpPr>
          <p:cNvPr id="2" name="Slide Number Placeholder 1">
            <a:extLst>
              <a:ext uri="{FF2B5EF4-FFF2-40B4-BE49-F238E27FC236}">
                <a16:creationId xmlns:a16="http://schemas.microsoft.com/office/drawing/2014/main" id="{948DD8A0-BD53-4DBF-949B-0D64D12DADA9}"/>
              </a:ext>
            </a:extLst>
          </p:cNvPr>
          <p:cNvSpPr>
            <a:spLocks noGrp="1"/>
          </p:cNvSpPr>
          <p:nvPr>
            <p:ph type="sldNum" sz="quarter" idx="12"/>
          </p:nvPr>
        </p:nvSpPr>
        <p:spPr/>
        <p:txBody>
          <a:bodyPr/>
          <a:lstStyle/>
          <a:p>
            <a:fld id="{8C2E478F-E849-4A8C-AF1F-CBCC78A7CBFA}" type="slidenum">
              <a:rPr lang="en-US" smtClean="0"/>
              <a:t>12</a:t>
            </a:fld>
            <a:endParaRPr lang="en-US" dirty="0"/>
          </a:p>
        </p:txBody>
      </p:sp>
      <p:pic>
        <p:nvPicPr>
          <p:cNvPr id="16" name="Picture 15">
            <a:extLst>
              <a:ext uri="{FF2B5EF4-FFF2-40B4-BE49-F238E27FC236}">
                <a16:creationId xmlns:a16="http://schemas.microsoft.com/office/drawing/2014/main" id="{1D1A9A84-7605-4AEE-8B13-7D4488D0AA2B}"/>
              </a:ext>
            </a:extLst>
          </p:cNvPr>
          <p:cNvPicPr>
            <a:picLocks noChangeAspect="1"/>
          </p:cNvPicPr>
          <p:nvPr/>
        </p:nvPicPr>
        <p:blipFill>
          <a:blip r:embed="rId5"/>
          <a:stretch>
            <a:fillRect/>
          </a:stretch>
        </p:blipFill>
        <p:spPr>
          <a:xfrm>
            <a:off x="5804453" y="1233487"/>
            <a:ext cx="6188764" cy="4391025"/>
          </a:xfrm>
          <a:prstGeom prst="rect">
            <a:avLst/>
          </a:prstGeom>
        </p:spPr>
      </p:pic>
    </p:spTree>
    <p:extLst>
      <p:ext uri="{BB962C8B-B14F-4D97-AF65-F5344CB8AC3E}">
        <p14:creationId xmlns:p14="http://schemas.microsoft.com/office/powerpoint/2010/main" val="3164405530"/>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 name="Picture Placeholder 7" descr="abstract image">
            <a:extLst>
              <a:ext uri="{FF2B5EF4-FFF2-40B4-BE49-F238E27FC236}">
                <a16:creationId xmlns:a16="http://schemas.microsoft.com/office/drawing/2014/main" id="{D5C5EA1B-F06D-4AD1-B526-89C2DF772232}"/>
              </a:ext>
            </a:extLst>
          </p:cNvPr>
          <p:cNvPicPr>
            <a:picLocks noChangeAspect="1"/>
          </p:cNvPicPr>
          <p:nvPr/>
        </p:nvPicPr>
        <p:blipFill rotWithShape="1">
          <a:blip r:embed="rId3">
            <a:alphaModFix amt="52000"/>
            <a:extLst>
              <a:ext uri="{BEBA8EAE-BF5A-486C-A8C5-ECC9F3942E4B}">
                <a14:imgProps xmlns:a14="http://schemas.microsoft.com/office/drawing/2010/main">
                  <a14:imgLayer r:embed="rId4">
                    <a14:imgEffect>
                      <a14:saturation sat="0"/>
                    </a14:imgEffect>
                  </a14:imgLayer>
                </a14:imgProps>
              </a:ext>
            </a:extLst>
          </a:blip>
          <a:srcRect l="22717" r="45642"/>
          <a:stretch/>
        </p:blipFill>
        <p:spPr>
          <a:xfrm rot="16200000">
            <a:off x="2667001" y="-2666999"/>
            <a:ext cx="6858000" cy="12192000"/>
          </a:xfrm>
          <a:prstGeom prst="rect">
            <a:avLst/>
          </a:prstGeom>
          <a:noFill/>
        </p:spPr>
      </p:pic>
      <p:sp>
        <p:nvSpPr>
          <p:cNvPr id="6" name="Title 5">
            <a:extLst>
              <a:ext uri="{FF2B5EF4-FFF2-40B4-BE49-F238E27FC236}">
                <a16:creationId xmlns:a16="http://schemas.microsoft.com/office/drawing/2014/main" id="{4F7706BE-EF2E-459C-8778-01DDD354C634}"/>
              </a:ext>
            </a:extLst>
          </p:cNvPr>
          <p:cNvSpPr>
            <a:spLocks noGrp="1"/>
          </p:cNvSpPr>
          <p:nvPr>
            <p:ph type="title" idx="4294967295"/>
          </p:nvPr>
        </p:nvSpPr>
        <p:spPr>
          <a:xfrm>
            <a:off x="702365" y="2151140"/>
            <a:ext cx="10787270" cy="1546216"/>
          </a:xfrm>
        </p:spPr>
        <p:txBody>
          <a:bodyPr>
            <a:normAutofit/>
          </a:bodyPr>
          <a:lstStyle/>
          <a:p>
            <a:r>
              <a:rPr lang="en-US" sz="4000" b="1" spc="300" dirty="0" smtClean="0"/>
              <a:t>Q&amp;A</a:t>
            </a:r>
            <a:endParaRPr lang="en-US" sz="4000" b="1" spc="300" dirty="0"/>
          </a:p>
        </p:txBody>
      </p:sp>
    </p:spTree>
    <p:extLst>
      <p:ext uri="{BB962C8B-B14F-4D97-AF65-F5344CB8AC3E}">
        <p14:creationId xmlns:p14="http://schemas.microsoft.com/office/powerpoint/2010/main" val="9277275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50AEA731-C7D0-4A0E-B871-4F369D8BEAC5}"/>
              </a:ext>
            </a:extLst>
          </p:cNvPr>
          <p:cNvSpPr>
            <a:spLocks noGrp="1"/>
          </p:cNvSpPr>
          <p:nvPr>
            <p:ph type="title"/>
          </p:nvPr>
        </p:nvSpPr>
        <p:spPr/>
        <p:txBody>
          <a:bodyPr/>
          <a:lstStyle/>
          <a:p>
            <a:pPr algn="ctr"/>
            <a:r>
              <a:rPr lang="en-US" b="1" u="sng" cap="none" dirty="0">
                <a:latin typeface="Arial" panose="020B0604020202020204" pitchFamily="34" charset="0"/>
                <a:cs typeface="Arial" panose="020B0604020202020204" pitchFamily="34" charset="0"/>
              </a:rPr>
              <a:t>Meet The Team</a:t>
            </a:r>
          </a:p>
        </p:txBody>
      </p:sp>
      <p:pic>
        <p:nvPicPr>
          <p:cNvPr id="18" name="Picture Placeholder 17" descr="portrait">
            <a:extLst>
              <a:ext uri="{FF2B5EF4-FFF2-40B4-BE49-F238E27FC236}">
                <a16:creationId xmlns:a16="http://schemas.microsoft.com/office/drawing/2014/main" id="{18BC2A5A-7F05-4444-8281-26D531194187}"/>
              </a:ext>
            </a:extLst>
          </p:cNvPr>
          <p:cNvPicPr>
            <a:picLocks noGrp="1" noChangeAspect="1"/>
          </p:cNvPicPr>
          <p:nvPr>
            <p:ph type="pic" sz="quarter" idx="16"/>
          </p:nvPr>
        </p:nvPicPr>
        <p:blipFill rotWithShape="1">
          <a:blip r:embed="rId3" cstate="email">
            <a:grayscl/>
            <a:extLst>
              <a:ext uri="{28A0092B-C50C-407E-A947-70E740481C1C}">
                <a14:useLocalDpi xmlns:a14="http://schemas.microsoft.com/office/drawing/2010/main"/>
              </a:ext>
            </a:extLst>
          </a:blip>
          <a:srcRect t="5389" b="5389"/>
          <a:stretch/>
        </p:blipFill>
        <p:spPr>
          <a:xfrm>
            <a:off x="4005808" y="515232"/>
            <a:ext cx="2997200" cy="1781979"/>
          </a:xfrm>
        </p:spPr>
      </p:pic>
      <p:pic>
        <p:nvPicPr>
          <p:cNvPr id="22" name="Picture Placeholder 21" descr="portrait">
            <a:extLst>
              <a:ext uri="{FF2B5EF4-FFF2-40B4-BE49-F238E27FC236}">
                <a16:creationId xmlns:a16="http://schemas.microsoft.com/office/drawing/2014/main" id="{AF3616EE-41A1-44FC-B25A-038F0C3213D4}"/>
              </a:ext>
            </a:extLst>
          </p:cNvPr>
          <p:cNvPicPr>
            <a:picLocks noGrp="1" noChangeAspect="1"/>
          </p:cNvPicPr>
          <p:nvPr>
            <p:ph type="pic" sz="quarter" idx="17"/>
          </p:nvPr>
        </p:nvPicPr>
        <p:blipFill rotWithShape="1">
          <a:blip r:embed="rId4" cstate="email">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rcRect t="5389" b="5389"/>
          <a:stretch/>
        </p:blipFill>
        <p:spPr/>
      </p:pic>
      <p:sp>
        <p:nvSpPr>
          <p:cNvPr id="13" name="Content Placeholder 12">
            <a:extLst>
              <a:ext uri="{FF2B5EF4-FFF2-40B4-BE49-F238E27FC236}">
                <a16:creationId xmlns:a16="http://schemas.microsoft.com/office/drawing/2014/main" id="{A4E49AC7-7A73-4B51-BDF6-EABA3162F4B7}"/>
              </a:ext>
            </a:extLst>
          </p:cNvPr>
          <p:cNvSpPr>
            <a:spLocks noGrp="1"/>
          </p:cNvSpPr>
          <p:nvPr>
            <p:ph idx="1"/>
          </p:nvPr>
        </p:nvSpPr>
        <p:spPr>
          <a:xfrm>
            <a:off x="7792279" y="1263841"/>
            <a:ext cx="4018722" cy="2624578"/>
          </a:xfrm>
        </p:spPr>
        <p:txBody>
          <a:bodyPr>
            <a:normAutofit/>
          </a:bodyPr>
          <a:lstStyle/>
          <a:p>
            <a:pPr marL="0" indent="0" algn="ctr">
              <a:buNone/>
            </a:pPr>
            <a:r>
              <a:rPr lang="en-US" sz="2000" b="1" spc="300" dirty="0">
                <a:latin typeface="Arial" panose="020B0604020202020204" pitchFamily="34" charset="0"/>
                <a:cs typeface="Arial" panose="020B0604020202020204" pitchFamily="34" charset="0"/>
              </a:rPr>
              <a:t>MICHELLE DAVIS</a:t>
            </a:r>
          </a:p>
          <a:p>
            <a:pPr marL="0" indent="0" algn="ctr">
              <a:buNone/>
            </a:pPr>
            <a:r>
              <a:rPr lang="en-US" sz="2000" b="1" spc="300" dirty="0">
                <a:latin typeface="Arial" panose="020B0604020202020204" pitchFamily="34" charset="0"/>
                <a:cs typeface="Arial" panose="020B0604020202020204" pitchFamily="34" charset="0"/>
              </a:rPr>
              <a:t>YUQING HUANG</a:t>
            </a:r>
          </a:p>
          <a:p>
            <a:pPr marL="0" indent="0" algn="ctr">
              <a:buNone/>
            </a:pPr>
            <a:r>
              <a:rPr lang="en-US" sz="2000" b="1" spc="300" dirty="0">
                <a:latin typeface="Arial" panose="020B0604020202020204" pitchFamily="34" charset="0"/>
                <a:cs typeface="Arial" panose="020B0604020202020204" pitchFamily="34" charset="0"/>
              </a:rPr>
              <a:t>DAWN</a:t>
            </a:r>
            <a:r>
              <a:rPr lang="en-US" sz="2000" b="1" dirty="0">
                <a:latin typeface="Arial" panose="020B0604020202020204" pitchFamily="34" charset="0"/>
                <a:cs typeface="Arial" panose="020B0604020202020204" pitchFamily="34" charset="0"/>
              </a:rPr>
              <a:t> WASHINGTON</a:t>
            </a:r>
            <a:endParaRPr lang="en-US" sz="2000" b="1" spc="300" dirty="0">
              <a:latin typeface="Arial" panose="020B0604020202020204" pitchFamily="34" charset="0"/>
              <a:cs typeface="Arial" panose="020B0604020202020204" pitchFamily="34" charset="0"/>
            </a:endParaRPr>
          </a:p>
          <a:p>
            <a:pPr marL="0" indent="0" algn="ctr">
              <a:buNone/>
            </a:pPr>
            <a:r>
              <a:rPr lang="en-US" sz="2000" b="1" spc="300" dirty="0">
                <a:latin typeface="Arial" panose="020B0604020202020204" pitchFamily="34" charset="0"/>
                <a:cs typeface="Arial" panose="020B0604020202020204" pitchFamily="34" charset="0"/>
              </a:rPr>
              <a:t>CODY GARDNER</a:t>
            </a:r>
          </a:p>
          <a:p>
            <a:pPr marL="0" indent="0" algn="ctr">
              <a:lnSpc>
                <a:spcPct val="100000"/>
              </a:lnSpc>
              <a:buNone/>
            </a:pPr>
            <a:endParaRPr lang="en-US" sz="2000" dirty="0">
              <a:latin typeface="Arial" panose="020B0604020202020204" pitchFamily="34" charset="0"/>
              <a:cs typeface="Arial" panose="020B0604020202020204" pitchFamily="34" charset="0"/>
            </a:endParaRPr>
          </a:p>
          <a:p>
            <a:pPr marL="0" indent="0">
              <a:buNone/>
            </a:pPr>
            <a:endParaRPr lang="en-US" sz="1500" dirty="0"/>
          </a:p>
        </p:txBody>
      </p:sp>
      <p:sp>
        <p:nvSpPr>
          <p:cNvPr id="6" name="Slide Number Placeholder 5">
            <a:extLst>
              <a:ext uri="{FF2B5EF4-FFF2-40B4-BE49-F238E27FC236}">
                <a16:creationId xmlns:a16="http://schemas.microsoft.com/office/drawing/2014/main" id="{929F2A82-A1C3-4571-9ED3-A0EC079893EC}"/>
              </a:ext>
            </a:extLst>
          </p:cNvPr>
          <p:cNvSpPr>
            <a:spLocks noGrp="1"/>
          </p:cNvSpPr>
          <p:nvPr>
            <p:ph type="sldNum" sz="quarter" idx="4"/>
          </p:nvPr>
        </p:nvSpPr>
        <p:spPr/>
        <p:txBody>
          <a:bodyPr/>
          <a:lstStyle/>
          <a:p>
            <a:fld id="{8C2E478F-E849-4A8C-AF1F-CBCC78A7CBFA}" type="slidenum">
              <a:rPr lang="en-US" smtClean="0"/>
              <a:t>2</a:t>
            </a:fld>
            <a:endParaRPr lang="en-US" dirty="0"/>
          </a:p>
        </p:txBody>
      </p:sp>
      <p:pic>
        <p:nvPicPr>
          <p:cNvPr id="5" name="Picture Placeholder 4">
            <a:extLst>
              <a:ext uri="{FF2B5EF4-FFF2-40B4-BE49-F238E27FC236}">
                <a16:creationId xmlns:a16="http://schemas.microsoft.com/office/drawing/2014/main" id="{8721CA53-694C-477A-8858-99E3051F171A}"/>
              </a:ext>
            </a:extLst>
          </p:cNvPr>
          <p:cNvPicPr>
            <a:picLocks noGrp="1" noChangeAspect="1"/>
          </p:cNvPicPr>
          <p:nvPr>
            <p:ph type="pic" sz="quarter" idx="14"/>
          </p:nvPr>
        </p:nvPicPr>
        <p:blipFill>
          <a:blip r:embed="rId6"/>
          <a:srcRect t="20260" b="20260"/>
          <a:stretch>
            <a:fillRect/>
          </a:stretch>
        </p:blipFill>
        <p:spPr>
          <a:xfrm>
            <a:off x="822877" y="2422525"/>
            <a:ext cx="2824641" cy="1604313"/>
          </a:xfrm>
        </p:spPr>
      </p:pic>
      <p:pic>
        <p:nvPicPr>
          <p:cNvPr id="7" name="Picture Placeholder 6">
            <a:extLst>
              <a:ext uri="{FF2B5EF4-FFF2-40B4-BE49-F238E27FC236}">
                <a16:creationId xmlns:a16="http://schemas.microsoft.com/office/drawing/2014/main" id="{7DE2A403-1DBC-4B31-B5C9-722C2BDF1B03}"/>
              </a:ext>
            </a:extLst>
          </p:cNvPr>
          <p:cNvPicPr>
            <a:picLocks noGrp="1" noChangeAspect="1"/>
          </p:cNvPicPr>
          <p:nvPr>
            <p:ph type="pic" sz="quarter" idx="15"/>
          </p:nvPr>
        </p:nvPicPr>
        <p:blipFill>
          <a:blip r:embed="rId7"/>
          <a:srcRect t="22700" b="22700"/>
          <a:stretch>
            <a:fillRect/>
          </a:stretch>
        </p:blipFill>
        <p:spPr>
          <a:xfrm>
            <a:off x="885402" y="515232"/>
            <a:ext cx="2699593" cy="1657813"/>
          </a:xfrm>
        </p:spPr>
      </p:pic>
    </p:spTree>
    <p:extLst>
      <p:ext uri="{BB962C8B-B14F-4D97-AF65-F5344CB8AC3E}">
        <p14:creationId xmlns:p14="http://schemas.microsoft.com/office/powerpoint/2010/main" val="27203617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group of people at a conference table">
            <a:extLst>
              <a:ext uri="{FF2B5EF4-FFF2-40B4-BE49-F238E27FC236}">
                <a16:creationId xmlns:a16="http://schemas.microsoft.com/office/drawing/2014/main" id="{BB76F5AB-0940-46E1-85F9-6A870D7D04C9}"/>
              </a:ext>
            </a:extLst>
          </p:cNvPr>
          <p:cNvPicPr>
            <a:picLocks noGrp="1" noChangeAspect="1"/>
          </p:cNvPicPr>
          <p:nvPr>
            <p:ph type="pic" sz="quarter" idx="13"/>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0370" r="20370"/>
          <a:stretch/>
        </p:blipFill>
        <p:spPr/>
      </p:pic>
      <p:sp>
        <p:nvSpPr>
          <p:cNvPr id="6" name="Text Placeholder 5">
            <a:extLst>
              <a:ext uri="{FF2B5EF4-FFF2-40B4-BE49-F238E27FC236}">
                <a16:creationId xmlns:a16="http://schemas.microsoft.com/office/drawing/2014/main" id="{F3C89A40-EEAA-43AB-9A3A-B2CFDE450F1B}"/>
              </a:ext>
            </a:extLst>
          </p:cNvPr>
          <p:cNvSpPr>
            <a:spLocks noGrp="1"/>
          </p:cNvSpPr>
          <p:nvPr>
            <p:ph type="body" sz="quarter" idx="15"/>
          </p:nvPr>
        </p:nvSpPr>
        <p:spPr>
          <a:xfrm>
            <a:off x="6494585" y="982488"/>
            <a:ext cx="5498632" cy="4353306"/>
          </a:xfrm>
        </p:spPr>
        <p:txBody>
          <a:bodyPr/>
          <a:lstStyle/>
          <a:p>
            <a:pPr marL="342900" indent="-342900">
              <a:buFont typeface="Wingdings" panose="05000000000000000000" pitchFamily="2" charset="2"/>
              <a:buChar char="q"/>
            </a:pPr>
            <a:r>
              <a:rPr lang="en-US" sz="2000" b="1" dirty="0">
                <a:latin typeface="Arial" panose="020B0604020202020204" pitchFamily="34" charset="0"/>
                <a:cs typeface="Arial" panose="020B0604020202020204" pitchFamily="34" charset="0"/>
              </a:rPr>
              <a:t>Introduction</a:t>
            </a:r>
          </a:p>
          <a:p>
            <a:pPr marL="342900" indent="-342900">
              <a:buFont typeface="Wingdings" panose="05000000000000000000" pitchFamily="2" charset="2"/>
              <a:buChar char="q"/>
            </a:pPr>
            <a:r>
              <a:rPr lang="en-US" sz="2000" b="1" dirty="0" smtClean="0">
                <a:latin typeface="Arial" panose="020B0604020202020204" pitchFamily="34" charset="0"/>
                <a:cs typeface="Arial" panose="020B0604020202020204" pitchFamily="34" charset="0"/>
              </a:rPr>
              <a:t>Technologies/Data </a:t>
            </a:r>
            <a:r>
              <a:rPr lang="en-US" sz="2000" b="1" dirty="0">
                <a:latin typeface="Arial" panose="020B0604020202020204" pitchFamily="34" charset="0"/>
                <a:cs typeface="Arial" panose="020B0604020202020204" pitchFamily="34" charset="0"/>
              </a:rPr>
              <a:t>Source</a:t>
            </a:r>
          </a:p>
          <a:p>
            <a:pPr marL="342900" indent="-342900">
              <a:buFont typeface="Wingdings" panose="05000000000000000000" pitchFamily="2" charset="2"/>
              <a:buChar char="q"/>
            </a:pPr>
            <a:r>
              <a:rPr lang="en-US" sz="2000" b="1" dirty="0">
                <a:latin typeface="Arial" panose="020B0604020202020204" pitchFamily="34" charset="0"/>
                <a:cs typeface="Arial" panose="020B0604020202020204" pitchFamily="34" charset="0"/>
              </a:rPr>
              <a:t>Project Overview</a:t>
            </a:r>
          </a:p>
          <a:p>
            <a:pPr marL="342900" indent="-342900">
              <a:buFont typeface="Wingdings" panose="05000000000000000000" pitchFamily="2" charset="2"/>
              <a:buChar char="q"/>
            </a:pPr>
            <a:r>
              <a:rPr lang="en-US" sz="2000" b="1" dirty="0">
                <a:latin typeface="Arial" panose="020B0604020202020204" pitchFamily="34" charset="0"/>
                <a:cs typeface="Arial" panose="020B0604020202020204" pitchFamily="34" charset="0"/>
              </a:rPr>
              <a:t>Development Process</a:t>
            </a:r>
          </a:p>
          <a:p>
            <a:pPr marL="342900" indent="-342900">
              <a:buFont typeface="Wingdings" panose="05000000000000000000" pitchFamily="2" charset="2"/>
              <a:buChar char="q"/>
            </a:pPr>
            <a:r>
              <a:rPr lang="en-US" sz="2000" b="1" dirty="0">
                <a:latin typeface="Arial" panose="020B0604020202020204" pitchFamily="34" charset="0"/>
                <a:cs typeface="Arial" panose="020B0604020202020204" pitchFamily="34" charset="0"/>
              </a:rPr>
              <a:t>Website</a:t>
            </a:r>
          </a:p>
          <a:p>
            <a:pPr marL="342900" indent="-342900">
              <a:buFont typeface="Wingdings" panose="05000000000000000000" pitchFamily="2" charset="2"/>
              <a:buChar char="q"/>
            </a:pPr>
            <a:r>
              <a:rPr lang="en-US" sz="2000" b="1" dirty="0" smtClean="0">
                <a:latin typeface="Arial" panose="020B0604020202020204" pitchFamily="34" charset="0"/>
                <a:cs typeface="Arial" panose="020B0604020202020204" pitchFamily="34" charset="0"/>
              </a:rPr>
              <a:t>Q&amp;A</a:t>
            </a:r>
            <a:endParaRPr lang="en-US" sz="2000" b="1" dirty="0">
              <a:latin typeface="Arial" panose="020B0604020202020204" pitchFamily="34" charset="0"/>
              <a:cs typeface="Arial" panose="020B0604020202020204" pitchFamily="34" charset="0"/>
            </a:endParaRPr>
          </a:p>
          <a:p>
            <a:endParaRPr lang="en-US" dirty="0"/>
          </a:p>
        </p:txBody>
      </p:sp>
      <p:sp>
        <p:nvSpPr>
          <p:cNvPr id="7" name="Slide Number Placeholder 6">
            <a:extLst>
              <a:ext uri="{FF2B5EF4-FFF2-40B4-BE49-F238E27FC236}">
                <a16:creationId xmlns:a16="http://schemas.microsoft.com/office/drawing/2014/main" id="{F29F8048-1E86-48F4-B246-D2F8C54B7EB1}"/>
              </a:ext>
            </a:extLst>
          </p:cNvPr>
          <p:cNvSpPr>
            <a:spLocks noGrp="1"/>
          </p:cNvSpPr>
          <p:nvPr>
            <p:ph type="sldNum" sz="quarter" idx="12"/>
          </p:nvPr>
        </p:nvSpPr>
        <p:spPr/>
        <p:txBody>
          <a:bodyPr/>
          <a:lstStyle/>
          <a:p>
            <a:fld id="{8C2E478F-E849-4A8C-AF1F-CBCC78A7CBFA}" type="slidenum">
              <a:rPr lang="en-US" smtClean="0"/>
              <a:pPr/>
              <a:t>3</a:t>
            </a:fld>
            <a:endParaRPr lang="en-US" dirty="0"/>
          </a:p>
        </p:txBody>
      </p:sp>
    </p:spTree>
    <p:extLst>
      <p:ext uri="{BB962C8B-B14F-4D97-AF65-F5344CB8AC3E}">
        <p14:creationId xmlns:p14="http://schemas.microsoft.com/office/powerpoint/2010/main" val="1649098948"/>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a:xfrm>
            <a:off x="5874025" y="661900"/>
            <a:ext cx="5897218" cy="884238"/>
          </a:xfrm>
        </p:spPr>
        <p:txBody>
          <a:bodyPr/>
          <a:lstStyle/>
          <a:p>
            <a:pPr algn="ctr"/>
            <a:r>
              <a:rPr lang="en-US" b="1" u="sng" cap="none" dirty="0">
                <a:latin typeface="Arial" panose="020B0604020202020204" pitchFamily="34" charset="0"/>
                <a:cs typeface="Arial" panose="020B0604020202020204" pitchFamily="34" charset="0"/>
              </a:rPr>
              <a:t>Introduction</a:t>
            </a:r>
          </a:p>
        </p:txBody>
      </p:sp>
      <p:pic>
        <p:nvPicPr>
          <p:cNvPr id="5" name="Picture Placeholder 4" descr="table with various people working on their laptops">
            <a:extLst>
              <a:ext uri="{FF2B5EF4-FFF2-40B4-BE49-F238E27FC236}">
                <a16:creationId xmlns:a16="http://schemas.microsoft.com/office/drawing/2014/main" id="{A0280051-D7F1-4438-B815-F0FF4906D141}"/>
              </a:ext>
            </a:extLst>
          </p:cNvPr>
          <p:cNvPicPr>
            <a:picLocks noGrp="1" noChangeAspect="1"/>
          </p:cNvPicPr>
          <p:nvPr>
            <p:ph type="pic" sz="quarter" idx="14"/>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23617" r="23617"/>
          <a:stretch/>
        </p:blipFill>
        <p:spPr>
          <a:noFill/>
        </p:spPr>
      </p:pic>
      <p:sp>
        <p:nvSpPr>
          <p:cNvPr id="10" name="Text Placeholder 9">
            <a:extLst>
              <a:ext uri="{FF2B5EF4-FFF2-40B4-BE49-F238E27FC236}">
                <a16:creationId xmlns:a16="http://schemas.microsoft.com/office/drawing/2014/main" id="{255FA470-23EB-4512-8FFB-28DDAB08B002}"/>
              </a:ext>
            </a:extLst>
          </p:cNvPr>
          <p:cNvSpPr>
            <a:spLocks noGrp="1"/>
          </p:cNvSpPr>
          <p:nvPr>
            <p:ph type="body" sz="quarter" idx="16"/>
          </p:nvPr>
        </p:nvSpPr>
        <p:spPr>
          <a:xfrm>
            <a:off x="6225539" y="1546138"/>
            <a:ext cx="5069990" cy="706732"/>
          </a:xfrm>
        </p:spPr>
        <p:txBody>
          <a:bodyPr/>
          <a:lstStyle/>
          <a:p>
            <a:r>
              <a:rPr lang="en-US" b="1" dirty="0"/>
              <a:t>So You Are Looking For A Data Analyst Job?</a:t>
            </a:r>
          </a:p>
        </p:txBody>
      </p:sp>
      <p:sp>
        <p:nvSpPr>
          <p:cNvPr id="9" name="Content Placeholder 8">
            <a:extLst>
              <a:ext uri="{FF2B5EF4-FFF2-40B4-BE49-F238E27FC236}">
                <a16:creationId xmlns:a16="http://schemas.microsoft.com/office/drawing/2014/main" id="{256319DF-036A-473B-95D3-C5F6FF849FD4}"/>
              </a:ext>
            </a:extLst>
          </p:cNvPr>
          <p:cNvSpPr>
            <a:spLocks noGrp="1"/>
          </p:cNvSpPr>
          <p:nvPr>
            <p:ph idx="1"/>
          </p:nvPr>
        </p:nvSpPr>
        <p:spPr>
          <a:xfrm>
            <a:off x="6096000" y="2430376"/>
            <a:ext cx="5897217" cy="2828050"/>
          </a:xfrm>
        </p:spPr>
        <p:txBody>
          <a:bodyPr>
            <a:normAutofit fontScale="92500" lnSpcReduction="20000"/>
          </a:bodyPr>
          <a:lstStyle/>
          <a:p>
            <a:pPr marL="0" indent="0" algn="ctr">
              <a:buNone/>
            </a:pPr>
            <a:r>
              <a:rPr lang="en-US" sz="1700" b="1" dirty="0">
                <a:latin typeface="Arial" panose="020B0604020202020204" pitchFamily="34" charset="0"/>
                <a:cs typeface="Arial" panose="020B0604020202020204" pitchFamily="34" charset="0"/>
              </a:rPr>
              <a:t>The pandemic resulted in many people losing and looking for jobs.  The Data Analyst Job Search Website makes it possible to target your job search based on:</a:t>
            </a:r>
          </a:p>
          <a:p>
            <a:pPr marL="0" indent="0" algn="ctr">
              <a:buNone/>
            </a:pPr>
            <a:r>
              <a:rPr lang="en-US" sz="1700" b="1" dirty="0">
                <a:latin typeface="Arial" panose="020B0604020202020204" pitchFamily="34" charset="0"/>
                <a:cs typeface="Arial" panose="020B0604020202020204" pitchFamily="34" charset="0"/>
              </a:rPr>
              <a:t>Location</a:t>
            </a:r>
          </a:p>
          <a:p>
            <a:pPr marL="0" indent="0" algn="ctr">
              <a:buNone/>
            </a:pPr>
            <a:r>
              <a:rPr lang="en-US" sz="1700" b="1" dirty="0">
                <a:latin typeface="Arial" panose="020B0604020202020204" pitchFamily="34" charset="0"/>
                <a:cs typeface="Arial" panose="020B0604020202020204" pitchFamily="34" charset="0"/>
              </a:rPr>
              <a:t>Salary</a:t>
            </a:r>
          </a:p>
          <a:p>
            <a:pPr marL="0" indent="0" algn="ctr">
              <a:buNone/>
            </a:pPr>
            <a:r>
              <a:rPr lang="en-US" sz="1700" b="1" dirty="0">
                <a:latin typeface="Arial" panose="020B0604020202020204" pitchFamily="34" charset="0"/>
                <a:cs typeface="Arial" panose="020B0604020202020204" pitchFamily="34" charset="0"/>
              </a:rPr>
              <a:t>Sector</a:t>
            </a:r>
          </a:p>
          <a:p>
            <a:pPr marL="0" indent="0" algn="ctr">
              <a:buNone/>
            </a:pPr>
            <a:r>
              <a:rPr lang="en-US" dirty="0"/>
              <a:t> </a:t>
            </a:r>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4</a:t>
            </a:fld>
            <a:endParaRPr lang="en-US" dirty="0"/>
          </a:p>
        </p:txBody>
      </p:sp>
    </p:spTree>
    <p:extLst>
      <p:ext uri="{BB962C8B-B14F-4D97-AF65-F5344CB8AC3E}">
        <p14:creationId xmlns:p14="http://schemas.microsoft.com/office/powerpoint/2010/main" val="1325373587"/>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BB7B16A-2E28-4BE0-B6C7-F459C5319CAA}"/>
              </a:ext>
            </a:extLst>
          </p:cNvPr>
          <p:cNvPicPr>
            <a:picLocks noChangeAspect="1"/>
          </p:cNvPicPr>
          <p:nvPr/>
        </p:nvPicPr>
        <p:blipFill>
          <a:blip r:embed="rId3"/>
          <a:stretch>
            <a:fillRect/>
          </a:stretch>
        </p:blipFill>
        <p:spPr>
          <a:xfrm>
            <a:off x="7977342" y="1302810"/>
            <a:ext cx="824708" cy="885049"/>
          </a:xfrm>
          <a:prstGeom prst="rect">
            <a:avLst/>
          </a:prstGeom>
          <a:ln>
            <a:noFill/>
          </a:ln>
          <a:effectLst>
            <a:outerShdw blurRad="292100" dist="139700" dir="2700000" algn="tl" rotWithShape="0">
              <a:srgbClr val="333333">
                <a:alpha val="65000"/>
              </a:srgbClr>
            </a:outerShdw>
          </a:effectLst>
        </p:spPr>
      </p:pic>
      <p:sp>
        <p:nvSpPr>
          <p:cNvPr id="2" name="Title 1">
            <a:extLst>
              <a:ext uri="{FF2B5EF4-FFF2-40B4-BE49-F238E27FC236}">
                <a16:creationId xmlns:a16="http://schemas.microsoft.com/office/drawing/2014/main" id="{603DA247-2F35-4FB8-903D-FB32D7B852D9}"/>
              </a:ext>
            </a:extLst>
          </p:cNvPr>
          <p:cNvSpPr>
            <a:spLocks noGrp="1"/>
          </p:cNvSpPr>
          <p:nvPr>
            <p:ph type="title"/>
          </p:nvPr>
        </p:nvSpPr>
        <p:spPr>
          <a:xfrm>
            <a:off x="978947" y="321863"/>
            <a:ext cx="11213053" cy="852157"/>
          </a:xfrm>
        </p:spPr>
        <p:txBody>
          <a:bodyPr/>
          <a:lstStyle/>
          <a:p>
            <a:r>
              <a:rPr lang="en-US" sz="3200" b="1" u="sng" cap="none" dirty="0">
                <a:latin typeface="Arial" panose="020B0604020202020204" pitchFamily="34" charset="0"/>
                <a:cs typeface="Arial" panose="020B0604020202020204" pitchFamily="34" charset="0"/>
              </a:rPr>
              <a:t>Technologies/Data Source</a:t>
            </a:r>
          </a:p>
        </p:txBody>
      </p:sp>
      <p:sp>
        <p:nvSpPr>
          <p:cNvPr id="3" name="Slide Number Placeholder 2">
            <a:extLst>
              <a:ext uri="{FF2B5EF4-FFF2-40B4-BE49-F238E27FC236}">
                <a16:creationId xmlns:a16="http://schemas.microsoft.com/office/drawing/2014/main" id="{FBDE7135-9153-4AEB-AC1F-4B951B7A76F2}"/>
              </a:ext>
            </a:extLst>
          </p:cNvPr>
          <p:cNvSpPr>
            <a:spLocks noGrp="1"/>
          </p:cNvSpPr>
          <p:nvPr>
            <p:ph type="sldNum" sz="quarter" idx="11"/>
          </p:nvPr>
        </p:nvSpPr>
        <p:spPr/>
        <p:txBody>
          <a:bodyPr/>
          <a:lstStyle/>
          <a:p>
            <a:fld id="{8C2E478F-E849-4A8C-AF1F-CBCC78A7CBFA}" type="slidenum">
              <a:rPr lang="en-US" smtClean="0"/>
              <a:t>5</a:t>
            </a:fld>
            <a:endParaRPr lang="en-US" dirty="0"/>
          </a:p>
        </p:txBody>
      </p:sp>
      <p:sp>
        <p:nvSpPr>
          <p:cNvPr id="5" name="Rectangle 4">
            <a:extLst>
              <a:ext uri="{FF2B5EF4-FFF2-40B4-BE49-F238E27FC236}">
                <a16:creationId xmlns:a16="http://schemas.microsoft.com/office/drawing/2014/main" id="{EF2F1FA3-8083-46EF-9D26-0FC47D0E7CA2}"/>
              </a:ext>
              <a:ext uri="{C183D7F6-B498-43B3-948B-1728B52AA6E4}">
                <adec:decorative xmlns:adec="http://schemas.microsoft.com/office/drawing/2017/decorative" xmlns="" val="1"/>
              </a:ext>
            </a:extLst>
          </p:cNvPr>
          <p:cNvSpPr/>
          <p:nvPr/>
        </p:nvSpPr>
        <p:spPr>
          <a:xfrm rot="5400000">
            <a:off x="-3050718" y="3050718"/>
            <a:ext cx="6858002" cy="756568"/>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a:extLst>
              <a:ext uri="{FF2B5EF4-FFF2-40B4-BE49-F238E27FC236}">
                <a16:creationId xmlns:a16="http://schemas.microsoft.com/office/drawing/2014/main" id="{D63FE15A-2675-44C2-8593-74A13F739D01}"/>
              </a:ext>
            </a:extLst>
          </p:cNvPr>
          <p:cNvPicPr>
            <a:picLocks noChangeAspect="1"/>
          </p:cNvPicPr>
          <p:nvPr/>
        </p:nvPicPr>
        <p:blipFill>
          <a:blip r:embed="rId4"/>
          <a:stretch>
            <a:fillRect/>
          </a:stretch>
        </p:blipFill>
        <p:spPr>
          <a:xfrm>
            <a:off x="3955439" y="2807353"/>
            <a:ext cx="1981372" cy="896190"/>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id="{EFEB761D-BBF1-4C5F-935C-A1B4200BAE90}"/>
              </a:ext>
            </a:extLst>
          </p:cNvPr>
          <p:cNvPicPr>
            <a:picLocks noChangeAspect="1"/>
          </p:cNvPicPr>
          <p:nvPr/>
        </p:nvPicPr>
        <p:blipFill>
          <a:blip r:embed="rId5"/>
          <a:stretch>
            <a:fillRect/>
          </a:stretch>
        </p:blipFill>
        <p:spPr>
          <a:xfrm>
            <a:off x="6377905" y="2807353"/>
            <a:ext cx="2036240" cy="890093"/>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AB6541EE-8895-408A-8432-DA1B925A81FE}"/>
              </a:ext>
            </a:extLst>
          </p:cNvPr>
          <p:cNvPicPr>
            <a:picLocks noChangeAspect="1"/>
          </p:cNvPicPr>
          <p:nvPr/>
        </p:nvPicPr>
        <p:blipFill>
          <a:blip r:embed="rId6"/>
          <a:stretch>
            <a:fillRect/>
          </a:stretch>
        </p:blipFill>
        <p:spPr>
          <a:xfrm>
            <a:off x="5944173" y="1319255"/>
            <a:ext cx="867465" cy="852157"/>
          </a:xfrm>
          <a:prstGeom prst="rect">
            <a:avLst/>
          </a:prstGeom>
          <a:ln>
            <a:noFill/>
          </a:ln>
          <a:effectLst>
            <a:outerShdw blurRad="292100" dist="139700" dir="2700000" algn="tl" rotWithShape="0">
              <a:srgbClr val="333333">
                <a:alpha val="65000"/>
              </a:srgbClr>
            </a:outerShdw>
          </a:effectLst>
        </p:spPr>
      </p:pic>
      <p:pic>
        <p:nvPicPr>
          <p:cNvPr id="4" name="Picture 3">
            <a:extLst>
              <a:ext uri="{FF2B5EF4-FFF2-40B4-BE49-F238E27FC236}">
                <a16:creationId xmlns:a16="http://schemas.microsoft.com/office/drawing/2014/main" id="{F25A0602-0AA8-4C71-B03E-DABB145C8F3A}"/>
              </a:ext>
            </a:extLst>
          </p:cNvPr>
          <p:cNvPicPr>
            <a:picLocks noChangeAspect="1"/>
          </p:cNvPicPr>
          <p:nvPr/>
        </p:nvPicPr>
        <p:blipFill>
          <a:blip r:embed="rId7"/>
          <a:stretch>
            <a:fillRect/>
          </a:stretch>
        </p:blipFill>
        <p:spPr>
          <a:xfrm>
            <a:off x="3955439" y="1309959"/>
            <a:ext cx="823031" cy="877900"/>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B8544A1D-694D-4F04-904F-3E832FB6E0EB}"/>
              </a:ext>
            </a:extLst>
          </p:cNvPr>
          <p:cNvSpPr txBox="1"/>
          <p:nvPr/>
        </p:nvSpPr>
        <p:spPr>
          <a:xfrm>
            <a:off x="4366954" y="4797910"/>
            <a:ext cx="4817989" cy="1200329"/>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Kaggle Dataset – Data Analyst Jobs</a:t>
            </a:r>
          </a:p>
          <a:p>
            <a:pPr algn="ctr"/>
            <a:r>
              <a:rPr lang="en-US" dirty="0">
                <a:latin typeface="Arial" panose="020B0604020202020204" pitchFamily="34" charset="0"/>
                <a:cs typeface="Arial" panose="020B0604020202020204" pitchFamily="34" charset="0"/>
              </a:rPr>
              <a:t>2253 job listings scraped from Glassdoor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Created 7/14/2020</a:t>
            </a:r>
          </a:p>
          <a:p>
            <a:pPr algn="ct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95308755"/>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0370" r="20370"/>
          <a:stretch/>
        </p:blipFill>
        <p:spPr/>
      </p:pic>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337300" y="642928"/>
            <a:ext cx="5577839" cy="1159370"/>
          </a:xfrm>
        </p:spPr>
        <p:txBody>
          <a:bodyPr>
            <a:normAutofit/>
          </a:bodyPr>
          <a:lstStyle/>
          <a:p>
            <a:pPr algn="ctr"/>
            <a:r>
              <a:rPr lang="en-US" sz="3200" b="1" u="sng" cap="none" dirty="0">
                <a:latin typeface="Arial" panose="020B0604020202020204" pitchFamily="34" charset="0"/>
                <a:cs typeface="Arial" panose="020B0604020202020204" pitchFamily="34" charset="0"/>
              </a:rPr>
              <a:t>Project Overview</a:t>
            </a:r>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a:lstStyle/>
          <a:p>
            <a:fld id="{8C2E478F-E849-4A8C-AF1F-CBCC78A7CBFA}" type="slidenum">
              <a:rPr lang="en-US" smtClean="0"/>
              <a:t>6</a:t>
            </a:fld>
            <a:endParaRPr lang="en-US" dirty="0"/>
          </a:p>
        </p:txBody>
      </p:sp>
      <p:sp>
        <p:nvSpPr>
          <p:cNvPr id="2" name="Text Placeholder 1">
            <a:extLst>
              <a:ext uri="{FF2B5EF4-FFF2-40B4-BE49-F238E27FC236}">
                <a16:creationId xmlns:a16="http://schemas.microsoft.com/office/drawing/2014/main" id="{B156CAF1-214F-4566-9B0D-DACA1063E8C8}"/>
              </a:ext>
            </a:extLst>
          </p:cNvPr>
          <p:cNvSpPr>
            <a:spLocks noGrp="1"/>
          </p:cNvSpPr>
          <p:nvPr>
            <p:ph type="body" sz="quarter" idx="15"/>
          </p:nvPr>
        </p:nvSpPr>
        <p:spPr>
          <a:xfrm>
            <a:off x="5989984" y="1802297"/>
            <a:ext cx="6003234" cy="2894274"/>
          </a:xfrm>
        </p:spPr>
        <p:txBody>
          <a:bodyPr/>
          <a:lstStyle/>
          <a:p>
            <a:pPr marL="285750" indent="-285750">
              <a:buFont typeface="Wingdings" panose="05000000000000000000" pitchFamily="2" charset="2"/>
              <a:buChar char="v"/>
            </a:pPr>
            <a:r>
              <a:rPr lang="en-US" sz="1600" b="1" dirty="0">
                <a:latin typeface="Arial" panose="020B0604020202020204" pitchFamily="34" charset="0"/>
                <a:cs typeface="Arial" panose="020B0604020202020204" pitchFamily="34" charset="0"/>
              </a:rPr>
              <a:t>Clean the Kaggle Dataset</a:t>
            </a:r>
          </a:p>
          <a:p>
            <a:pPr marL="285750" indent="-285750">
              <a:buFont typeface="Wingdings" panose="05000000000000000000" pitchFamily="2" charset="2"/>
              <a:buChar char="v"/>
            </a:pPr>
            <a:r>
              <a:rPr lang="en-US" sz="1600" b="1" dirty="0">
                <a:latin typeface="Arial" panose="020B0604020202020204" pitchFamily="34" charset="0"/>
                <a:cs typeface="Arial" panose="020B0604020202020204" pitchFamily="34" charset="0"/>
              </a:rPr>
              <a:t>Create Visualizations – Python, </a:t>
            </a:r>
            <a:r>
              <a:rPr lang="en-US" sz="1600" b="1" dirty="0" err="1">
                <a:latin typeface="Arial" panose="020B0604020202020204" pitchFamily="34" charset="0"/>
                <a:cs typeface="Arial" panose="020B0604020202020204" pitchFamily="34" charset="0"/>
              </a:rPr>
              <a:t>Plotly</a:t>
            </a:r>
            <a:endParaRPr lang="en-US" sz="1600" b="1"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US" sz="1600" b="1" dirty="0">
                <a:latin typeface="Arial" panose="020B0604020202020204" pitchFamily="34" charset="0"/>
                <a:cs typeface="Arial" panose="020B0604020202020204" pitchFamily="34" charset="0"/>
              </a:rPr>
              <a:t>Create Webpages - HTML/CSS</a:t>
            </a:r>
          </a:p>
          <a:p>
            <a:pPr marL="285750" indent="-285750">
              <a:buFont typeface="Wingdings" panose="05000000000000000000" pitchFamily="2" charset="2"/>
              <a:buChar char="v"/>
            </a:pPr>
            <a:r>
              <a:rPr lang="en-US" sz="1600" b="1" dirty="0">
                <a:latin typeface="Arial" panose="020B0604020202020204" pitchFamily="34" charset="0"/>
                <a:cs typeface="Arial" panose="020B0604020202020204" pitchFamily="34" charset="0"/>
              </a:rPr>
              <a:t>Load Website - GitHub Pages</a:t>
            </a:r>
          </a:p>
          <a:p>
            <a:endParaRPr lang="en-US" dirty="0"/>
          </a:p>
          <a:p>
            <a:endParaRPr lang="en-US" dirty="0"/>
          </a:p>
          <a:p>
            <a:endParaRPr lang="en-US" dirty="0"/>
          </a:p>
          <a:p>
            <a:endParaRPr lang="en-US" dirty="0"/>
          </a:p>
          <a:p>
            <a:endParaRPr lang="en-US" dirty="0"/>
          </a:p>
          <a:p>
            <a:pPr algn="ctr"/>
            <a:r>
              <a:rPr lang="en-US" sz="2800" dirty="0"/>
              <a:t>Let’s Dive In</a:t>
            </a:r>
          </a:p>
        </p:txBody>
      </p:sp>
    </p:spTree>
    <p:extLst>
      <p:ext uri="{BB962C8B-B14F-4D97-AF65-F5344CB8AC3E}">
        <p14:creationId xmlns:p14="http://schemas.microsoft.com/office/powerpoint/2010/main" val="2944765398"/>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DA247-2F35-4FB8-903D-FB32D7B852D9}"/>
              </a:ext>
            </a:extLst>
          </p:cNvPr>
          <p:cNvSpPr>
            <a:spLocks noGrp="1"/>
          </p:cNvSpPr>
          <p:nvPr>
            <p:ph type="title"/>
          </p:nvPr>
        </p:nvSpPr>
        <p:spPr>
          <a:xfrm>
            <a:off x="906490" y="311973"/>
            <a:ext cx="11002962" cy="748202"/>
          </a:xfrm>
        </p:spPr>
        <p:txBody>
          <a:bodyPr/>
          <a:lstStyle/>
          <a:p>
            <a:r>
              <a:rPr lang="en-US" sz="3200" b="1" u="sng" cap="none" dirty="0">
                <a:latin typeface="Arial" panose="020B0604020202020204" pitchFamily="34" charset="0"/>
                <a:cs typeface="Arial" panose="020B0604020202020204" pitchFamily="34" charset="0"/>
              </a:rPr>
              <a:t>Data Cleaning</a:t>
            </a:r>
          </a:p>
        </p:txBody>
      </p:sp>
      <p:sp>
        <p:nvSpPr>
          <p:cNvPr id="3" name="Slide Number Placeholder 2">
            <a:extLst>
              <a:ext uri="{FF2B5EF4-FFF2-40B4-BE49-F238E27FC236}">
                <a16:creationId xmlns:a16="http://schemas.microsoft.com/office/drawing/2014/main" id="{FBDE7135-9153-4AEB-AC1F-4B951B7A76F2}"/>
              </a:ext>
            </a:extLst>
          </p:cNvPr>
          <p:cNvSpPr>
            <a:spLocks noGrp="1"/>
          </p:cNvSpPr>
          <p:nvPr>
            <p:ph type="sldNum" sz="quarter" idx="11"/>
          </p:nvPr>
        </p:nvSpPr>
        <p:spPr/>
        <p:txBody>
          <a:bodyPr/>
          <a:lstStyle/>
          <a:p>
            <a:fld id="{8C2E478F-E849-4A8C-AF1F-CBCC78A7CBFA}" type="slidenum">
              <a:rPr lang="en-US" smtClean="0"/>
              <a:t>7</a:t>
            </a:fld>
            <a:endParaRPr lang="en-US" dirty="0"/>
          </a:p>
        </p:txBody>
      </p:sp>
      <p:sp>
        <p:nvSpPr>
          <p:cNvPr id="5" name="Rectangle 4">
            <a:extLst>
              <a:ext uri="{FF2B5EF4-FFF2-40B4-BE49-F238E27FC236}">
                <a16:creationId xmlns:a16="http://schemas.microsoft.com/office/drawing/2014/main" id="{EF2F1FA3-8083-46EF-9D26-0FC47D0E7CA2}"/>
              </a:ext>
              <a:ext uri="{C183D7F6-B498-43B3-948B-1728B52AA6E4}">
                <adec:decorative xmlns:adec="http://schemas.microsoft.com/office/drawing/2017/decorative" xmlns="" val="1"/>
              </a:ext>
            </a:extLst>
          </p:cNvPr>
          <p:cNvSpPr/>
          <p:nvPr/>
        </p:nvSpPr>
        <p:spPr>
          <a:xfrm rot="5400000">
            <a:off x="-3050718" y="3050718"/>
            <a:ext cx="6858002" cy="756568"/>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a:extLst>
              <a:ext uri="{FF2B5EF4-FFF2-40B4-BE49-F238E27FC236}">
                <a16:creationId xmlns:a16="http://schemas.microsoft.com/office/drawing/2014/main" id="{F2732B62-E2DD-47CF-ACAB-16DBCEDD89B6}"/>
              </a:ext>
            </a:extLst>
          </p:cNvPr>
          <p:cNvPicPr>
            <a:picLocks noChangeAspect="1"/>
          </p:cNvPicPr>
          <p:nvPr/>
        </p:nvPicPr>
        <p:blipFill>
          <a:blip r:embed="rId3"/>
          <a:stretch>
            <a:fillRect/>
          </a:stretch>
        </p:blipFill>
        <p:spPr>
          <a:xfrm>
            <a:off x="906490" y="1226280"/>
            <a:ext cx="10873134" cy="5319748"/>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869470413"/>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97EF4CE-E0F9-4353-9C7D-5294DDF363C6}"/>
              </a:ext>
              <a:ext uri="{C183D7F6-B498-43B3-948B-1728B52AA6E4}">
                <adec:decorative xmlns:adec="http://schemas.microsoft.com/office/drawing/2017/decorative" xmlns="" val="1"/>
              </a:ext>
            </a:extLst>
          </p:cNvPr>
          <p:cNvSpPr/>
          <p:nvPr/>
        </p:nvSpPr>
        <p:spPr>
          <a:xfrm rot="5400000">
            <a:off x="-3050718" y="3050718"/>
            <a:ext cx="6858002" cy="756568"/>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3">
            <a:extLst>
              <a:ext uri="{FF2B5EF4-FFF2-40B4-BE49-F238E27FC236}">
                <a16:creationId xmlns:a16="http://schemas.microsoft.com/office/drawing/2014/main" id="{FAAB2787-6A77-4A87-993D-DDAF924185B5}"/>
              </a:ext>
            </a:extLst>
          </p:cNvPr>
          <p:cNvSpPr>
            <a:spLocks noGrp="1"/>
          </p:cNvSpPr>
          <p:nvPr>
            <p:ph type="title"/>
          </p:nvPr>
        </p:nvSpPr>
        <p:spPr>
          <a:xfrm>
            <a:off x="895733" y="247426"/>
            <a:ext cx="11002962" cy="719983"/>
          </a:xfrm>
        </p:spPr>
        <p:txBody>
          <a:bodyPr>
            <a:normAutofit/>
          </a:bodyPr>
          <a:lstStyle/>
          <a:p>
            <a:r>
              <a:rPr lang="en-US" sz="3200" b="1" u="sng" cap="none" dirty="0">
                <a:latin typeface="Arial" panose="020B0604020202020204" pitchFamily="34" charset="0"/>
                <a:cs typeface="Arial" panose="020B0604020202020204" pitchFamily="34" charset="0"/>
              </a:rPr>
              <a:t>Create Visualizations</a:t>
            </a:r>
          </a:p>
        </p:txBody>
      </p:sp>
      <p:sp>
        <p:nvSpPr>
          <p:cNvPr id="2" name="Slide Number Placeholder 1">
            <a:extLst>
              <a:ext uri="{FF2B5EF4-FFF2-40B4-BE49-F238E27FC236}">
                <a16:creationId xmlns:a16="http://schemas.microsoft.com/office/drawing/2014/main" id="{6AC2F439-9B68-4159-977F-8EC563FB1552}"/>
              </a:ext>
            </a:extLst>
          </p:cNvPr>
          <p:cNvSpPr>
            <a:spLocks noGrp="1"/>
          </p:cNvSpPr>
          <p:nvPr>
            <p:ph type="sldNum" sz="quarter" idx="11"/>
          </p:nvPr>
        </p:nvSpPr>
        <p:spPr/>
        <p:txBody>
          <a:bodyPr/>
          <a:lstStyle/>
          <a:p>
            <a:fld id="{8C2E478F-E849-4A8C-AF1F-CBCC78A7CBFA}" type="slidenum">
              <a:rPr lang="en-US" smtClean="0"/>
              <a:t>8</a:t>
            </a:fld>
            <a:endParaRPr lang="en-US" dirty="0"/>
          </a:p>
        </p:txBody>
      </p:sp>
      <p:pic>
        <p:nvPicPr>
          <p:cNvPr id="7" name="Picture 6">
            <a:extLst>
              <a:ext uri="{FF2B5EF4-FFF2-40B4-BE49-F238E27FC236}">
                <a16:creationId xmlns:a16="http://schemas.microsoft.com/office/drawing/2014/main" id="{494F07BF-01A3-462E-B855-3C7D019A58D2}"/>
              </a:ext>
            </a:extLst>
          </p:cNvPr>
          <p:cNvPicPr>
            <a:picLocks noChangeAspect="1"/>
          </p:cNvPicPr>
          <p:nvPr/>
        </p:nvPicPr>
        <p:blipFill>
          <a:blip r:embed="rId3"/>
          <a:stretch>
            <a:fillRect/>
          </a:stretch>
        </p:blipFill>
        <p:spPr>
          <a:xfrm>
            <a:off x="1113184" y="1122120"/>
            <a:ext cx="10202878" cy="5735879"/>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3736597672"/>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97EF4CE-E0F9-4353-9C7D-5294DDF363C6}"/>
              </a:ext>
              <a:ext uri="{C183D7F6-B498-43B3-948B-1728B52AA6E4}">
                <adec:decorative xmlns:adec="http://schemas.microsoft.com/office/drawing/2017/decorative" xmlns="" val="1"/>
              </a:ext>
            </a:extLst>
          </p:cNvPr>
          <p:cNvSpPr/>
          <p:nvPr/>
        </p:nvSpPr>
        <p:spPr>
          <a:xfrm rot="5400000">
            <a:off x="-3050718" y="3050718"/>
            <a:ext cx="6858002" cy="756568"/>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3">
            <a:extLst>
              <a:ext uri="{FF2B5EF4-FFF2-40B4-BE49-F238E27FC236}">
                <a16:creationId xmlns:a16="http://schemas.microsoft.com/office/drawing/2014/main" id="{FAAB2787-6A77-4A87-993D-DDAF924185B5}"/>
              </a:ext>
            </a:extLst>
          </p:cNvPr>
          <p:cNvSpPr>
            <a:spLocks noGrp="1"/>
          </p:cNvSpPr>
          <p:nvPr>
            <p:ph type="title"/>
          </p:nvPr>
        </p:nvSpPr>
        <p:spPr>
          <a:xfrm>
            <a:off x="895733" y="247426"/>
            <a:ext cx="11002962" cy="957003"/>
          </a:xfrm>
        </p:spPr>
        <p:txBody>
          <a:bodyPr>
            <a:normAutofit/>
          </a:bodyPr>
          <a:lstStyle/>
          <a:p>
            <a:r>
              <a:rPr lang="en-US" sz="3200" b="1" u="sng" cap="none" dirty="0">
                <a:latin typeface="Arial" panose="020B0604020202020204" pitchFamily="34" charset="0"/>
                <a:cs typeface="Arial" panose="020B0604020202020204" pitchFamily="34" charset="0"/>
              </a:rPr>
              <a:t>Create Webpages</a:t>
            </a:r>
          </a:p>
        </p:txBody>
      </p:sp>
      <p:sp>
        <p:nvSpPr>
          <p:cNvPr id="2" name="Slide Number Placeholder 1">
            <a:extLst>
              <a:ext uri="{FF2B5EF4-FFF2-40B4-BE49-F238E27FC236}">
                <a16:creationId xmlns:a16="http://schemas.microsoft.com/office/drawing/2014/main" id="{6AC2F439-9B68-4159-977F-8EC563FB1552}"/>
              </a:ext>
            </a:extLst>
          </p:cNvPr>
          <p:cNvSpPr>
            <a:spLocks noGrp="1"/>
          </p:cNvSpPr>
          <p:nvPr>
            <p:ph type="sldNum" sz="quarter" idx="11"/>
          </p:nvPr>
        </p:nvSpPr>
        <p:spPr/>
        <p:txBody>
          <a:bodyPr/>
          <a:lstStyle/>
          <a:p>
            <a:fld id="{8C2E478F-E849-4A8C-AF1F-CBCC78A7CBFA}" type="slidenum">
              <a:rPr lang="en-US" smtClean="0"/>
              <a:t>9</a:t>
            </a:fld>
            <a:endParaRPr lang="en-US" dirty="0"/>
          </a:p>
        </p:txBody>
      </p:sp>
      <p:pic>
        <p:nvPicPr>
          <p:cNvPr id="5" name="Picture 4">
            <a:extLst>
              <a:ext uri="{FF2B5EF4-FFF2-40B4-BE49-F238E27FC236}">
                <a16:creationId xmlns:a16="http://schemas.microsoft.com/office/drawing/2014/main" id="{0EBDDF11-06B2-48DA-969F-83675048100F}"/>
              </a:ext>
            </a:extLst>
          </p:cNvPr>
          <p:cNvPicPr>
            <a:picLocks noChangeAspect="1"/>
          </p:cNvPicPr>
          <p:nvPr/>
        </p:nvPicPr>
        <p:blipFill>
          <a:blip r:embed="rId3"/>
          <a:stretch>
            <a:fillRect/>
          </a:stretch>
        </p:blipFill>
        <p:spPr>
          <a:xfrm>
            <a:off x="1189109" y="1204429"/>
            <a:ext cx="10416209" cy="5516525"/>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2910328223"/>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 presentation_Win32_LW_v2.potx" id="{3AEEB70B-72AA-432B-B699-7833EBF4B1FE}" vid="{14A49A59-25D4-4203-BE02-DE6939C7C5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3D9F223-918A-45AF-9B53-56AB9E5E21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5BB9993-D5F9-46FA-B2E5-80E3632E98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B7E2D32-4FDD-4266-880C-17595B8014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 presentation</Template>
  <TotalTime>604</TotalTime>
  <Words>1244</Words>
  <Application>Microsoft Office PowerPoint</Application>
  <PresentationFormat>Widescreen</PresentationFormat>
  <Paragraphs>91</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Biome Light</vt:lpstr>
      <vt:lpstr>Calibri</vt:lpstr>
      <vt:lpstr>Calibri Light</vt:lpstr>
      <vt:lpstr>Wingdings</vt:lpstr>
      <vt:lpstr>Office Theme</vt:lpstr>
      <vt:lpstr>Data Analyst Job MARKET</vt:lpstr>
      <vt:lpstr>Meet The Team</vt:lpstr>
      <vt:lpstr>PowerPoint Presentation</vt:lpstr>
      <vt:lpstr>Introduction</vt:lpstr>
      <vt:lpstr>Technologies/Data Source</vt:lpstr>
      <vt:lpstr>Project Overview</vt:lpstr>
      <vt:lpstr>Data Cleaning</vt:lpstr>
      <vt:lpstr>Create Visualizations</vt:lpstr>
      <vt:lpstr>Create Webpages</vt:lpstr>
      <vt:lpstr>Deploy GitHub Pages</vt:lpstr>
      <vt:lpstr>PowerPoint Presentation</vt:lpstr>
      <vt:lpstr>PowerPoint Presentation</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Analyst Job Search</dc:title>
  <dc:creator>dawn.washington25@yahoo.com</dc:creator>
  <cp:lastModifiedBy>Michelle Davis</cp:lastModifiedBy>
  <cp:revision>35</cp:revision>
  <dcterms:created xsi:type="dcterms:W3CDTF">2021-09-28T01:42:37Z</dcterms:created>
  <dcterms:modified xsi:type="dcterms:W3CDTF">2021-10-07T23:09:01Z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