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472" r:id="rId2"/>
    <p:sldId id="295" r:id="rId3"/>
    <p:sldId id="297" r:id="rId4"/>
    <p:sldId id="474" r:id="rId5"/>
    <p:sldId id="475" r:id="rId6"/>
    <p:sldId id="296" r:id="rId7"/>
    <p:sldId id="476" r:id="rId8"/>
    <p:sldId id="298" r:id="rId9"/>
    <p:sldId id="299" r:id="rId10"/>
    <p:sldId id="479" r:id="rId11"/>
    <p:sldId id="478" r:id="rId12"/>
    <p:sldId id="480" r:id="rId13"/>
    <p:sldId id="481" r:id="rId14"/>
    <p:sldId id="482" r:id="rId15"/>
    <p:sldId id="483" r:id="rId16"/>
    <p:sldId id="484" r:id="rId17"/>
    <p:sldId id="485" r:id="rId18"/>
    <p:sldId id="302" r:id="rId19"/>
    <p:sldId id="487" r:id="rId20"/>
    <p:sldId id="488" r:id="rId21"/>
    <p:sldId id="275" r:id="rId22"/>
    <p:sldId id="276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A"/>
    <a:srgbClr val="06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3" autoAdjust="0"/>
    <p:restoredTop sz="94660"/>
  </p:normalViewPr>
  <p:slideViewPr>
    <p:cSldViewPr>
      <p:cViewPr varScale="1">
        <p:scale>
          <a:sx n="91" d="100"/>
          <a:sy n="91" d="100"/>
        </p:scale>
        <p:origin x="263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63272-D41E-4AD9-AD3F-3BDD456A2B13}" type="datetimeFigureOut">
              <a:rPr lang="pt-BR" smtClean="0"/>
              <a:pPr/>
              <a:t>15/06/2023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FCA6F-9386-4F57-A134-6F7BAC0525F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35">
            <a:extLst>
              <a:ext uri="{FF2B5EF4-FFF2-40B4-BE49-F238E27FC236}">
                <a16:creationId xmlns:a16="http://schemas.microsoft.com/office/drawing/2014/main" id="{8B934246-87B1-4444-9DCA-06622CAD55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994" y="124954"/>
            <a:ext cx="8958011" cy="4372387"/>
          </a:xfrm>
          <a:custGeom>
            <a:avLst/>
            <a:gdLst>
              <a:gd name="connsiteX0" fmla="*/ 0 w 11944014"/>
              <a:gd name="connsiteY0" fmla="*/ 0 h 4372387"/>
              <a:gd name="connsiteX1" fmla="*/ 11944014 w 11944014"/>
              <a:gd name="connsiteY1" fmla="*/ 0 h 4372387"/>
              <a:gd name="connsiteX2" fmla="*/ 11944014 w 11944014"/>
              <a:gd name="connsiteY2" fmla="*/ 4064314 h 4372387"/>
              <a:gd name="connsiteX3" fmla="*/ 11419539 w 11944014"/>
              <a:gd name="connsiteY3" fmla="*/ 4152711 h 4372387"/>
              <a:gd name="connsiteX4" fmla="*/ 4857299 w 11944014"/>
              <a:gd name="connsiteY4" fmla="*/ 3772522 h 4372387"/>
              <a:gd name="connsiteX5" fmla="*/ 510557 w 11944014"/>
              <a:gd name="connsiteY5" fmla="*/ 3115117 h 4372387"/>
              <a:gd name="connsiteX6" fmla="*/ 0 w 11944014"/>
              <a:gd name="connsiteY6" fmla="*/ 3085767 h 437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44014" h="4372387">
                <a:moveTo>
                  <a:pt x="0" y="0"/>
                </a:moveTo>
                <a:lnTo>
                  <a:pt x="11944014" y="0"/>
                </a:lnTo>
                <a:lnTo>
                  <a:pt x="11944014" y="4064314"/>
                </a:lnTo>
                <a:lnTo>
                  <a:pt x="11419539" y="4152711"/>
                </a:lnTo>
                <a:cubicBezTo>
                  <a:pt x="10120431" y="4379826"/>
                  <a:pt x="8581267" y="4634432"/>
                  <a:pt x="4857299" y="3772522"/>
                </a:cubicBezTo>
                <a:cubicBezTo>
                  <a:pt x="3261016" y="3403063"/>
                  <a:pt x="1951876" y="3212078"/>
                  <a:pt x="510557" y="3115117"/>
                </a:cubicBezTo>
                <a:lnTo>
                  <a:pt x="0" y="30857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 rtl="0"/>
            <a:r>
              <a:rPr lang="pt-BR" noProof="0"/>
              <a:t>Inserir Imagem</a:t>
            </a: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E99C6B2-05CE-48A7-8696-CEC64BE74DF5}"/>
              </a:ext>
            </a:extLst>
          </p:cNvPr>
          <p:cNvSpPr/>
          <p:nvPr/>
        </p:nvSpPr>
        <p:spPr>
          <a:xfrm>
            <a:off x="-1" y="0"/>
            <a:ext cx="9144001" cy="6858000"/>
          </a:xfrm>
          <a:custGeom>
            <a:avLst/>
            <a:gdLst>
              <a:gd name="connsiteX0" fmla="*/ 123993 w 12192001"/>
              <a:gd name="connsiteY0" fmla="*/ 123993 h 6858000"/>
              <a:gd name="connsiteX1" fmla="*/ 123993 w 12192001"/>
              <a:gd name="connsiteY1" fmla="*/ 3209760 h 6858000"/>
              <a:gd name="connsiteX2" fmla="*/ 634550 w 12192001"/>
              <a:gd name="connsiteY2" fmla="*/ 3239110 h 6858000"/>
              <a:gd name="connsiteX3" fmla="*/ 4981292 w 12192001"/>
              <a:gd name="connsiteY3" fmla="*/ 3896515 h 6858000"/>
              <a:gd name="connsiteX4" fmla="*/ 11543532 w 12192001"/>
              <a:gd name="connsiteY4" fmla="*/ 4276704 h 6858000"/>
              <a:gd name="connsiteX5" fmla="*/ 12068007 w 12192001"/>
              <a:gd name="connsiteY5" fmla="*/ 4188307 h 6858000"/>
              <a:gd name="connsiteX6" fmla="*/ 12068007 w 12192001"/>
              <a:gd name="connsiteY6" fmla="*/ 123993 h 6858000"/>
              <a:gd name="connsiteX7" fmla="*/ 0 w 12192001"/>
              <a:gd name="connsiteY7" fmla="*/ 0 h 6858000"/>
              <a:gd name="connsiteX8" fmla="*/ 12192000 w 12192001"/>
              <a:gd name="connsiteY8" fmla="*/ 0 h 6858000"/>
              <a:gd name="connsiteX9" fmla="*/ 12192000 w 12192001"/>
              <a:gd name="connsiteY9" fmla="*/ 4167393 h 6858000"/>
              <a:gd name="connsiteX10" fmla="*/ 12192001 w 12192001"/>
              <a:gd name="connsiteY10" fmla="*/ 4167393 h 6858000"/>
              <a:gd name="connsiteX11" fmla="*/ 12192001 w 12192001"/>
              <a:gd name="connsiteY11" fmla="*/ 4799849 h 6858000"/>
              <a:gd name="connsiteX12" fmla="*/ 12192001 w 12192001"/>
              <a:gd name="connsiteY12" fmla="*/ 4950491 h 6858000"/>
              <a:gd name="connsiteX13" fmla="*/ 12192001 w 12192001"/>
              <a:gd name="connsiteY13" fmla="*/ 6858000 h 6858000"/>
              <a:gd name="connsiteX14" fmla="*/ 12192000 w 12192001"/>
              <a:gd name="connsiteY14" fmla="*/ 6858000 h 6858000"/>
              <a:gd name="connsiteX15" fmla="*/ 1 w 12192001"/>
              <a:gd name="connsiteY15" fmla="*/ 6858000 h 6858000"/>
              <a:gd name="connsiteX16" fmla="*/ 0 w 12192001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1" h="6858000">
                <a:moveTo>
                  <a:pt x="123993" y="123993"/>
                </a:moveTo>
                <a:lnTo>
                  <a:pt x="123993" y="3209760"/>
                </a:lnTo>
                <a:lnTo>
                  <a:pt x="634550" y="3239110"/>
                </a:lnTo>
                <a:cubicBezTo>
                  <a:pt x="2075869" y="3336071"/>
                  <a:pt x="3385009" y="3527056"/>
                  <a:pt x="4981292" y="3896515"/>
                </a:cubicBezTo>
                <a:cubicBezTo>
                  <a:pt x="8705260" y="4758425"/>
                  <a:pt x="10244424" y="4503819"/>
                  <a:pt x="11543532" y="4276704"/>
                </a:cubicBezTo>
                <a:lnTo>
                  <a:pt x="12068007" y="4188307"/>
                </a:lnTo>
                <a:lnTo>
                  <a:pt x="12068007" y="12399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167393"/>
                </a:lnTo>
                <a:lnTo>
                  <a:pt x="12192001" y="4167393"/>
                </a:lnTo>
                <a:lnTo>
                  <a:pt x="12192001" y="4799849"/>
                </a:lnTo>
                <a:lnTo>
                  <a:pt x="12192001" y="4950491"/>
                </a:lnTo>
                <a:lnTo>
                  <a:pt x="12192001" y="6858000"/>
                </a:lnTo>
                <a:lnTo>
                  <a:pt x="12192000" y="685800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1153" y="5603181"/>
            <a:ext cx="6858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 rtl="0"/>
            <a:r>
              <a:rPr lang="pt-BR" noProof="0"/>
              <a:t>Subtítulo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153" y="4901451"/>
            <a:ext cx="795528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 rtl="0"/>
            <a:r>
              <a:rPr lang="pt-BR" noProof="0"/>
              <a:t>Título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/>
        </p:nvSpPr>
        <p:spPr>
          <a:xfrm>
            <a:off x="326572" y="4726452"/>
            <a:ext cx="54428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7048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735" y="250917"/>
            <a:ext cx="8380640" cy="1089529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9144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 rtl="0"/>
            <a:r>
              <a:rPr lang="pt-BR" noProof="0"/>
              <a:t>Inserir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1430" y="3802065"/>
            <a:ext cx="8161496" cy="334508"/>
          </a:xfrm>
        </p:spPr>
        <p:txBody>
          <a:bodyPr rtlCol="0">
            <a:noAutofit/>
          </a:bodyPr>
          <a:lstStyle>
            <a:lvl1pPr marL="0" indent="0" algn="l">
              <a:buNone/>
              <a:defRPr sz="24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429" y="4294303"/>
            <a:ext cx="8174559" cy="1737360"/>
          </a:xfrm>
        </p:spPr>
        <p:txBody>
          <a:bodyPr rtlCol="0">
            <a:no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5951AB2-D568-4A7E-9408-FADC8BED4119}"/>
              </a:ext>
            </a:extLst>
          </p:cNvPr>
          <p:cNvSpPr/>
          <p:nvPr/>
        </p:nvSpPr>
        <p:spPr>
          <a:xfrm>
            <a:off x="334736" y="-1"/>
            <a:ext cx="89154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pic>
        <p:nvPicPr>
          <p:cNvPr id="7" name="Picture 2" descr="C:\Users\luiz.augusto\Downloads\0.png">
            <a:extLst>
              <a:ext uri="{FF2B5EF4-FFF2-40B4-BE49-F238E27FC236}">
                <a16:creationId xmlns:a16="http://schemas.microsoft.com/office/drawing/2014/main" id="{6E978A28-5F5E-444B-B216-1EEF28E0B9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11832"/>
            <a:ext cx="1112912" cy="11129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2414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+ Três Seçõ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/>
        </p:nvSpPr>
        <p:spPr>
          <a:xfrm>
            <a:off x="334736" y="-1"/>
            <a:ext cx="89154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9144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 rtl="0"/>
            <a:r>
              <a:rPr lang="pt-BR" noProof="0"/>
              <a:t>Inserir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1430" y="3802065"/>
            <a:ext cx="2115571" cy="334508"/>
          </a:xfrm>
        </p:spPr>
        <p:txBody>
          <a:bodyPr rtlCol="0">
            <a:noAutofit/>
          </a:bodyPr>
          <a:lstStyle>
            <a:lvl1pPr marL="0" indent="0" algn="ctr">
              <a:buNone/>
              <a:defRPr sz="24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67270" y="3802065"/>
            <a:ext cx="2115571" cy="334508"/>
          </a:xfrm>
        </p:spPr>
        <p:txBody>
          <a:bodyPr rtlCol="0">
            <a:noAutofit/>
          </a:bodyPr>
          <a:lstStyle>
            <a:lvl1pPr marL="0" indent="0" algn="ctr">
              <a:buNone/>
              <a:defRPr sz="24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08664829-F6FB-4E31-BF5C-C895ADF2BA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3802065"/>
            <a:ext cx="2115571" cy="334508"/>
          </a:xfrm>
        </p:spPr>
        <p:txBody>
          <a:bodyPr rtlCol="0">
            <a:noAutofit/>
          </a:bodyPr>
          <a:lstStyle>
            <a:lvl1pPr marL="0" indent="0" algn="ctr">
              <a:buNone/>
              <a:defRPr sz="24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430" y="4294303"/>
            <a:ext cx="2115571" cy="1496898"/>
          </a:xfrm>
        </p:spPr>
        <p:txBody>
          <a:bodyPr rtlCol="0">
            <a:noAutofit/>
          </a:bodyPr>
          <a:lstStyle>
            <a:lvl1pPr marL="0" indent="0" algn="l">
              <a:spcAft>
                <a:spcPts val="600"/>
              </a:spcAft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67270" y="4294303"/>
            <a:ext cx="2115571" cy="1496898"/>
          </a:xfrm>
        </p:spPr>
        <p:txBody>
          <a:bodyPr rtlCol="0">
            <a:noAutofit/>
          </a:bodyPr>
          <a:lstStyle>
            <a:lvl1pPr marL="0" indent="0" algn="l">
              <a:spcAft>
                <a:spcPts val="600"/>
              </a:spcAft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4" name="Espaço Reservado para Texto 8">
            <a:extLst>
              <a:ext uri="{FF2B5EF4-FFF2-40B4-BE49-F238E27FC236}">
                <a16:creationId xmlns:a16="http://schemas.microsoft.com/office/drawing/2014/main" id="{7E9E558E-F7EF-4347-AD3C-FDB2A9BCF61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77000" y="4294303"/>
            <a:ext cx="2115571" cy="1496898"/>
          </a:xfrm>
        </p:spPr>
        <p:txBody>
          <a:bodyPr rtlCol="0">
            <a:noAutofit/>
          </a:bodyPr>
          <a:lstStyle>
            <a:lvl1pPr marL="0" indent="0" algn="l">
              <a:spcAft>
                <a:spcPts val="600"/>
              </a:spcAft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9AD2AC4-32E8-BC46-848C-BEA37118CB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pic>
        <p:nvPicPr>
          <p:cNvPr id="15" name="Picture 2" descr="C:\Users\luiz.augusto\Downloads\0.png">
            <a:extLst>
              <a:ext uri="{FF2B5EF4-FFF2-40B4-BE49-F238E27FC236}">
                <a16:creationId xmlns:a16="http://schemas.microsoft.com/office/drawing/2014/main" id="{15F49165-E19A-4620-995E-83436A8D7E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11832"/>
            <a:ext cx="1112912" cy="11129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448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ia Página Fot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4">
            <a:extLst>
              <a:ext uri="{FF2B5EF4-FFF2-40B4-BE49-F238E27FC236}">
                <a16:creationId xmlns:a16="http://schemas.microsoft.com/office/drawing/2014/main" id="{679784BB-7CDD-484B-8F47-9CF1D79993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24400" y="0"/>
            <a:ext cx="44196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 rtl="0"/>
            <a:r>
              <a:rPr lang="pt-BR" noProof="0"/>
              <a:t>Inserir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736" y="244478"/>
            <a:ext cx="3878036" cy="1588127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 rtl="0"/>
            <a:r>
              <a:rPr lang="pt-BR" noProof="0"/>
              <a:t>Clique para editar o estilo do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625" y="2061165"/>
            <a:ext cx="3784147" cy="334508"/>
          </a:xfrm>
        </p:spPr>
        <p:txBody>
          <a:bodyPr rtlCol="0">
            <a:noAutofit/>
          </a:bodyPr>
          <a:lstStyle>
            <a:lvl1pPr marL="0" indent="0" algn="l">
              <a:buNone/>
              <a:defRPr sz="24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8625" y="2708228"/>
            <a:ext cx="3784147" cy="3561943"/>
          </a:xfrm>
        </p:spPr>
        <p:txBody>
          <a:bodyPr rtlCol="0">
            <a:no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/>
        </p:nvSpPr>
        <p:spPr>
          <a:xfrm>
            <a:off x="334736" y="-1"/>
            <a:ext cx="89154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E6A75B6-7B4E-496F-A846-0FFBB6E1D164}"/>
              </a:ext>
            </a:extLst>
          </p:cNvPr>
          <p:cNvSpPr/>
          <p:nvPr/>
        </p:nvSpPr>
        <p:spPr>
          <a:xfrm>
            <a:off x="8520012" y="6369050"/>
            <a:ext cx="251932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10" name="Espaço reservado para o número do slide 5">
            <a:extLst>
              <a:ext uri="{FF2B5EF4-FFF2-40B4-BE49-F238E27FC236}">
                <a16:creationId xmlns:a16="http://schemas.microsoft.com/office/drawing/2014/main" id="{7648ACB4-9C22-4636-800F-578055A5BC10}"/>
              </a:ext>
            </a:extLst>
          </p:cNvPr>
          <p:cNvSpPr txBox="1">
            <a:spLocks/>
          </p:cNvSpPr>
          <p:nvPr/>
        </p:nvSpPr>
        <p:spPr>
          <a:xfrm>
            <a:off x="8520012" y="6369051"/>
            <a:ext cx="251932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pt-BR" b="1" noProof="0" smtClean="0">
                <a:solidFill>
                  <a:schemeClr val="bg1"/>
                </a:solidFill>
              </a:rPr>
              <a:pPr rtl="0"/>
              <a:t>‹nº›</a:t>
            </a:fld>
            <a:endParaRPr lang="pt-BR" b="1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72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Documento 3">
            <a:extLst>
              <a:ext uri="{FF2B5EF4-FFF2-40B4-BE49-F238E27FC236}">
                <a16:creationId xmlns:a16="http://schemas.microsoft.com/office/drawing/2014/main" id="{D5C833BC-89A8-4D28-9D63-F45F14D694BF}"/>
              </a:ext>
            </a:extLst>
          </p:cNvPr>
          <p:cNvSpPr/>
          <p:nvPr/>
        </p:nvSpPr>
        <p:spPr>
          <a:xfrm flipH="1">
            <a:off x="92991" y="124955"/>
            <a:ext cx="8965061" cy="440800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7 w 21617"/>
              <a:gd name="connsiteY0" fmla="*/ 0 h 23765"/>
              <a:gd name="connsiteX1" fmla="*/ 21617 w 21617"/>
              <a:gd name="connsiteY1" fmla="*/ 0 h 23765"/>
              <a:gd name="connsiteX2" fmla="*/ 21617 w 21617"/>
              <a:gd name="connsiteY2" fmla="*/ 17322 h 23765"/>
              <a:gd name="connsiteX3" fmla="*/ 0 w 21617"/>
              <a:gd name="connsiteY3" fmla="*/ 22875 h 23765"/>
              <a:gd name="connsiteX4" fmla="*/ 17 w 21617"/>
              <a:gd name="connsiteY4" fmla="*/ 0 h 23765"/>
              <a:gd name="connsiteX0" fmla="*/ 17 w 21617"/>
              <a:gd name="connsiteY0" fmla="*/ 0 h 24368"/>
              <a:gd name="connsiteX1" fmla="*/ 21617 w 21617"/>
              <a:gd name="connsiteY1" fmla="*/ 0 h 24368"/>
              <a:gd name="connsiteX2" fmla="*/ 21617 w 21617"/>
              <a:gd name="connsiteY2" fmla="*/ 17322 h 24368"/>
              <a:gd name="connsiteX3" fmla="*/ 0 w 21617"/>
              <a:gd name="connsiteY3" fmla="*/ 22875 h 24368"/>
              <a:gd name="connsiteX4" fmla="*/ 17 w 21617"/>
              <a:gd name="connsiteY4" fmla="*/ 0 h 24368"/>
              <a:gd name="connsiteX0" fmla="*/ 17 w 21617"/>
              <a:gd name="connsiteY0" fmla="*/ 0 h 24514"/>
              <a:gd name="connsiteX1" fmla="*/ 21617 w 21617"/>
              <a:gd name="connsiteY1" fmla="*/ 0 h 24514"/>
              <a:gd name="connsiteX2" fmla="*/ 21617 w 21617"/>
              <a:gd name="connsiteY2" fmla="*/ 17322 h 24514"/>
              <a:gd name="connsiteX3" fmla="*/ 0 w 21617"/>
              <a:gd name="connsiteY3" fmla="*/ 22875 h 24514"/>
              <a:gd name="connsiteX4" fmla="*/ 17 w 21617"/>
              <a:gd name="connsiteY4" fmla="*/ 0 h 24514"/>
              <a:gd name="connsiteX0" fmla="*/ 17 w 21617"/>
              <a:gd name="connsiteY0" fmla="*/ 0 h 24569"/>
              <a:gd name="connsiteX1" fmla="*/ 21617 w 21617"/>
              <a:gd name="connsiteY1" fmla="*/ 0 h 24569"/>
              <a:gd name="connsiteX2" fmla="*/ 21617 w 21617"/>
              <a:gd name="connsiteY2" fmla="*/ 17322 h 24569"/>
              <a:gd name="connsiteX3" fmla="*/ 0 w 21617"/>
              <a:gd name="connsiteY3" fmla="*/ 22875 h 24569"/>
              <a:gd name="connsiteX4" fmla="*/ 17 w 21617"/>
              <a:gd name="connsiteY4" fmla="*/ 0 h 24569"/>
              <a:gd name="connsiteX0" fmla="*/ 17 w 21617"/>
              <a:gd name="connsiteY0" fmla="*/ 0 h 24698"/>
              <a:gd name="connsiteX1" fmla="*/ 21617 w 21617"/>
              <a:gd name="connsiteY1" fmla="*/ 0 h 24698"/>
              <a:gd name="connsiteX2" fmla="*/ 21617 w 21617"/>
              <a:gd name="connsiteY2" fmla="*/ 17322 h 24698"/>
              <a:gd name="connsiteX3" fmla="*/ 0 w 21617"/>
              <a:gd name="connsiteY3" fmla="*/ 22875 h 24698"/>
              <a:gd name="connsiteX4" fmla="*/ 17 w 21617"/>
              <a:gd name="connsiteY4" fmla="*/ 0 h 24698"/>
              <a:gd name="connsiteX0" fmla="*/ 17 w 21617"/>
              <a:gd name="connsiteY0" fmla="*/ 0 h 24785"/>
              <a:gd name="connsiteX1" fmla="*/ 21617 w 21617"/>
              <a:gd name="connsiteY1" fmla="*/ 0 h 24785"/>
              <a:gd name="connsiteX2" fmla="*/ 21617 w 21617"/>
              <a:gd name="connsiteY2" fmla="*/ 17322 h 24785"/>
              <a:gd name="connsiteX3" fmla="*/ 0 w 21617"/>
              <a:gd name="connsiteY3" fmla="*/ 22875 h 24785"/>
              <a:gd name="connsiteX4" fmla="*/ 17 w 21617"/>
              <a:gd name="connsiteY4" fmla="*/ 0 h 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17" h="24785">
                <a:moveTo>
                  <a:pt x="17" y="0"/>
                </a:moveTo>
                <a:lnTo>
                  <a:pt x="21617" y="0"/>
                </a:lnTo>
                <a:lnTo>
                  <a:pt x="21617" y="17322"/>
                </a:lnTo>
                <a:cubicBezTo>
                  <a:pt x="10919" y="19230"/>
                  <a:pt x="10221" y="28798"/>
                  <a:pt x="0" y="22875"/>
                </a:cubicBezTo>
                <a:cubicBezTo>
                  <a:pt x="6" y="15250"/>
                  <a:pt x="11" y="7625"/>
                  <a:pt x="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1153" y="5603181"/>
            <a:ext cx="6858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 rtl="0"/>
            <a:r>
              <a:rPr lang="pt-BR" noProof="0"/>
              <a:t>Subtítulo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153" y="4901451"/>
            <a:ext cx="795528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 rtl="0"/>
            <a:r>
              <a:rPr lang="pt-BR" noProof="0"/>
              <a:t>Título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/>
        </p:nvSpPr>
        <p:spPr>
          <a:xfrm>
            <a:off x="326572" y="4726452"/>
            <a:ext cx="54428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82240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uxograma: Documento 3">
            <a:extLst>
              <a:ext uri="{FF2B5EF4-FFF2-40B4-BE49-F238E27FC236}">
                <a16:creationId xmlns:a16="http://schemas.microsoft.com/office/drawing/2014/main" id="{7F75D8AF-79DE-4E2B-A15F-8EC66948BC31}"/>
              </a:ext>
            </a:extLst>
          </p:cNvPr>
          <p:cNvSpPr/>
          <p:nvPr/>
        </p:nvSpPr>
        <p:spPr>
          <a:xfrm flipH="1" flipV="1">
            <a:off x="85943" y="4581493"/>
            <a:ext cx="8972111" cy="2152681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7 w 21617"/>
              <a:gd name="connsiteY0" fmla="*/ 0 h 23765"/>
              <a:gd name="connsiteX1" fmla="*/ 21617 w 21617"/>
              <a:gd name="connsiteY1" fmla="*/ 0 h 23765"/>
              <a:gd name="connsiteX2" fmla="*/ 21617 w 21617"/>
              <a:gd name="connsiteY2" fmla="*/ 17322 h 23765"/>
              <a:gd name="connsiteX3" fmla="*/ 0 w 21617"/>
              <a:gd name="connsiteY3" fmla="*/ 22875 h 23765"/>
              <a:gd name="connsiteX4" fmla="*/ 17 w 21617"/>
              <a:gd name="connsiteY4" fmla="*/ 0 h 23765"/>
              <a:gd name="connsiteX0" fmla="*/ 17 w 21617"/>
              <a:gd name="connsiteY0" fmla="*/ 0 h 24368"/>
              <a:gd name="connsiteX1" fmla="*/ 21617 w 21617"/>
              <a:gd name="connsiteY1" fmla="*/ 0 h 24368"/>
              <a:gd name="connsiteX2" fmla="*/ 21617 w 21617"/>
              <a:gd name="connsiteY2" fmla="*/ 17322 h 24368"/>
              <a:gd name="connsiteX3" fmla="*/ 0 w 21617"/>
              <a:gd name="connsiteY3" fmla="*/ 22875 h 24368"/>
              <a:gd name="connsiteX4" fmla="*/ 17 w 21617"/>
              <a:gd name="connsiteY4" fmla="*/ 0 h 24368"/>
              <a:gd name="connsiteX0" fmla="*/ 17 w 21617"/>
              <a:gd name="connsiteY0" fmla="*/ 0 h 24514"/>
              <a:gd name="connsiteX1" fmla="*/ 21617 w 21617"/>
              <a:gd name="connsiteY1" fmla="*/ 0 h 24514"/>
              <a:gd name="connsiteX2" fmla="*/ 21617 w 21617"/>
              <a:gd name="connsiteY2" fmla="*/ 17322 h 24514"/>
              <a:gd name="connsiteX3" fmla="*/ 0 w 21617"/>
              <a:gd name="connsiteY3" fmla="*/ 22875 h 24514"/>
              <a:gd name="connsiteX4" fmla="*/ 17 w 21617"/>
              <a:gd name="connsiteY4" fmla="*/ 0 h 24514"/>
              <a:gd name="connsiteX0" fmla="*/ 17 w 21617"/>
              <a:gd name="connsiteY0" fmla="*/ 0 h 24569"/>
              <a:gd name="connsiteX1" fmla="*/ 21617 w 21617"/>
              <a:gd name="connsiteY1" fmla="*/ 0 h 24569"/>
              <a:gd name="connsiteX2" fmla="*/ 21617 w 21617"/>
              <a:gd name="connsiteY2" fmla="*/ 17322 h 24569"/>
              <a:gd name="connsiteX3" fmla="*/ 0 w 21617"/>
              <a:gd name="connsiteY3" fmla="*/ 22875 h 24569"/>
              <a:gd name="connsiteX4" fmla="*/ 17 w 21617"/>
              <a:gd name="connsiteY4" fmla="*/ 0 h 24569"/>
              <a:gd name="connsiteX0" fmla="*/ 17 w 21617"/>
              <a:gd name="connsiteY0" fmla="*/ 0 h 24698"/>
              <a:gd name="connsiteX1" fmla="*/ 21617 w 21617"/>
              <a:gd name="connsiteY1" fmla="*/ 0 h 24698"/>
              <a:gd name="connsiteX2" fmla="*/ 21617 w 21617"/>
              <a:gd name="connsiteY2" fmla="*/ 17322 h 24698"/>
              <a:gd name="connsiteX3" fmla="*/ 0 w 21617"/>
              <a:gd name="connsiteY3" fmla="*/ 22875 h 24698"/>
              <a:gd name="connsiteX4" fmla="*/ 17 w 21617"/>
              <a:gd name="connsiteY4" fmla="*/ 0 h 24698"/>
              <a:gd name="connsiteX0" fmla="*/ 17 w 21617"/>
              <a:gd name="connsiteY0" fmla="*/ 0 h 24785"/>
              <a:gd name="connsiteX1" fmla="*/ 21617 w 21617"/>
              <a:gd name="connsiteY1" fmla="*/ 0 h 24785"/>
              <a:gd name="connsiteX2" fmla="*/ 21617 w 21617"/>
              <a:gd name="connsiteY2" fmla="*/ 17322 h 24785"/>
              <a:gd name="connsiteX3" fmla="*/ 0 w 21617"/>
              <a:gd name="connsiteY3" fmla="*/ 22875 h 24785"/>
              <a:gd name="connsiteX4" fmla="*/ 17 w 21617"/>
              <a:gd name="connsiteY4" fmla="*/ 0 h 24785"/>
              <a:gd name="connsiteX0" fmla="*/ 34 w 21634"/>
              <a:gd name="connsiteY0" fmla="*/ 0 h 36778"/>
              <a:gd name="connsiteX1" fmla="*/ 21634 w 21634"/>
              <a:gd name="connsiteY1" fmla="*/ 0 h 36778"/>
              <a:gd name="connsiteX2" fmla="*/ 21634 w 21634"/>
              <a:gd name="connsiteY2" fmla="*/ 17322 h 36778"/>
              <a:gd name="connsiteX3" fmla="*/ 0 w 21634"/>
              <a:gd name="connsiteY3" fmla="*/ 35787 h 36778"/>
              <a:gd name="connsiteX4" fmla="*/ 34 w 21634"/>
              <a:gd name="connsiteY4" fmla="*/ 0 h 36778"/>
              <a:gd name="connsiteX0" fmla="*/ 34 w 21634"/>
              <a:gd name="connsiteY0" fmla="*/ 0 h 41874"/>
              <a:gd name="connsiteX1" fmla="*/ 21634 w 21634"/>
              <a:gd name="connsiteY1" fmla="*/ 0 h 41874"/>
              <a:gd name="connsiteX2" fmla="*/ 21634 w 21634"/>
              <a:gd name="connsiteY2" fmla="*/ 17322 h 41874"/>
              <a:gd name="connsiteX3" fmla="*/ 0 w 21634"/>
              <a:gd name="connsiteY3" fmla="*/ 35787 h 41874"/>
              <a:gd name="connsiteX4" fmla="*/ 34 w 21634"/>
              <a:gd name="connsiteY4" fmla="*/ 0 h 41874"/>
              <a:gd name="connsiteX0" fmla="*/ 34 w 21634"/>
              <a:gd name="connsiteY0" fmla="*/ 0 h 42123"/>
              <a:gd name="connsiteX1" fmla="*/ 21634 w 21634"/>
              <a:gd name="connsiteY1" fmla="*/ 0 h 42123"/>
              <a:gd name="connsiteX2" fmla="*/ 21634 w 21634"/>
              <a:gd name="connsiteY2" fmla="*/ 17322 h 42123"/>
              <a:gd name="connsiteX3" fmla="*/ 0 w 21634"/>
              <a:gd name="connsiteY3" fmla="*/ 35787 h 42123"/>
              <a:gd name="connsiteX4" fmla="*/ 34 w 21634"/>
              <a:gd name="connsiteY4" fmla="*/ 0 h 4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34" h="42123">
                <a:moveTo>
                  <a:pt x="34" y="0"/>
                </a:moveTo>
                <a:lnTo>
                  <a:pt x="21634" y="0"/>
                </a:lnTo>
                <a:lnTo>
                  <a:pt x="21634" y="17322"/>
                </a:lnTo>
                <a:cubicBezTo>
                  <a:pt x="10970" y="21444"/>
                  <a:pt x="9198" y="56098"/>
                  <a:pt x="0" y="35787"/>
                </a:cubicBezTo>
                <a:cubicBezTo>
                  <a:pt x="6" y="28162"/>
                  <a:pt x="28" y="7625"/>
                  <a:pt x="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2514" y="1611383"/>
            <a:ext cx="7249886" cy="746846"/>
          </a:xfrm>
        </p:spPr>
        <p:txBody>
          <a:bodyPr rtlCol="0"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Cabeçalho da Seção 1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22514" y="2464425"/>
            <a:ext cx="7249886" cy="221599"/>
          </a:xfrm>
        </p:spPr>
        <p:txBody>
          <a:bodyPr tIns="0" bIns="0" rtlCol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60C8850-C2CD-4E0B-AA6F-6B884EB94B4B}"/>
              </a:ext>
            </a:extLst>
          </p:cNvPr>
          <p:cNvSpPr/>
          <p:nvPr/>
        </p:nvSpPr>
        <p:spPr>
          <a:xfrm>
            <a:off x="326572" y="1532049"/>
            <a:ext cx="54428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0D3D7B7-CDD7-4664-B2D8-6F60FEAEAC45}"/>
              </a:ext>
            </a:extLst>
          </p:cNvPr>
          <p:cNvSpPr/>
          <p:nvPr/>
        </p:nvSpPr>
        <p:spPr>
          <a:xfrm>
            <a:off x="8520012" y="6369050"/>
            <a:ext cx="251932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9" name="Espaço reservado para o número do slide 5">
            <a:extLst>
              <a:ext uri="{FF2B5EF4-FFF2-40B4-BE49-F238E27FC236}">
                <a16:creationId xmlns:a16="http://schemas.microsoft.com/office/drawing/2014/main" id="{9E81145E-5F17-4CB6-9E17-ECF3BB38DE75}"/>
              </a:ext>
            </a:extLst>
          </p:cNvPr>
          <p:cNvSpPr txBox="1">
            <a:spLocks/>
          </p:cNvSpPr>
          <p:nvPr/>
        </p:nvSpPr>
        <p:spPr>
          <a:xfrm>
            <a:off x="8520012" y="6369051"/>
            <a:ext cx="251932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pt-BR" b="1" noProof="0" smtClean="0">
                <a:solidFill>
                  <a:schemeClr val="tx1"/>
                </a:solidFill>
              </a:rPr>
              <a:pPr rtl="0"/>
              <a:t>‹nº›</a:t>
            </a:fld>
            <a:endParaRPr lang="pt-BR" b="1" noProof="0">
              <a:solidFill>
                <a:schemeClr val="tx1"/>
              </a:solidFill>
            </a:endParaRPr>
          </a:p>
        </p:txBody>
      </p:sp>
      <p:pic>
        <p:nvPicPr>
          <p:cNvPr id="10" name="Picture 2" descr="C:\Users\luiz.augusto\Downloads\0.png">
            <a:extLst>
              <a:ext uri="{FF2B5EF4-FFF2-40B4-BE49-F238E27FC236}">
                <a16:creationId xmlns:a16="http://schemas.microsoft.com/office/drawing/2014/main" id="{CF5560D4-0CEA-45FE-B974-5ED954052E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11832"/>
            <a:ext cx="1112912" cy="11129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7219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is conteúdo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Quadro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/>
        </p:nvSpPr>
        <p:spPr>
          <a:xfrm>
            <a:off x="-1" y="0"/>
            <a:ext cx="9144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/>
        </p:nvSpPr>
        <p:spPr>
          <a:xfrm>
            <a:off x="334736" y="-1"/>
            <a:ext cx="89154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/>
        </p:nvSpPr>
        <p:spPr>
          <a:xfrm>
            <a:off x="8520012" y="6369050"/>
            <a:ext cx="251932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sz="2400" noProof="0">
              <a:solidFill>
                <a:schemeClr val="tx1"/>
              </a:solidFill>
            </a:endParaRPr>
          </a:p>
        </p:txBody>
      </p:sp>
      <p:sp>
        <p:nvSpPr>
          <p:cNvPr id="12" name="Espaço Reservado para o Número do Slide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/>
        </p:nvSpPr>
        <p:spPr>
          <a:xfrm>
            <a:off x="8520012" y="6369051"/>
            <a:ext cx="251932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pt-BR" sz="1100" b="1" noProof="0" smtClean="0">
                <a:solidFill>
                  <a:schemeClr val="bg1"/>
                </a:solidFill>
              </a:rPr>
              <a:pPr rtl="0"/>
              <a:t>‹nº›</a:t>
            </a:fld>
            <a:endParaRPr lang="pt-BR" sz="1100" b="1" noProof="0">
              <a:solidFill>
                <a:schemeClr val="bg1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758E3AAF-44AA-41E0-AE18-8B461598AD0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736" y="1825625"/>
            <a:ext cx="3980090" cy="4351338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13" name="Espaço reservado para conteúdo 3">
            <a:extLst>
              <a:ext uri="{FF2B5EF4-FFF2-40B4-BE49-F238E27FC236}">
                <a16:creationId xmlns:a16="http://schemas.microsoft.com/office/drawing/2014/main" id="{FC1B8B60-5429-4EF9-93D0-2CCCF562B91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29175" y="1825625"/>
            <a:ext cx="3886200" cy="4351338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94700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Quadro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/>
        </p:nvSpPr>
        <p:spPr>
          <a:xfrm>
            <a:off x="-1" y="0"/>
            <a:ext cx="9144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/>
        </p:nvSpPr>
        <p:spPr>
          <a:xfrm>
            <a:off x="334736" y="-1"/>
            <a:ext cx="89154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/>
        </p:nvSpPr>
        <p:spPr>
          <a:xfrm>
            <a:off x="8520012" y="6369050"/>
            <a:ext cx="251932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12" name="Espaço Reservado para o Número do Slide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/>
        </p:nvSpPr>
        <p:spPr>
          <a:xfrm>
            <a:off x="8520012" y="6369051"/>
            <a:ext cx="251932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pt-BR" sz="1100" b="1" noProof="0" smtClean="0">
                <a:solidFill>
                  <a:schemeClr val="bg1"/>
                </a:solidFill>
              </a:rPr>
              <a:pPr rtl="0"/>
              <a:t>‹nº›</a:t>
            </a:fld>
            <a:endParaRPr lang="pt-BR" sz="1100" b="1" noProof="0">
              <a:solidFill>
                <a:schemeClr val="bg1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41" y="235446"/>
            <a:ext cx="2949178" cy="2086725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5" name="Espaço reservado para texto 3">
            <a:extLst>
              <a:ext uri="{FF2B5EF4-FFF2-40B4-BE49-F238E27FC236}">
                <a16:creationId xmlns:a16="http://schemas.microsoft.com/office/drawing/2014/main" id="{9B6692B7-0F8A-4381-96B4-5F358BFD1E9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B43535EE-90E2-422C-B7AC-4D346E8D6E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87391" y="500216"/>
            <a:ext cx="4629150" cy="5368773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76424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com Legenda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Quadro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/>
        </p:nvSpPr>
        <p:spPr>
          <a:xfrm>
            <a:off x="-1" y="0"/>
            <a:ext cx="9144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/>
        </p:nvSpPr>
        <p:spPr>
          <a:xfrm>
            <a:off x="334736" y="-1"/>
            <a:ext cx="89154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/>
        </p:nvSpPr>
        <p:spPr>
          <a:xfrm>
            <a:off x="8520012" y="6369050"/>
            <a:ext cx="251932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12" name="Espaço Reservado para o Número do Slide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/>
        </p:nvSpPr>
        <p:spPr>
          <a:xfrm>
            <a:off x="8520012" y="6369051"/>
            <a:ext cx="251932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pt-BR" b="1" noProof="0" smtClean="0">
                <a:solidFill>
                  <a:schemeClr val="bg1"/>
                </a:solidFill>
              </a:rPr>
              <a:pPr rtl="0"/>
              <a:t>‹nº›</a:t>
            </a:fld>
            <a:endParaRPr lang="pt-BR" b="1" noProof="0">
              <a:solidFill>
                <a:schemeClr val="bg1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41" y="235446"/>
            <a:ext cx="2949178" cy="2086725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5" name="Espaço reservado para texto 3">
            <a:extLst>
              <a:ext uri="{FF2B5EF4-FFF2-40B4-BE49-F238E27FC236}">
                <a16:creationId xmlns:a16="http://schemas.microsoft.com/office/drawing/2014/main" id="{9B6692B7-0F8A-4381-96B4-5F358BFD1E9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Espaço Reservado para Imagem 2">
            <a:extLst>
              <a:ext uri="{FF2B5EF4-FFF2-40B4-BE49-F238E27FC236}">
                <a16:creationId xmlns:a16="http://schemas.microsoft.com/office/drawing/2014/main" id="{131CB29F-0BE0-476F-B57A-7638E9BFA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500216"/>
            <a:ext cx="4629150" cy="5368773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640996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luiz.augusto\Downloads\0.png">
            <a:extLst>
              <a:ext uri="{FF2B5EF4-FFF2-40B4-BE49-F238E27FC236}">
                <a16:creationId xmlns:a16="http://schemas.microsoft.com/office/drawing/2014/main" id="{5C00C6E0-A07E-4BCC-84C0-A71F97EA1E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11832"/>
            <a:ext cx="1112912" cy="11129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3432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4E46C0F6-F728-4FF0-A7F3-F6AECCD35B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0488" y="136525"/>
            <a:ext cx="8963025" cy="6584951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 rtl="0"/>
            <a:r>
              <a:rPr lang="pt-BR" noProof="0"/>
              <a:t>Inserir imagem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E4DAD220-8CE3-4FF4-957A-1E24442C65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0625" y="4022725"/>
            <a:ext cx="7524750" cy="1236236"/>
          </a:xfrm>
          <a:solidFill>
            <a:schemeClr val="tx1">
              <a:alpha val="68000"/>
            </a:schemeClr>
          </a:solidFill>
        </p:spPr>
        <p:txBody>
          <a:bodyPr lIns="274320" tIns="274320" rIns="274320" bIns="274320" rtlCol="0" anchor="ctr">
            <a:sp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0" rtl="0"/>
            <a:endParaRPr lang="pt-BR" noProof="0"/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58FDDD78-44AA-4B92-90B8-DFC56D688C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412" y="3269342"/>
            <a:ext cx="866525" cy="2576090"/>
          </a:xfrm>
          <a:noFill/>
        </p:spPr>
        <p:txBody>
          <a:bodyPr wrap="square" lIns="182880" tIns="182880" rIns="182880" bIns="91440" rtlCol="0">
            <a:spAutoFit/>
          </a:bodyPr>
          <a:lstStyle>
            <a:lvl1pPr marL="0" indent="0">
              <a:buNone/>
              <a:defRPr sz="16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“</a:t>
            </a:r>
          </a:p>
        </p:txBody>
      </p:sp>
      <p:sp>
        <p:nvSpPr>
          <p:cNvPr id="9" name="Moldura 8">
            <a:extLst>
              <a:ext uri="{FF2B5EF4-FFF2-40B4-BE49-F238E27FC236}">
                <a16:creationId xmlns:a16="http://schemas.microsoft.com/office/drawing/2014/main" id="{0283712C-6C33-4303-985C-6493AAFAF405}"/>
              </a:ext>
            </a:extLst>
          </p:cNvPr>
          <p:cNvSpPr/>
          <p:nvPr/>
        </p:nvSpPr>
        <p:spPr>
          <a:xfrm>
            <a:off x="-1" y="0"/>
            <a:ext cx="9144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793B617-BDEC-4471-BF16-3ADF8D92DD69}"/>
              </a:ext>
            </a:extLst>
          </p:cNvPr>
          <p:cNvSpPr/>
          <p:nvPr/>
        </p:nvSpPr>
        <p:spPr>
          <a:xfrm>
            <a:off x="8520012" y="6369050"/>
            <a:ext cx="251932" cy="488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11" name="Espaço reservado para o número do slide 5">
            <a:extLst>
              <a:ext uri="{FF2B5EF4-FFF2-40B4-BE49-F238E27FC236}">
                <a16:creationId xmlns:a16="http://schemas.microsoft.com/office/drawing/2014/main" id="{33D238BD-C38B-4BEB-92A5-657AAB9C5351}"/>
              </a:ext>
            </a:extLst>
          </p:cNvPr>
          <p:cNvSpPr txBox="1">
            <a:spLocks/>
          </p:cNvSpPr>
          <p:nvPr/>
        </p:nvSpPr>
        <p:spPr>
          <a:xfrm>
            <a:off x="8520012" y="6369051"/>
            <a:ext cx="251932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pt-BR" b="1" noProof="0" smtClean="0">
                <a:solidFill>
                  <a:schemeClr val="bg1"/>
                </a:solidFill>
              </a:rPr>
              <a:pPr rtl="0"/>
              <a:t>‹nº›</a:t>
            </a:fld>
            <a:endParaRPr lang="pt-BR" b="1" noProof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E81040-AE93-4763-96F3-062F0F2D8F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07014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 2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D314F9CD-0693-4A94-A67A-F71413300A6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9143999" cy="39624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 rtl="0"/>
            <a:r>
              <a:rPr lang="pt-BR" noProof="0"/>
              <a:t>Inserir Imagem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1153" y="5603181"/>
            <a:ext cx="6858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3"/>
                </a:solidFill>
                <a:latin typeface="+mn-lt"/>
              </a:defRPr>
            </a:lvl1pPr>
          </a:lstStyle>
          <a:p>
            <a:pPr marL="228600" lvl="0" indent="-228600" rtl="0"/>
            <a:r>
              <a:rPr lang="pt-BR" noProof="0"/>
              <a:t>Subtítulo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153" y="4901451"/>
            <a:ext cx="795528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 rtl="0"/>
            <a:r>
              <a:rPr lang="pt-BR" noProof="0"/>
              <a:t>Título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/>
        </p:nvSpPr>
        <p:spPr>
          <a:xfrm>
            <a:off x="326572" y="4726452"/>
            <a:ext cx="54428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B386286-CEE2-E94A-BBC0-0A3723EB14DE}"/>
              </a:ext>
            </a:extLst>
          </p:cNvPr>
          <p:cNvSpPr/>
          <p:nvPr/>
        </p:nvSpPr>
        <p:spPr>
          <a:xfrm>
            <a:off x="8256672" y="6220326"/>
            <a:ext cx="649705" cy="63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pic>
        <p:nvPicPr>
          <p:cNvPr id="6" name="Picture 2" descr="C:\Users\luiz.augusto\Downloads\0.png">
            <a:extLst>
              <a:ext uri="{FF2B5EF4-FFF2-40B4-BE49-F238E27FC236}">
                <a16:creationId xmlns:a16="http://schemas.microsoft.com/office/drawing/2014/main" id="{A7CFDA64-8EFA-2848-8F3A-F14FF2296A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1088" y="5745088"/>
            <a:ext cx="1112912" cy="11129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9757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Agrade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3">
            <a:extLst>
              <a:ext uri="{FF2B5EF4-FFF2-40B4-BE49-F238E27FC236}">
                <a16:creationId xmlns:a16="http://schemas.microsoft.com/office/drawing/2014/main" id="{7C719AD2-39D2-425C-90E5-8FD2D783ADD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 rtl="0"/>
            <a:r>
              <a:rPr lang="pt-BR" noProof="0"/>
              <a:t>Inserir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154" y="4901451"/>
            <a:ext cx="3680732" cy="701731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en-GB" sz="4400" b="1" spc="-15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rtl="0"/>
            <a:r>
              <a:rPr lang="pt-BR" noProof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73419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 com Image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6D24BA90-E7BA-471E-AA13-3329EDCD80A2}"/>
              </a:ext>
            </a:extLst>
          </p:cNvPr>
          <p:cNvSpPr/>
          <p:nvPr/>
        </p:nvSpPr>
        <p:spPr>
          <a:xfrm flipV="1">
            <a:off x="-1" y="-2"/>
            <a:ext cx="9144001" cy="6858003"/>
          </a:xfrm>
          <a:custGeom>
            <a:avLst/>
            <a:gdLst>
              <a:gd name="connsiteX0" fmla="*/ 9171734 w 12192001"/>
              <a:gd name="connsiteY0" fmla="*/ 2269381 h 6858003"/>
              <a:gd name="connsiteX1" fmla="*/ 4981292 w 12192001"/>
              <a:gd name="connsiteY1" fmla="*/ 1670903 h 6858003"/>
              <a:gd name="connsiteX2" fmla="*/ 634550 w 12192001"/>
              <a:gd name="connsiteY2" fmla="*/ 1013497 h 6858003"/>
              <a:gd name="connsiteX3" fmla="*/ 123993 w 12192001"/>
              <a:gd name="connsiteY3" fmla="*/ 984148 h 6858003"/>
              <a:gd name="connsiteX4" fmla="*/ 123993 w 12192001"/>
              <a:gd name="connsiteY4" fmla="*/ 123993 h 6858003"/>
              <a:gd name="connsiteX5" fmla="*/ 12068007 w 12192001"/>
              <a:gd name="connsiteY5" fmla="*/ 123993 h 6858003"/>
              <a:gd name="connsiteX6" fmla="*/ 12068007 w 12192001"/>
              <a:gd name="connsiteY6" fmla="*/ 1962695 h 6858003"/>
              <a:gd name="connsiteX7" fmla="*/ 11543532 w 12192001"/>
              <a:gd name="connsiteY7" fmla="*/ 2051091 h 6858003"/>
              <a:gd name="connsiteX8" fmla="*/ 9171734 w 12192001"/>
              <a:gd name="connsiteY8" fmla="*/ 2269381 h 6858003"/>
              <a:gd name="connsiteX9" fmla="*/ 1 w 12192001"/>
              <a:gd name="connsiteY9" fmla="*/ 6858003 h 6858003"/>
              <a:gd name="connsiteX10" fmla="*/ 12192001 w 12192001"/>
              <a:gd name="connsiteY10" fmla="*/ 6858003 h 6858003"/>
              <a:gd name="connsiteX11" fmla="*/ 12192001 w 12192001"/>
              <a:gd name="connsiteY11" fmla="*/ 2724879 h 6858003"/>
              <a:gd name="connsiteX12" fmla="*/ 12192001 w 12192001"/>
              <a:gd name="connsiteY12" fmla="*/ 2477360 h 6858003"/>
              <a:gd name="connsiteX13" fmla="*/ 12192001 w 12192001"/>
              <a:gd name="connsiteY13" fmla="*/ 1941781 h 6858003"/>
              <a:gd name="connsiteX14" fmla="*/ 12192000 w 12192001"/>
              <a:gd name="connsiteY14" fmla="*/ 1941781 h 6858003"/>
              <a:gd name="connsiteX15" fmla="*/ 12192000 w 12192001"/>
              <a:gd name="connsiteY15" fmla="*/ 0 h 6858003"/>
              <a:gd name="connsiteX16" fmla="*/ 0 w 12192001"/>
              <a:gd name="connsiteY16" fmla="*/ 0 h 6858003"/>
              <a:gd name="connsiteX17" fmla="*/ 0 w 12192001"/>
              <a:gd name="connsiteY17" fmla="*/ 6858000 h 6858003"/>
              <a:gd name="connsiteX18" fmla="*/ 1 w 12192001"/>
              <a:gd name="connsiteY18" fmla="*/ 6858000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1" h="6858003">
                <a:moveTo>
                  <a:pt x="9171734" y="2269381"/>
                </a:moveTo>
                <a:cubicBezTo>
                  <a:pt x="8159059" y="2253684"/>
                  <a:pt x="6843276" y="2101858"/>
                  <a:pt x="4981292" y="1670903"/>
                </a:cubicBezTo>
                <a:cubicBezTo>
                  <a:pt x="3385010" y="1301444"/>
                  <a:pt x="2075869" y="1110459"/>
                  <a:pt x="634550" y="1013497"/>
                </a:cubicBezTo>
                <a:lnTo>
                  <a:pt x="123993" y="984148"/>
                </a:lnTo>
                <a:lnTo>
                  <a:pt x="123993" y="123993"/>
                </a:lnTo>
                <a:lnTo>
                  <a:pt x="12068007" y="123993"/>
                </a:lnTo>
                <a:lnTo>
                  <a:pt x="12068007" y="1962695"/>
                </a:lnTo>
                <a:lnTo>
                  <a:pt x="11543532" y="2051091"/>
                </a:lnTo>
                <a:cubicBezTo>
                  <a:pt x="10893978" y="2164649"/>
                  <a:pt x="10184410" y="2285079"/>
                  <a:pt x="9171734" y="2269381"/>
                </a:cubicBezTo>
                <a:close/>
                <a:moveTo>
                  <a:pt x="1" y="6858003"/>
                </a:moveTo>
                <a:lnTo>
                  <a:pt x="12192001" y="6858003"/>
                </a:lnTo>
                <a:lnTo>
                  <a:pt x="12192001" y="2724879"/>
                </a:lnTo>
                <a:lnTo>
                  <a:pt x="12192001" y="2477360"/>
                </a:lnTo>
                <a:lnTo>
                  <a:pt x="12192001" y="1941781"/>
                </a:lnTo>
                <a:lnTo>
                  <a:pt x="12192000" y="1941781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lnTo>
                  <a:pt x="1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9467520A-F508-4AA5-BBCF-30AE2B312E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2994" y="4587877"/>
            <a:ext cx="8958011" cy="2146775"/>
          </a:xfrm>
          <a:custGeom>
            <a:avLst/>
            <a:gdLst>
              <a:gd name="connsiteX0" fmla="*/ 9047741 w 11944014"/>
              <a:gd name="connsiteY0" fmla="*/ 1387 h 2146775"/>
              <a:gd name="connsiteX1" fmla="*/ 11419539 w 11944014"/>
              <a:gd name="connsiteY1" fmla="*/ 219677 h 2146775"/>
              <a:gd name="connsiteX2" fmla="*/ 11944014 w 11944014"/>
              <a:gd name="connsiteY2" fmla="*/ 308073 h 2146775"/>
              <a:gd name="connsiteX3" fmla="*/ 11944014 w 11944014"/>
              <a:gd name="connsiteY3" fmla="*/ 2146775 h 2146775"/>
              <a:gd name="connsiteX4" fmla="*/ 0 w 11944014"/>
              <a:gd name="connsiteY4" fmla="*/ 2146775 h 2146775"/>
              <a:gd name="connsiteX5" fmla="*/ 0 w 11944014"/>
              <a:gd name="connsiteY5" fmla="*/ 1286620 h 2146775"/>
              <a:gd name="connsiteX6" fmla="*/ 510557 w 11944014"/>
              <a:gd name="connsiteY6" fmla="*/ 1257271 h 2146775"/>
              <a:gd name="connsiteX7" fmla="*/ 4857299 w 11944014"/>
              <a:gd name="connsiteY7" fmla="*/ 599865 h 2146775"/>
              <a:gd name="connsiteX8" fmla="*/ 9047741 w 11944014"/>
              <a:gd name="connsiteY8" fmla="*/ 1387 h 21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44014" h="2146775">
                <a:moveTo>
                  <a:pt x="9047741" y="1387"/>
                </a:moveTo>
                <a:cubicBezTo>
                  <a:pt x="10060417" y="-14311"/>
                  <a:pt x="10769985" y="106119"/>
                  <a:pt x="11419539" y="219677"/>
                </a:cubicBezTo>
                <a:lnTo>
                  <a:pt x="11944014" y="308073"/>
                </a:lnTo>
                <a:lnTo>
                  <a:pt x="11944014" y="2146775"/>
                </a:lnTo>
                <a:lnTo>
                  <a:pt x="0" y="2146775"/>
                </a:lnTo>
                <a:lnTo>
                  <a:pt x="0" y="1286620"/>
                </a:lnTo>
                <a:lnTo>
                  <a:pt x="510557" y="1257271"/>
                </a:lnTo>
                <a:cubicBezTo>
                  <a:pt x="1951876" y="1160309"/>
                  <a:pt x="3261017" y="969324"/>
                  <a:pt x="4857299" y="599865"/>
                </a:cubicBezTo>
                <a:cubicBezTo>
                  <a:pt x="6719283" y="168910"/>
                  <a:pt x="8035066" y="17084"/>
                  <a:pt x="9047741" y="13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 rtl="0"/>
            <a:r>
              <a:rPr lang="pt-BR" noProof="0"/>
              <a:t>Inserir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2514" y="1611383"/>
            <a:ext cx="7249886" cy="746846"/>
          </a:xfrm>
        </p:spPr>
        <p:txBody>
          <a:bodyPr rtlCol="0"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Cabeçalho da Seção 1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22514" y="2464425"/>
            <a:ext cx="7249886" cy="221599"/>
          </a:xfrm>
        </p:spPr>
        <p:txBody>
          <a:bodyPr tIns="0" bIns="0" rtlCol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60C8850-C2CD-4E0B-AA6F-6B884EB94B4B}"/>
              </a:ext>
            </a:extLst>
          </p:cNvPr>
          <p:cNvSpPr/>
          <p:nvPr/>
        </p:nvSpPr>
        <p:spPr>
          <a:xfrm>
            <a:off x="326572" y="1532049"/>
            <a:ext cx="54428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0D3D7B7-CDD7-4664-B2D8-6F60FEAEAC45}"/>
              </a:ext>
            </a:extLst>
          </p:cNvPr>
          <p:cNvSpPr/>
          <p:nvPr/>
        </p:nvSpPr>
        <p:spPr>
          <a:xfrm>
            <a:off x="8520012" y="6369050"/>
            <a:ext cx="251932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9" name="Espaço reservado para o número do slide 5">
            <a:extLst>
              <a:ext uri="{FF2B5EF4-FFF2-40B4-BE49-F238E27FC236}">
                <a16:creationId xmlns:a16="http://schemas.microsoft.com/office/drawing/2014/main" id="{9E81145E-5F17-4CB6-9E17-ECF3BB38DE75}"/>
              </a:ext>
            </a:extLst>
          </p:cNvPr>
          <p:cNvSpPr txBox="1">
            <a:spLocks/>
          </p:cNvSpPr>
          <p:nvPr/>
        </p:nvSpPr>
        <p:spPr>
          <a:xfrm>
            <a:off x="8520012" y="6369051"/>
            <a:ext cx="251932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pt-BR" b="1" noProof="0" smtClean="0">
                <a:solidFill>
                  <a:schemeClr val="bg1"/>
                </a:solidFill>
              </a:rPr>
              <a:pPr rtl="0"/>
              <a:t>‹nº›</a:t>
            </a:fld>
            <a:endParaRPr lang="pt-BR" b="1" noProof="0">
              <a:solidFill>
                <a:schemeClr val="bg1"/>
              </a:solidFill>
            </a:endParaRPr>
          </a:p>
        </p:txBody>
      </p:sp>
      <p:pic>
        <p:nvPicPr>
          <p:cNvPr id="10" name="Picture 2" descr="C:\Users\luiz.augusto\Downloads\0.png">
            <a:extLst>
              <a:ext uri="{FF2B5EF4-FFF2-40B4-BE49-F238E27FC236}">
                <a16:creationId xmlns:a16="http://schemas.microsoft.com/office/drawing/2014/main" id="{A4C86F0B-0F14-4696-A99F-3B13133075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11832"/>
            <a:ext cx="1112912" cy="11129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913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 com Image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4">
            <a:extLst>
              <a:ext uri="{FF2B5EF4-FFF2-40B4-BE49-F238E27FC236}">
                <a16:creationId xmlns:a16="http://schemas.microsoft.com/office/drawing/2014/main" id="{A836EFBB-5449-47CB-96D6-CB08287F75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9143999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>
                <a:solidFill>
                  <a:schemeClr val="tx1"/>
                </a:solidFill>
              </a:defRPr>
            </a:lvl1pPr>
          </a:lstStyle>
          <a:p>
            <a:pPr marL="228600" lvl="0" indent="-228600" algn="ctr" rtl="0"/>
            <a:r>
              <a:rPr lang="pt-BR" noProof="0"/>
              <a:t>Inserir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2514" y="3860800"/>
            <a:ext cx="7249886" cy="1686720"/>
          </a:xfrm>
        </p:spPr>
        <p:txBody>
          <a:bodyPr rtlCol="0" anchor="b">
            <a:noAutofit/>
          </a:bodyPr>
          <a:lstStyle>
            <a:lvl1pPr>
              <a:defRPr sz="48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Cabeçalho da Seção 2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22514" y="5610171"/>
            <a:ext cx="7249886" cy="221599"/>
          </a:xfrm>
        </p:spPr>
        <p:txBody>
          <a:bodyPr tIns="0" bIns="0" rtlCol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B68A07C-35C9-40A7-8487-9EAD314C595A}"/>
              </a:ext>
            </a:extLst>
          </p:cNvPr>
          <p:cNvSpPr/>
          <p:nvPr/>
        </p:nvSpPr>
        <p:spPr>
          <a:xfrm>
            <a:off x="8520012" y="6369050"/>
            <a:ext cx="251932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9" name="Espaço reservado para o número do slide 5">
            <a:extLst>
              <a:ext uri="{FF2B5EF4-FFF2-40B4-BE49-F238E27FC236}">
                <a16:creationId xmlns:a16="http://schemas.microsoft.com/office/drawing/2014/main" id="{CE9143E8-1B27-4F08-9F20-BE30B14AC24E}"/>
              </a:ext>
            </a:extLst>
          </p:cNvPr>
          <p:cNvSpPr txBox="1">
            <a:spLocks/>
          </p:cNvSpPr>
          <p:nvPr/>
        </p:nvSpPr>
        <p:spPr>
          <a:xfrm>
            <a:off x="8520012" y="6369051"/>
            <a:ext cx="251932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pt-BR" b="1" noProof="0" smtClean="0">
                <a:solidFill>
                  <a:schemeClr val="bg1"/>
                </a:solidFill>
              </a:rPr>
              <a:pPr rtl="0"/>
              <a:t>‹nº›</a:t>
            </a:fld>
            <a:endParaRPr lang="pt-BR" b="1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5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Quadro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/>
        </p:nvSpPr>
        <p:spPr>
          <a:xfrm>
            <a:off x="-1" y="0"/>
            <a:ext cx="9144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/>
        </p:nvSpPr>
        <p:spPr>
          <a:xfrm>
            <a:off x="334736" y="-1"/>
            <a:ext cx="89154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/>
        </p:nvSpPr>
        <p:spPr>
          <a:xfrm>
            <a:off x="8520012" y="6369050"/>
            <a:ext cx="251932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12" name="Espaço Reservado para o Número do Slide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/>
        </p:nvSpPr>
        <p:spPr>
          <a:xfrm>
            <a:off x="8520012" y="6369051"/>
            <a:ext cx="251932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pt-BR" b="1" noProof="0" smtClean="0">
                <a:solidFill>
                  <a:schemeClr val="bg1"/>
                </a:solidFill>
              </a:rPr>
              <a:pPr rtl="0"/>
              <a:t>‹nº›</a:t>
            </a:fld>
            <a:endParaRPr lang="pt-BR" b="1" noProof="0">
              <a:solidFill>
                <a:schemeClr val="bg1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3B7F86AE-7774-0B40-8944-DF91C77B02F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737" y="1463040"/>
            <a:ext cx="8404314" cy="4770098"/>
          </a:xfrm>
        </p:spPr>
        <p:txBody>
          <a:bodyPr rtlCol="0">
            <a:noAutofit/>
          </a:bodyPr>
          <a:lstStyle>
            <a:lvl1pPr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63012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735" y="250917"/>
            <a:ext cx="8380640" cy="1089529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618346-1C0B-46DB-AAA6-71C865DE85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736" y="1463040"/>
            <a:ext cx="8417377" cy="4770098"/>
          </a:xfrm>
        </p:spPr>
        <p:txBody>
          <a:bodyPr rtlCol="0">
            <a:noAutofit/>
          </a:bodyPr>
          <a:lstStyle>
            <a:lvl1pPr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/>
        </p:nvSpPr>
        <p:spPr>
          <a:xfrm>
            <a:off x="334736" y="-1"/>
            <a:ext cx="89154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pic>
        <p:nvPicPr>
          <p:cNvPr id="5" name="Picture 2" descr="C:\Users\luiz.augusto\Downloads\0.png">
            <a:extLst>
              <a:ext uri="{FF2B5EF4-FFF2-40B4-BE49-F238E27FC236}">
                <a16:creationId xmlns:a16="http://schemas.microsoft.com/office/drawing/2014/main" id="{9DCC51AF-0251-415E-A3EC-05E4BE7A03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11832"/>
            <a:ext cx="1112912" cy="11129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320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/>
        </p:nvSpPr>
        <p:spPr>
          <a:xfrm>
            <a:off x="334736" y="-1"/>
            <a:ext cx="89154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5328109-BF43-024A-B25B-C69E4098CF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pic>
        <p:nvPicPr>
          <p:cNvPr id="4" name="Picture 2" descr="C:\Users\luiz.augusto\Downloads\0.png">
            <a:extLst>
              <a:ext uri="{FF2B5EF4-FFF2-40B4-BE49-F238E27FC236}">
                <a16:creationId xmlns:a16="http://schemas.microsoft.com/office/drawing/2014/main" id="{BA3CB393-2717-43ED-BBA5-E42D57D95B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11832"/>
            <a:ext cx="1112912" cy="11129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51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Quadro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/>
        </p:nvSpPr>
        <p:spPr>
          <a:xfrm>
            <a:off x="-1" y="0"/>
            <a:ext cx="9144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/>
        </p:nvSpPr>
        <p:spPr>
          <a:xfrm>
            <a:off x="334736" y="-1"/>
            <a:ext cx="89154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/>
        </p:nvSpPr>
        <p:spPr>
          <a:xfrm>
            <a:off x="8520012" y="6369050"/>
            <a:ext cx="251932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sz="2400" noProof="0">
              <a:solidFill>
                <a:schemeClr val="tx1"/>
              </a:solidFill>
            </a:endParaRPr>
          </a:p>
        </p:txBody>
      </p:sp>
      <p:sp>
        <p:nvSpPr>
          <p:cNvPr id="12" name="Espaço Reservado para o Número do Slide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/>
        </p:nvSpPr>
        <p:spPr>
          <a:xfrm>
            <a:off x="8520012" y="6369051"/>
            <a:ext cx="251932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pt-BR" sz="1100" b="1" noProof="0" smtClean="0">
                <a:solidFill>
                  <a:schemeClr val="bg1"/>
                </a:solidFill>
              </a:rPr>
              <a:pPr rtl="0"/>
              <a:t>‹nº›</a:t>
            </a:fld>
            <a:endParaRPr lang="pt-BR" sz="1100" b="1" noProof="0">
              <a:solidFill>
                <a:schemeClr val="bg1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1F05F3BA-65F5-4621-807B-C8B857D01CA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829175" y="1463347"/>
            <a:ext cx="3886200" cy="487003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8" name="Espaço reservado para conteúdo 5">
            <a:extLst>
              <a:ext uri="{FF2B5EF4-FFF2-40B4-BE49-F238E27FC236}">
                <a16:creationId xmlns:a16="http://schemas.microsoft.com/office/drawing/2014/main" id="{CDF89E18-CCB2-4D69-AB77-CAB656EC211C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829174" y="2149311"/>
            <a:ext cx="3886201" cy="404035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986F9159-693C-4325-939A-8C6869B2246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4736" y="1463347"/>
            <a:ext cx="3980090" cy="487003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BEA361C8-0231-48E8-965E-6BB6D606C9F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4736" y="2149311"/>
            <a:ext cx="3980092" cy="404035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01596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 de fundo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/>
        </p:nvSpPr>
        <p:spPr>
          <a:xfrm>
            <a:off x="334736" y="-1"/>
            <a:ext cx="89154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625" y="1509626"/>
            <a:ext cx="3675290" cy="334508"/>
          </a:xfrm>
        </p:spPr>
        <p:txBody>
          <a:bodyPr rtlCol="0">
            <a:noAutofit/>
          </a:bodyPr>
          <a:lstStyle>
            <a:lvl1pPr marL="0" indent="0" algn="l">
              <a:buNone/>
              <a:defRPr sz="24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40085" y="1509626"/>
            <a:ext cx="3675290" cy="334508"/>
          </a:xfrm>
        </p:spPr>
        <p:txBody>
          <a:bodyPr rtlCol="0">
            <a:noAutofit/>
          </a:bodyPr>
          <a:lstStyle>
            <a:lvl1pPr marL="0" indent="0" algn="l">
              <a:buNone/>
              <a:defRPr sz="24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8625" y="2156689"/>
            <a:ext cx="3675290" cy="3561943"/>
          </a:xfrm>
        </p:spPr>
        <p:txBody>
          <a:bodyPr rtlCol="0">
            <a:no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0085" y="2156689"/>
            <a:ext cx="3675290" cy="3561943"/>
          </a:xfrm>
        </p:spPr>
        <p:txBody>
          <a:bodyPr rtlCol="0">
            <a:no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0FB9F81-CC7F-5244-95A6-279BE4B51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735" y="250917"/>
            <a:ext cx="8380640" cy="108952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pic>
        <p:nvPicPr>
          <p:cNvPr id="8" name="Picture 2" descr="C:\Users\luiz.augusto\Downloads\0.png">
            <a:extLst>
              <a:ext uri="{FF2B5EF4-FFF2-40B4-BE49-F238E27FC236}">
                <a16:creationId xmlns:a16="http://schemas.microsoft.com/office/drawing/2014/main" id="{99C36F8C-FFB9-4CDC-ABE7-03F6DA1B52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11832"/>
            <a:ext cx="1112912" cy="11129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025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E1B3994-EC85-4CEE-B849-7AE33810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35" y="250917"/>
            <a:ext cx="8380640" cy="108952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0"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88709A-CA63-4EAC-968C-8873D088E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735" y="1253331"/>
            <a:ext cx="8380640" cy="477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BA3C17-8AAC-4933-A7DA-CD7D3F840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736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2B1D122-60D0-8B4D-896A-2A770C0B6343}"/>
              </a:ext>
            </a:extLst>
          </p:cNvPr>
          <p:cNvSpPr/>
          <p:nvPr/>
        </p:nvSpPr>
        <p:spPr>
          <a:xfrm>
            <a:off x="8520012" y="6369050"/>
            <a:ext cx="251932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8" name="Espaço Reservado para o Número do Slide 5">
            <a:extLst>
              <a:ext uri="{FF2B5EF4-FFF2-40B4-BE49-F238E27FC236}">
                <a16:creationId xmlns:a16="http://schemas.microsoft.com/office/drawing/2014/main" id="{6B5B9FA1-1805-A944-AC99-868579EBA1AD}"/>
              </a:ext>
            </a:extLst>
          </p:cNvPr>
          <p:cNvSpPr txBox="1">
            <a:spLocks/>
          </p:cNvSpPr>
          <p:nvPr/>
        </p:nvSpPr>
        <p:spPr>
          <a:xfrm>
            <a:off x="8520012" y="6369051"/>
            <a:ext cx="251932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pt-BR" b="1" noProof="0" smtClean="0">
                <a:solidFill>
                  <a:schemeClr val="bg1"/>
                </a:solidFill>
              </a:rPr>
              <a:pPr rtl="0"/>
              <a:t>‹nº›</a:t>
            </a:fld>
            <a:endParaRPr lang="pt-BR" b="1" noProof="0">
              <a:solidFill>
                <a:schemeClr val="bg1"/>
              </a:solidFill>
            </a:endParaRPr>
          </a:p>
        </p:txBody>
      </p:sp>
      <p:pic>
        <p:nvPicPr>
          <p:cNvPr id="9" name="Picture 2" descr="C:\Users\luiz.augusto\Downloads\0.png">
            <a:extLst>
              <a:ext uri="{FF2B5EF4-FFF2-40B4-BE49-F238E27FC236}">
                <a16:creationId xmlns:a16="http://schemas.microsoft.com/office/drawing/2014/main" id="{2A95DE5D-73EE-4E51-B9AC-848EE96C5E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8028384" y="11832"/>
            <a:ext cx="1112912" cy="11129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157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600" b="1" kern="1200" spc="-6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60" userDrawn="1">
          <p15:clr>
            <a:srgbClr val="F26B43"/>
          </p15:clr>
        </p15:guide>
        <p15:guide id="4" pos="7320" userDrawn="1">
          <p15:clr>
            <a:srgbClr val="F26B43"/>
          </p15:clr>
        </p15:guide>
        <p15:guide id="5" orient="horz" pos="360" userDrawn="1">
          <p15:clr>
            <a:srgbClr val="F26B43"/>
          </p15:clr>
        </p15:guide>
        <p15:guide id="6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articles/tdd-red-green-refacto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ço Reservado para Imagem 6" descr="uniderp-matriz_1.jpg">
            <a:extLst>
              <a:ext uri="{FF2B5EF4-FFF2-40B4-BE49-F238E27FC236}">
                <a16:creationId xmlns:a16="http://schemas.microsoft.com/office/drawing/2014/main" id="{57D85DEF-436A-331A-3790-F0E4E9F093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3233" b="32090"/>
          <a:stretch/>
        </p:blipFill>
        <p:spPr>
          <a:xfrm>
            <a:off x="1" y="10"/>
            <a:ext cx="9143999" cy="3962390"/>
          </a:xfrm>
          <a:prstGeom prst="rect">
            <a:avLst/>
          </a:prstGeom>
          <a:noFill/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7DD7DAD1-CFED-8466-08C1-2FFF96777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24" y="5742668"/>
            <a:ext cx="6858000" cy="480131"/>
          </a:xfrm>
        </p:spPr>
        <p:txBody>
          <a:bodyPr/>
          <a:lstStyle/>
          <a:p>
            <a:r>
              <a:rPr lang="en-US" sz="2800" b="1" dirty="0"/>
              <a:t>DAVISON ALVES DA SILVA</a:t>
            </a:r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AAFC1588-2A92-7117-526A-988288B2E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24" y="4518532"/>
            <a:ext cx="7955280" cy="1089529"/>
          </a:xfrm>
        </p:spPr>
        <p:txBody>
          <a:bodyPr/>
          <a:lstStyle/>
          <a:p>
            <a:r>
              <a:rPr lang="pt-BR" sz="3600" dirty="0"/>
              <a:t>Banca de Defesa de </a:t>
            </a:r>
            <a:br>
              <a:rPr lang="pt-BR" sz="3600" dirty="0"/>
            </a:br>
            <a:r>
              <a:rPr lang="pt-BR" sz="3600" dirty="0"/>
              <a:t>Trabalho de Conclusão de Curso II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40019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>
          <a:xfrm>
            <a:off x="334735" y="500216"/>
            <a:ext cx="8380640" cy="590931"/>
          </a:xfrm>
        </p:spPr>
        <p:txBody>
          <a:bodyPr/>
          <a:lstStyle/>
          <a:p>
            <a:r>
              <a:rPr lang="pt-BR" altLang="pt-BR" dirty="0"/>
              <a:t>Estratégias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pt-BR" dirty="0"/>
              <a:t>Pirâmide de testes proposta por Mike Cohn.</a:t>
            </a:r>
          </a:p>
          <a:p>
            <a:pPr marL="0" indent="0" algn="ctr">
              <a:buNone/>
            </a:pPr>
            <a:r>
              <a:rPr lang="pt-BR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Figura 1</a:t>
            </a: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– Pirâmide de testes</a:t>
            </a:r>
          </a:p>
          <a:p>
            <a:pPr marL="0" indent="0">
              <a:buNone/>
            </a:pPr>
            <a:endParaRPr lang="pt-BR" altLang="pt-BR" dirty="0"/>
          </a:p>
          <a:p>
            <a:pPr marL="0" indent="0">
              <a:buNone/>
            </a:pPr>
            <a:endParaRPr lang="pt-BR" altLang="pt-BR" dirty="0"/>
          </a:p>
          <a:p>
            <a:pPr marL="0" indent="0">
              <a:buNone/>
            </a:pPr>
            <a:endParaRPr lang="pt-BR" altLang="pt-BR" dirty="0"/>
          </a:p>
          <a:p>
            <a:pPr marL="0" indent="0">
              <a:buNone/>
            </a:pPr>
            <a:endParaRPr lang="pt-BR" altLang="pt-BR" dirty="0"/>
          </a:p>
          <a:p>
            <a:pPr marL="0" indent="0">
              <a:buNone/>
            </a:pPr>
            <a:r>
              <a:rPr lang="pt-BR" sz="1800" b="1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</a:p>
          <a:p>
            <a:pPr marL="0" indent="0">
              <a:buNone/>
            </a:pPr>
            <a:endParaRPr lang="pt-BR" sz="18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800" b="1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pt-BR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Fonte: </a:t>
            </a: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Test Pyramid. (</a:t>
            </a:r>
            <a:r>
              <a:rPr lang="pt-BR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Vocke</a:t>
            </a: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2018)</a:t>
            </a:r>
          </a:p>
          <a:p>
            <a:pPr marL="0" indent="0">
              <a:buNone/>
            </a:pPr>
            <a:endParaRPr lang="pt-BR" alt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5AD4482-D855-5CDA-6654-AC7AF94B4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9337" y="2636912"/>
            <a:ext cx="6425326" cy="33916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4954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>
          <a:xfrm>
            <a:off x="334735" y="500216"/>
            <a:ext cx="8380640" cy="590931"/>
          </a:xfrm>
        </p:spPr>
        <p:txBody>
          <a:bodyPr/>
          <a:lstStyle/>
          <a:p>
            <a:r>
              <a:rPr lang="pt-BR" altLang="pt-BR" dirty="0"/>
              <a:t>Estratégias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pt-BR" dirty="0"/>
              <a:t>TDD proposto por Kent Beck.</a:t>
            </a:r>
          </a:p>
          <a:p>
            <a:pPr marL="0" indent="0" algn="ctr">
              <a:buNone/>
            </a:pPr>
            <a:r>
              <a:rPr lang="pt-BR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Figura 2</a:t>
            </a: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pt-BR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Red</a:t>
            </a: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Green, </a:t>
            </a:r>
            <a:r>
              <a:rPr lang="pt-BR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Refactor</a:t>
            </a:r>
            <a:endParaRPr lang="pt-BR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altLang="pt-BR" dirty="0"/>
          </a:p>
          <a:p>
            <a:pPr marL="0" indent="0">
              <a:buNone/>
            </a:pPr>
            <a:endParaRPr lang="pt-BR" altLang="pt-BR" dirty="0"/>
          </a:p>
          <a:p>
            <a:pPr marL="0" indent="0">
              <a:buNone/>
            </a:pPr>
            <a:endParaRPr lang="pt-BR" altLang="pt-BR" dirty="0"/>
          </a:p>
          <a:p>
            <a:pPr marL="0" indent="0">
              <a:buNone/>
            </a:pPr>
            <a:endParaRPr lang="pt-BR" altLang="pt-BR" dirty="0"/>
          </a:p>
          <a:p>
            <a:pPr marL="0" indent="0">
              <a:buNone/>
            </a:pPr>
            <a:r>
              <a:rPr lang="pt-BR" sz="1800" b="1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</a:p>
          <a:p>
            <a:pPr marL="0" indent="0">
              <a:buNone/>
            </a:pPr>
            <a:endParaRPr lang="pt-BR" sz="18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            Fonte: </a:t>
            </a:r>
            <a:r>
              <a:rPr lang="pt-BR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Red</a:t>
            </a: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Green, </a:t>
            </a:r>
            <a:r>
              <a:rPr lang="pt-BR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Refactor</a:t>
            </a: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lang="pt-BR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Codeacademy</a:t>
            </a: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2023)</a:t>
            </a:r>
          </a:p>
          <a:p>
            <a:pPr marL="0" indent="0">
              <a:buNone/>
            </a:pPr>
            <a:endParaRPr lang="pt-BR" alt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7D72C58-8100-5FC2-E02D-02E773D15F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 bwMode="auto">
          <a:xfrm>
            <a:off x="2151490" y="2491005"/>
            <a:ext cx="4841019" cy="37527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9936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>
          <a:xfrm>
            <a:off x="334735" y="500216"/>
            <a:ext cx="8380640" cy="590931"/>
          </a:xfrm>
        </p:spPr>
        <p:txBody>
          <a:bodyPr/>
          <a:lstStyle/>
          <a:p>
            <a:r>
              <a:rPr lang="pt-BR" altLang="pt-BR" dirty="0"/>
              <a:t>Estratégias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pt-BR" dirty="0"/>
              <a:t>Testes de regressão.</a:t>
            </a:r>
          </a:p>
          <a:p>
            <a:pPr algn="just"/>
            <a:r>
              <a:rPr lang="pt-BR" altLang="pt-BR" dirty="0"/>
              <a:t>De acordo com "AGILE TESTING" (Crispin; Gregory, 2009), testes de regressão são realizados com a finalidade de garantir que as alterações feitas em um software não afetem o funcionamento das funcionalidades existentes.</a:t>
            </a:r>
          </a:p>
          <a:p>
            <a:pPr marL="0" indent="0">
              <a:buNone/>
            </a:pPr>
            <a:endParaRPr lang="pt-BR" altLang="pt-BR" dirty="0"/>
          </a:p>
          <a:p>
            <a:pPr marL="0" indent="0">
              <a:buNone/>
            </a:pPr>
            <a:endParaRPr lang="pt-BR" altLang="pt-BR" dirty="0"/>
          </a:p>
          <a:p>
            <a:pPr marL="0" indent="0">
              <a:buNone/>
            </a:pPr>
            <a:endParaRPr lang="pt-BR" altLang="pt-BR" dirty="0"/>
          </a:p>
          <a:p>
            <a:pPr marL="0" indent="0">
              <a:buNone/>
            </a:pPr>
            <a:endParaRPr lang="pt-BR" altLang="pt-BR" dirty="0"/>
          </a:p>
          <a:p>
            <a:pPr marL="0" indent="0">
              <a:buNone/>
            </a:pPr>
            <a:r>
              <a:rPr lang="pt-BR" sz="1800" b="1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</a:p>
          <a:p>
            <a:pPr marL="0" indent="0">
              <a:buNone/>
            </a:pPr>
            <a:endParaRPr lang="pt-BR" sz="18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194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>
          <a:xfrm>
            <a:off x="334735" y="500216"/>
            <a:ext cx="8380640" cy="590931"/>
          </a:xfrm>
        </p:spPr>
        <p:txBody>
          <a:bodyPr/>
          <a:lstStyle/>
          <a:p>
            <a:r>
              <a:rPr lang="pt-BR" altLang="pt-BR" dirty="0"/>
              <a:t>Desafios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pt-BR" dirty="0"/>
              <a:t>A implementação da automação de testes envolve alguns desafios, tais como:</a:t>
            </a:r>
          </a:p>
          <a:p>
            <a:pPr algn="just"/>
            <a:r>
              <a:rPr lang="pt-BR" altLang="pt-BR" dirty="0"/>
              <a:t>Seleção adequada das ferramentas de automação.</a:t>
            </a:r>
          </a:p>
          <a:p>
            <a:pPr algn="just"/>
            <a:r>
              <a:rPr lang="pt-BR" altLang="pt-BR" dirty="0"/>
              <a:t>Manutenção dos testes automatizados ao longo do tempo.</a:t>
            </a:r>
          </a:p>
          <a:p>
            <a:pPr algn="just"/>
            <a:r>
              <a:rPr lang="pt-BR" altLang="pt-BR" dirty="0"/>
              <a:t>Flutuação de dados.</a:t>
            </a:r>
          </a:p>
          <a:p>
            <a:pPr algn="just"/>
            <a:endParaRPr lang="pt-BR" altLang="pt-BR" dirty="0"/>
          </a:p>
          <a:p>
            <a:pPr marL="0" indent="0">
              <a:buNone/>
            </a:pPr>
            <a:endParaRPr lang="pt-BR" altLang="pt-BR" dirty="0"/>
          </a:p>
          <a:p>
            <a:pPr marL="0" indent="0">
              <a:buNone/>
            </a:pPr>
            <a:endParaRPr lang="pt-BR" altLang="pt-BR" dirty="0"/>
          </a:p>
          <a:p>
            <a:pPr marL="0" indent="0">
              <a:buNone/>
            </a:pPr>
            <a:endParaRPr lang="pt-BR" altLang="pt-BR" dirty="0"/>
          </a:p>
          <a:p>
            <a:pPr marL="0" indent="0">
              <a:buNone/>
            </a:pPr>
            <a:endParaRPr lang="pt-BR" altLang="pt-BR" dirty="0"/>
          </a:p>
          <a:p>
            <a:pPr marL="0" indent="0">
              <a:buNone/>
            </a:pPr>
            <a:r>
              <a:rPr lang="pt-BR" sz="1800" b="1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</a:p>
          <a:p>
            <a:pPr marL="0" indent="0">
              <a:buNone/>
            </a:pPr>
            <a:endParaRPr lang="pt-BR" sz="18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854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>
          <a:xfrm>
            <a:off x="334735" y="500216"/>
            <a:ext cx="8380640" cy="590931"/>
          </a:xfrm>
        </p:spPr>
        <p:txBody>
          <a:bodyPr/>
          <a:lstStyle/>
          <a:p>
            <a:r>
              <a:rPr lang="pt-BR" altLang="pt-BR" dirty="0"/>
              <a:t>Ferramentas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pt-BR" dirty="0"/>
              <a:t>Diversas ferramentas estão disponíveis para automação de testes, alguns exemplos são:</a:t>
            </a:r>
          </a:p>
          <a:p>
            <a:pPr algn="just"/>
            <a:r>
              <a:rPr lang="pt-BR" altLang="pt-BR" dirty="0"/>
              <a:t>Java</a:t>
            </a:r>
          </a:p>
          <a:p>
            <a:pPr lvl="1"/>
            <a:r>
              <a:rPr lang="pt-BR" altLang="pt-BR" dirty="0" err="1"/>
              <a:t>Junit</a:t>
            </a:r>
            <a:r>
              <a:rPr lang="pt-BR" altLang="pt-BR" dirty="0"/>
              <a:t> – </a:t>
            </a:r>
            <a:r>
              <a:rPr lang="pt-BR" altLang="pt-BR" dirty="0" err="1"/>
              <a:t>TestNG</a:t>
            </a:r>
            <a:r>
              <a:rPr lang="pt-BR" altLang="pt-BR" dirty="0"/>
              <a:t> – </a:t>
            </a:r>
            <a:r>
              <a:rPr lang="pt-BR" altLang="pt-BR" dirty="0" err="1"/>
              <a:t>RestAssured</a:t>
            </a:r>
            <a:r>
              <a:rPr lang="pt-BR" altLang="pt-BR" dirty="0"/>
              <a:t> – </a:t>
            </a:r>
            <a:r>
              <a:rPr lang="pt-BR" altLang="pt-BR" dirty="0" err="1"/>
              <a:t>Selenium</a:t>
            </a:r>
            <a:r>
              <a:rPr lang="pt-BR" altLang="pt-BR" dirty="0"/>
              <a:t> </a:t>
            </a:r>
          </a:p>
          <a:p>
            <a:pPr algn="just"/>
            <a:r>
              <a:rPr lang="pt-BR" altLang="pt-BR" dirty="0"/>
              <a:t>Javascript</a:t>
            </a:r>
          </a:p>
          <a:p>
            <a:pPr lvl="1"/>
            <a:r>
              <a:rPr lang="pt-BR" altLang="pt-BR" dirty="0"/>
              <a:t>Mocha – </a:t>
            </a:r>
            <a:r>
              <a:rPr lang="pt-BR" altLang="pt-BR" dirty="0" err="1"/>
              <a:t>Jest</a:t>
            </a:r>
            <a:r>
              <a:rPr lang="pt-BR" altLang="pt-BR" dirty="0"/>
              <a:t> – </a:t>
            </a:r>
            <a:r>
              <a:rPr lang="pt-BR" altLang="pt-BR" dirty="0" err="1"/>
              <a:t>Supertest</a:t>
            </a:r>
            <a:r>
              <a:rPr lang="pt-BR" altLang="pt-BR" dirty="0"/>
              <a:t> – Cypress </a:t>
            </a:r>
          </a:p>
          <a:p>
            <a:pPr algn="just"/>
            <a:r>
              <a:rPr lang="pt-BR" altLang="pt-BR" dirty="0"/>
              <a:t>Python</a:t>
            </a:r>
          </a:p>
          <a:p>
            <a:pPr lvl="1"/>
            <a:r>
              <a:rPr lang="pt-BR" altLang="pt-BR" dirty="0" err="1"/>
              <a:t>Unittest</a:t>
            </a:r>
            <a:r>
              <a:rPr lang="pt-BR" altLang="pt-BR" dirty="0"/>
              <a:t> – </a:t>
            </a:r>
            <a:r>
              <a:rPr lang="pt-BR" altLang="pt-BR" dirty="0" err="1"/>
              <a:t>Pytest</a:t>
            </a:r>
            <a:r>
              <a:rPr lang="pt-BR" altLang="pt-BR" dirty="0"/>
              <a:t> – </a:t>
            </a:r>
            <a:r>
              <a:rPr lang="pt-BR" altLang="pt-BR" dirty="0" err="1"/>
              <a:t>Requests</a:t>
            </a:r>
            <a:r>
              <a:rPr lang="pt-BR" altLang="pt-BR" dirty="0"/>
              <a:t> – </a:t>
            </a:r>
            <a:r>
              <a:rPr lang="pt-BR" altLang="pt-BR" dirty="0" err="1"/>
              <a:t>Robot</a:t>
            </a:r>
            <a:r>
              <a:rPr lang="pt-BR" altLang="pt-BR" dirty="0"/>
              <a:t> Framework</a:t>
            </a:r>
          </a:p>
          <a:p>
            <a:pPr algn="just"/>
            <a:endParaRPr lang="pt-BR" altLang="pt-BR" dirty="0"/>
          </a:p>
          <a:p>
            <a:pPr marL="0" indent="0">
              <a:buNone/>
            </a:pPr>
            <a:endParaRPr lang="pt-BR" altLang="pt-BR" dirty="0"/>
          </a:p>
          <a:p>
            <a:pPr marL="0" indent="0">
              <a:buNone/>
            </a:pPr>
            <a:endParaRPr lang="pt-BR" altLang="pt-BR" dirty="0"/>
          </a:p>
          <a:p>
            <a:pPr marL="0" indent="0">
              <a:buNone/>
            </a:pPr>
            <a:endParaRPr lang="pt-BR" altLang="pt-BR" dirty="0"/>
          </a:p>
          <a:p>
            <a:pPr marL="0" indent="0">
              <a:buNone/>
            </a:pPr>
            <a:endParaRPr lang="pt-BR" altLang="pt-BR" dirty="0"/>
          </a:p>
          <a:p>
            <a:pPr marL="0" indent="0">
              <a:buNone/>
            </a:pPr>
            <a:r>
              <a:rPr lang="pt-BR" sz="1800" b="1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</a:p>
          <a:p>
            <a:pPr marL="0" indent="0">
              <a:buNone/>
            </a:pPr>
            <a:endParaRPr lang="pt-BR" sz="18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959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>
          <a:xfrm>
            <a:off x="334735" y="500216"/>
            <a:ext cx="8380640" cy="590931"/>
          </a:xfrm>
        </p:spPr>
        <p:txBody>
          <a:bodyPr/>
          <a:lstStyle/>
          <a:p>
            <a:r>
              <a:rPr lang="pt-BR" altLang="pt-BR" dirty="0"/>
              <a:t>Benefícios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pt-BR" dirty="0"/>
              <a:t>A implementação da automação de testes pode trazer diversos benefícios para um projeto de desenvolvimento de software e de acordo com "AGILE TESTING“ (Crispin; Gregory, 2009), alguns desses benefícios são:</a:t>
            </a:r>
          </a:p>
          <a:p>
            <a:pPr algn="just"/>
            <a:r>
              <a:rPr lang="pt-BR" altLang="pt-BR" dirty="0"/>
              <a:t>Redução do tempo de teste.</a:t>
            </a:r>
          </a:p>
          <a:p>
            <a:pPr algn="just"/>
            <a:r>
              <a:rPr lang="pt-BR" altLang="pt-BR" dirty="0"/>
              <a:t>Aumento da cobertura de teste.</a:t>
            </a:r>
          </a:p>
          <a:p>
            <a:pPr algn="just"/>
            <a:r>
              <a:rPr lang="pt-BR" altLang="pt-BR" dirty="0"/>
              <a:t>Melhoria da qualidade do software.</a:t>
            </a:r>
          </a:p>
          <a:p>
            <a:pPr algn="just"/>
            <a:endParaRPr lang="pt-BR" altLang="pt-BR" dirty="0"/>
          </a:p>
          <a:p>
            <a:pPr marL="0" indent="0">
              <a:buNone/>
            </a:pPr>
            <a:endParaRPr lang="pt-BR" altLang="pt-BR" dirty="0"/>
          </a:p>
          <a:p>
            <a:pPr marL="0" indent="0">
              <a:buNone/>
            </a:pPr>
            <a:endParaRPr lang="pt-BR" altLang="pt-BR" dirty="0"/>
          </a:p>
          <a:p>
            <a:pPr marL="0" indent="0">
              <a:buNone/>
            </a:pPr>
            <a:endParaRPr lang="pt-BR" altLang="pt-BR" dirty="0"/>
          </a:p>
          <a:p>
            <a:pPr marL="0" indent="0">
              <a:buNone/>
            </a:pPr>
            <a:endParaRPr lang="pt-BR" altLang="pt-BR" dirty="0"/>
          </a:p>
          <a:p>
            <a:pPr marL="0" indent="0">
              <a:buNone/>
            </a:pPr>
            <a:r>
              <a:rPr lang="pt-BR" sz="1800" b="1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</a:p>
          <a:p>
            <a:pPr marL="0" indent="0">
              <a:buNone/>
            </a:pPr>
            <a:endParaRPr lang="pt-BR" sz="18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404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>
          <a:xfrm>
            <a:off x="334735" y="500216"/>
            <a:ext cx="8380640" cy="590931"/>
          </a:xfrm>
        </p:spPr>
        <p:txBody>
          <a:bodyPr/>
          <a:lstStyle/>
          <a:p>
            <a:r>
              <a:rPr lang="pt-BR" altLang="pt-BR" dirty="0"/>
              <a:t>Benefícios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pt-BR" dirty="0"/>
              <a:t>Redução de erros humanos.</a:t>
            </a:r>
          </a:p>
          <a:p>
            <a:pPr algn="just"/>
            <a:r>
              <a:rPr lang="pt-BR" altLang="pt-BR" dirty="0"/>
              <a:t>Melhoria da comunicação.</a:t>
            </a:r>
          </a:p>
          <a:p>
            <a:pPr algn="just"/>
            <a:r>
              <a:rPr lang="pt-BR" altLang="pt-BR" dirty="0"/>
              <a:t>Redução de custos.</a:t>
            </a:r>
          </a:p>
          <a:p>
            <a:pPr algn="just"/>
            <a:endParaRPr lang="pt-BR" altLang="pt-BR" dirty="0"/>
          </a:p>
          <a:p>
            <a:pPr marL="0" indent="0">
              <a:buNone/>
            </a:pPr>
            <a:endParaRPr lang="pt-BR" altLang="pt-BR" dirty="0"/>
          </a:p>
          <a:p>
            <a:pPr marL="0" indent="0">
              <a:buNone/>
            </a:pPr>
            <a:endParaRPr lang="pt-BR" altLang="pt-BR" dirty="0"/>
          </a:p>
          <a:p>
            <a:pPr marL="0" indent="0">
              <a:buNone/>
            </a:pPr>
            <a:endParaRPr lang="pt-BR" altLang="pt-BR" dirty="0"/>
          </a:p>
          <a:p>
            <a:pPr marL="0" indent="0">
              <a:buNone/>
            </a:pPr>
            <a:endParaRPr lang="pt-BR" altLang="pt-BR" dirty="0"/>
          </a:p>
          <a:p>
            <a:pPr marL="0" indent="0">
              <a:buNone/>
            </a:pPr>
            <a:r>
              <a:rPr lang="pt-BR" sz="1800" b="1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</a:p>
          <a:p>
            <a:pPr marL="0" indent="0">
              <a:buNone/>
            </a:pPr>
            <a:endParaRPr lang="pt-BR" sz="18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258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>
          <a:xfrm>
            <a:off x="334735" y="500216"/>
            <a:ext cx="8380640" cy="590931"/>
          </a:xfrm>
        </p:spPr>
        <p:txBody>
          <a:bodyPr/>
          <a:lstStyle/>
          <a:p>
            <a:r>
              <a:rPr lang="pt-BR" altLang="pt-BR" dirty="0"/>
              <a:t>Considerações finais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Testes automatizados são valiosos para a qualidade do software.</a:t>
            </a:r>
          </a:p>
          <a:p>
            <a:r>
              <a:rPr lang="pt-BR" dirty="0"/>
              <a:t>Para que os testes automatizados sejam eficazes, é fundamental a adoção de uma abordagem sistemática e planejada.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5862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Referências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 dirty="0"/>
              <a:t>CRISPIN, Lisa; GREGORY, Janet. Agile testing: a practical guide for testers and agile teams. Addison-Wesley Professional, 2009.</a:t>
            </a:r>
          </a:p>
          <a:p>
            <a:r>
              <a:rPr lang="pt-BR" altLang="pt-BR" dirty="0"/>
              <a:t>ISTQB. (2018). Guia de Referência para Teste de Software. Disponível em: https://www.istqb.org/downloads/</a:t>
            </a:r>
            <a:r>
              <a:rPr lang="pt-BR" altLang="pt-BR" dirty="0" err="1"/>
              <a:t>send</a:t>
            </a:r>
            <a:r>
              <a:rPr lang="pt-BR" altLang="pt-BR" dirty="0"/>
              <a:t>/51-ctfl2018/288-istqb-ctfl-2018-syllabuspdf.html. Acesso em: 18 set. 2022.</a:t>
            </a:r>
          </a:p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04846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Referências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SANTOS, R. L.; CANDELORO, J. M. Metodologia científica: a construção do conhecimento. Rio de Janeiro: DP&amp;A, 2006.</a:t>
            </a:r>
          </a:p>
          <a:p>
            <a:r>
              <a:rPr lang="pt-BR" altLang="pt-BR" dirty="0"/>
              <a:t>CODEACADEMY. </a:t>
            </a:r>
            <a:r>
              <a:rPr lang="pt-BR" altLang="pt-BR" dirty="0" err="1"/>
              <a:t>Red</a:t>
            </a:r>
            <a:r>
              <a:rPr lang="pt-BR" altLang="pt-BR" dirty="0"/>
              <a:t>, Green, </a:t>
            </a:r>
            <a:r>
              <a:rPr lang="pt-BR" altLang="pt-BR" dirty="0" err="1"/>
              <a:t>Refactor</a:t>
            </a:r>
            <a:r>
              <a:rPr lang="pt-BR" altLang="pt-BR" dirty="0"/>
              <a:t>. Disponível em: https://www.codecademy.com/</a:t>
            </a:r>
            <a:r>
              <a:rPr lang="pt-BR" altLang="pt-BR" dirty="0" err="1"/>
              <a:t>articles</a:t>
            </a:r>
            <a:r>
              <a:rPr lang="pt-BR" altLang="pt-BR" dirty="0"/>
              <a:t>/</a:t>
            </a:r>
            <a:r>
              <a:rPr lang="pt-BR" altLang="pt-BR" dirty="0" err="1"/>
              <a:t>tdd-red-green-refactor</a:t>
            </a:r>
            <a:r>
              <a:rPr lang="pt-BR" altLang="pt-BR" dirty="0"/>
              <a:t>. Acesso em: 22 mar. 2023.</a:t>
            </a:r>
          </a:p>
        </p:txBody>
      </p:sp>
    </p:spTree>
    <p:extLst>
      <p:ext uri="{BB962C8B-B14F-4D97-AF65-F5344CB8AC3E}">
        <p14:creationId xmlns:p14="http://schemas.microsoft.com/office/powerpoint/2010/main" val="16684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Apresentação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Nome: </a:t>
            </a:r>
            <a:r>
              <a:rPr lang="pt-BR" dirty="0"/>
              <a:t>Davison Alves da Silva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Título: </a:t>
            </a:r>
            <a:r>
              <a:rPr lang="pt-BR" dirty="0"/>
              <a:t>Testes Automatizados: Estratégias e Benefícios Para Qualidade de Software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Orientador(a): </a:t>
            </a:r>
            <a:r>
              <a:rPr lang="pt-BR" dirty="0" err="1"/>
              <a:t>Gryco</a:t>
            </a:r>
            <a:r>
              <a:rPr lang="pt-BR" dirty="0"/>
              <a:t> Holanda</a:t>
            </a:r>
          </a:p>
        </p:txBody>
      </p:sp>
    </p:spTree>
    <p:extLst>
      <p:ext uri="{BB962C8B-B14F-4D97-AF65-F5344CB8AC3E}">
        <p14:creationId xmlns:p14="http://schemas.microsoft.com/office/powerpoint/2010/main" val="1475732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Referências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VOCKE, Ham. The </a:t>
            </a:r>
            <a:r>
              <a:rPr lang="pt-BR" altLang="pt-BR" dirty="0" err="1"/>
              <a:t>Practical</a:t>
            </a:r>
            <a:r>
              <a:rPr lang="pt-BR" altLang="pt-BR" dirty="0"/>
              <a:t> Test Pyramid. 2018. Disponível em: https://martinfowler.com/</a:t>
            </a:r>
            <a:r>
              <a:rPr lang="pt-BR" altLang="pt-BR" dirty="0" err="1"/>
              <a:t>articles</a:t>
            </a:r>
            <a:r>
              <a:rPr lang="pt-BR" altLang="pt-BR" dirty="0"/>
              <a:t>/practical-test-pyramid.html. Acesso em: 20 mar. 2023.</a:t>
            </a:r>
          </a:p>
        </p:txBody>
      </p:sp>
    </p:spTree>
    <p:extLst>
      <p:ext uri="{BB962C8B-B14F-4D97-AF65-F5344CB8AC3E}">
        <p14:creationId xmlns:p14="http://schemas.microsoft.com/office/powerpoint/2010/main" val="1365638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2BD2C-F6B9-428F-B054-3EA5546A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35" y="500216"/>
            <a:ext cx="8380640" cy="590931"/>
          </a:xfrm>
        </p:spPr>
        <p:txBody>
          <a:bodyPr/>
          <a:lstStyle/>
          <a:p>
            <a:r>
              <a:rPr lang="pt-BR" dirty="0"/>
              <a:t>Encerramento</a:t>
            </a:r>
          </a:p>
        </p:txBody>
      </p:sp>
      <p:pic>
        <p:nvPicPr>
          <p:cNvPr id="6" name="Imagem 6" descr="Uma imagem contendo ao ar livre, estrada, grama, homem&#10;&#10;Descrição gerada com muito alta confiança">
            <a:extLst>
              <a:ext uri="{FF2B5EF4-FFF2-40B4-BE49-F238E27FC236}">
                <a16:creationId xmlns:a16="http://schemas.microsoft.com/office/drawing/2014/main" id="{EEDBE427-8FDB-4D3A-8211-ABA8C8FC368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/>
          <a:srcRect t="25550" b="39834"/>
          <a:stretch/>
        </p:blipFill>
        <p:spPr>
          <a:xfrm>
            <a:off x="0" y="1248876"/>
            <a:ext cx="9144000" cy="2119313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B5027D-90ED-4E09-B149-F321CACC92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4307" y="4365104"/>
            <a:ext cx="8161496" cy="72008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pt-BR" sz="3600" dirty="0"/>
              <a:t>OBRIGADO(A)!</a:t>
            </a:r>
          </a:p>
        </p:txBody>
      </p:sp>
    </p:spTree>
    <p:extLst>
      <p:ext uri="{BB962C8B-B14F-4D97-AF65-F5344CB8AC3E}">
        <p14:creationId xmlns:p14="http://schemas.microsoft.com/office/powerpoint/2010/main" val="743043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uiz.augusto\Downloads\Imagem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00608" y="116632"/>
            <a:ext cx="10701341" cy="6021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>
          <a:xfrm>
            <a:off x="334735" y="500216"/>
            <a:ext cx="8380640" cy="590931"/>
          </a:xfrm>
        </p:spPr>
        <p:txBody>
          <a:bodyPr/>
          <a:lstStyle/>
          <a:p>
            <a:r>
              <a:rPr lang="pt-BR" altLang="pt-BR" dirty="0"/>
              <a:t>Introdução - Contextualização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Testes automatizados permitem a verificação sistemática e repetitiva do comportamento esperado de </a:t>
            </a:r>
            <a:r>
              <a:rPr lang="pt-BR"/>
              <a:t>uma aplicação.</a:t>
            </a:r>
            <a:endParaRPr lang="pt-BR" dirty="0"/>
          </a:p>
          <a:p>
            <a:pPr algn="just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09021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>
          <a:xfrm>
            <a:off x="334735" y="500216"/>
            <a:ext cx="8380640" cy="590931"/>
          </a:xfrm>
        </p:spPr>
        <p:txBody>
          <a:bodyPr/>
          <a:lstStyle/>
          <a:p>
            <a:r>
              <a:rPr lang="pt-BR" altLang="pt-BR" dirty="0"/>
              <a:t>Introdução - Problema 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Como os testes automatizados contribuem com a qualidade do software ?</a:t>
            </a:r>
          </a:p>
          <a:p>
            <a:pPr algn="just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54727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>
          <a:xfrm>
            <a:off x="334735" y="500216"/>
            <a:ext cx="8380640" cy="590931"/>
          </a:xfrm>
        </p:spPr>
        <p:txBody>
          <a:bodyPr/>
          <a:lstStyle/>
          <a:p>
            <a:r>
              <a:rPr lang="pt-BR" altLang="pt-BR" dirty="0"/>
              <a:t>Introdução - Justificativa 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Disseminar o conhecimento sobre testes automatizados.</a:t>
            </a:r>
          </a:p>
          <a:p>
            <a:pPr algn="just"/>
            <a:r>
              <a:rPr lang="pt-BR" dirty="0"/>
              <a:t>Incentivar a adoção de testes automatizados.</a:t>
            </a:r>
          </a:p>
          <a:p>
            <a:pPr algn="just"/>
            <a:r>
              <a:rPr lang="pt-BR" dirty="0"/>
              <a:t>Colaborar com a formação de profissionais mais capacitados e conscientes.</a:t>
            </a:r>
          </a:p>
          <a:p>
            <a:pPr algn="just"/>
            <a:endParaRPr lang="pt-BR" dirty="0"/>
          </a:p>
          <a:p>
            <a:pPr algn="just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80865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Problema de Pesquisa</a:t>
            </a:r>
            <a:endParaRPr lang="pt-BR" altLang="pt-BR" dirty="0"/>
          </a:p>
        </p:txBody>
      </p:sp>
      <p:sp>
        <p:nvSpPr>
          <p:cNvPr id="14339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pt-BR" dirty="0"/>
              <a:t>Objetivo geral:</a:t>
            </a:r>
          </a:p>
          <a:p>
            <a:pPr algn="just"/>
            <a:r>
              <a:rPr lang="pt-BR" altLang="pt-BR" dirty="0"/>
              <a:t>Apresentar as estratégias e benefícios dos testes automatizados para qualidade de software.</a:t>
            </a:r>
          </a:p>
          <a:p>
            <a:pPr algn="just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15692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Problema de Pesquisa</a:t>
            </a:r>
            <a:endParaRPr lang="pt-BR" altLang="pt-BR" dirty="0"/>
          </a:p>
        </p:txBody>
      </p:sp>
      <p:sp>
        <p:nvSpPr>
          <p:cNvPr id="14339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pt-BR" dirty="0"/>
              <a:t>Objetivos específicos:</a:t>
            </a:r>
          </a:p>
          <a:p>
            <a:pPr algn="just"/>
            <a:r>
              <a:rPr lang="pt-BR" altLang="pt-BR" dirty="0"/>
              <a:t>Apresentar as principais estratégias para implementação de testes automatizados.</a:t>
            </a:r>
          </a:p>
          <a:p>
            <a:pPr algn="just"/>
            <a:r>
              <a:rPr lang="pt-BR" altLang="pt-BR" dirty="0"/>
              <a:t>Apresentar desafios e ferramentas relacionados a automação de testes.</a:t>
            </a:r>
          </a:p>
          <a:p>
            <a:pPr algn="just"/>
            <a:r>
              <a:rPr lang="pt-BR" altLang="pt-BR" dirty="0"/>
              <a:t>Apresentar os benefícios da implementação de testes automatizados.</a:t>
            </a:r>
          </a:p>
        </p:txBody>
      </p:sp>
    </p:spTree>
    <p:extLst>
      <p:ext uri="{BB962C8B-B14F-4D97-AF65-F5344CB8AC3E}">
        <p14:creationId xmlns:p14="http://schemas.microsoft.com/office/powerpoint/2010/main" val="140311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Metodologia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pt-BR" dirty="0"/>
              <a:t>O presente trabalho adotou uma metodologia de revisão bibliográfica, que consiste em buscar, analisar e sintetizar as contribuições científicas de autores sobre um tema específico (SANTOS E CANDELORO, 2006).</a:t>
            </a:r>
          </a:p>
        </p:txBody>
      </p:sp>
    </p:spTree>
    <p:extLst>
      <p:ext uri="{BB962C8B-B14F-4D97-AF65-F5344CB8AC3E}">
        <p14:creationId xmlns:p14="http://schemas.microsoft.com/office/powerpoint/2010/main" val="266140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>
          <a:xfrm>
            <a:off x="334735" y="500216"/>
            <a:ext cx="8380640" cy="590931"/>
          </a:xfrm>
        </p:spPr>
        <p:txBody>
          <a:bodyPr/>
          <a:lstStyle/>
          <a:p>
            <a:r>
              <a:rPr lang="pt-BR" altLang="pt-BR" dirty="0"/>
              <a:t>Níveis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pt-BR" dirty="0"/>
              <a:t>De acordo com o ISTQB (2018), os níveis de teste são:</a:t>
            </a:r>
          </a:p>
          <a:p>
            <a:pPr algn="just"/>
            <a:r>
              <a:rPr lang="pt-BR" altLang="pt-BR" dirty="0"/>
              <a:t>Teste de componentes (ou teste de  unidade).</a:t>
            </a:r>
          </a:p>
          <a:p>
            <a:pPr algn="just"/>
            <a:r>
              <a:rPr lang="pt-BR" altLang="pt-BR" dirty="0"/>
              <a:t>Teste de integração.</a:t>
            </a:r>
          </a:p>
          <a:p>
            <a:pPr algn="just"/>
            <a:r>
              <a:rPr lang="pt-BR" altLang="pt-BR" dirty="0"/>
              <a:t>Teste de sistemas.</a:t>
            </a:r>
          </a:p>
          <a:p>
            <a:pPr algn="just"/>
            <a:r>
              <a:rPr lang="pt-BR" altLang="pt-BR" dirty="0"/>
              <a:t>Teste de aceitação.</a:t>
            </a:r>
          </a:p>
          <a:p>
            <a:pPr marL="0" indent="0">
              <a:buNone/>
            </a:pP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138344626"/>
      </p:ext>
    </p:extLst>
  </p:cSld>
  <p:clrMapOvr>
    <a:masterClrMapping/>
  </p:clrMapOvr>
</p:sld>
</file>

<file path=ppt/theme/theme1.xml><?xml version="1.0" encoding="utf-8"?>
<a:theme xmlns:a="http://schemas.openxmlformats.org/drawingml/2006/main" name="tf89715846">
  <a:themeElements>
    <a:clrScheme name="MSFT_01">
      <a:dk1>
        <a:sysClr val="windowText" lastClr="000000"/>
      </a:dk1>
      <a:lt1>
        <a:sysClr val="window" lastClr="FFFFFF"/>
      </a:lt1>
      <a:dk2>
        <a:srgbClr val="3F3F3F"/>
      </a:dk2>
      <a:lt2>
        <a:srgbClr val="FFFFFF"/>
      </a:lt2>
      <a:accent1>
        <a:srgbClr val="01C6FD"/>
      </a:accent1>
      <a:accent2>
        <a:srgbClr val="067F9C"/>
      </a:accent2>
      <a:accent3>
        <a:srgbClr val="014E52"/>
      </a:accent3>
      <a:accent4>
        <a:srgbClr val="ED7D31"/>
      </a:accent4>
      <a:accent5>
        <a:srgbClr val="79AE02"/>
      </a:accent5>
      <a:accent6>
        <a:srgbClr val="0070C0"/>
      </a:accent6>
      <a:hlink>
        <a:srgbClr val="01C6FD"/>
      </a:hlink>
      <a:folHlink>
        <a:srgbClr val="954F72"/>
      </a:folHlink>
    </a:clrScheme>
    <a:fontScheme name="MSFT_0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381_TF89715846" id="{1C0719C7-4345-4E07-84A7-769D03CCC39E}" vid="{15E39256-1540-404F-9C58-2B90C9AE1F43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2732</TotalTime>
  <Words>673</Words>
  <Application>Microsoft Office PowerPoint</Application>
  <PresentationFormat>Apresentação na tela (4:3)</PresentationFormat>
  <Paragraphs>119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Century Gothic</vt:lpstr>
      <vt:lpstr>tf89715846</vt:lpstr>
      <vt:lpstr>Banca de Defesa de  Trabalho de Conclusão de Curso II</vt:lpstr>
      <vt:lpstr>Apresentação</vt:lpstr>
      <vt:lpstr>Introdução - Contextualização</vt:lpstr>
      <vt:lpstr>Introdução - Problema </vt:lpstr>
      <vt:lpstr>Introdução - Justificativa </vt:lpstr>
      <vt:lpstr>Problema de Pesquisa</vt:lpstr>
      <vt:lpstr>Problema de Pesquisa</vt:lpstr>
      <vt:lpstr>Metodologia</vt:lpstr>
      <vt:lpstr>Níveis</vt:lpstr>
      <vt:lpstr>Estratégias</vt:lpstr>
      <vt:lpstr>Estratégias</vt:lpstr>
      <vt:lpstr>Estratégias</vt:lpstr>
      <vt:lpstr>Desafios</vt:lpstr>
      <vt:lpstr>Ferramentas</vt:lpstr>
      <vt:lpstr>Benefícios</vt:lpstr>
      <vt:lpstr>Benefícios</vt:lpstr>
      <vt:lpstr>Considerações finais</vt:lpstr>
      <vt:lpstr>Referências</vt:lpstr>
      <vt:lpstr>Referências</vt:lpstr>
      <vt:lpstr>Referências</vt:lpstr>
      <vt:lpstr>Encerramento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e Matemática Computacional</dc:title>
  <dc:creator>Noiza Waltrick</dc:creator>
  <cp:lastModifiedBy>Davison Alves Da Silva</cp:lastModifiedBy>
  <cp:revision>215</cp:revision>
  <dcterms:created xsi:type="dcterms:W3CDTF">2020-05-27T20:16:50Z</dcterms:created>
  <dcterms:modified xsi:type="dcterms:W3CDTF">2023-06-15T21:33:30Z</dcterms:modified>
</cp:coreProperties>
</file>