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lv-LV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c03fa29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e6c03fa29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cc41a09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e6cc41a09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>
  <p:cSld name="Virsraksta slaid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vertikāls teksts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208103" y="-3182690"/>
            <a:ext cx="1928191" cy="1171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āls virsraksts un tekst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>
  <p:cSld name="Virsraksts un satur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s ar parakstu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 saturi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19" y="1269961"/>
            <a:ext cx="5745481" cy="490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269961"/>
            <a:ext cx="5814752" cy="490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kai virsraksts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daļas galvene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īdzinājums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99011" y="199506"/>
            <a:ext cx="11438313" cy="972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99012" y="1426629"/>
            <a:ext cx="559856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99012" y="2310938"/>
            <a:ext cx="5598564" cy="387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426629"/>
            <a:ext cx="566512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310938"/>
            <a:ext cx="5665124" cy="387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turs ar parakstu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77038" y="2321855"/>
            <a:ext cx="8274424" cy="12281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lv-LV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CV parsēšana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21859" y="5414681"/>
            <a:ext cx="7377954" cy="120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Dāvis Zariņš dz18034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Kristians Plots kp21064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Problēmas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18011" y="1540933"/>
            <a:ext cx="1122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b="0" i="0" lang="lv-LV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 kopu nepieejamība / kvalitāte / pārāk līdzīgi dati</a:t>
            </a:r>
            <a:endParaRPr/>
          </a:p>
          <a:p>
            <a:pPr indent="-3556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b="0" i="0" lang="lv-LV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Vakanču </a:t>
            </a:r>
            <a:r>
              <a:rPr b="0" i="1" lang="lv-LV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scraping </a:t>
            </a:r>
            <a:r>
              <a:rPr b="0" i="0" lang="lv-LV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neizdošanās</a:t>
            </a:r>
            <a:endParaRPr b="0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Secinājumi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Daudz aizķeršanās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Neizdevās sākotnējais plāns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Apjomīgu, kvalitatīvu datu kopas sarežģīti atrast vai izveidot </a:t>
            </a:r>
            <a:endParaRPr/>
          </a:p>
          <a:p>
            <a:pPr indent="-1778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85482" y="914399"/>
            <a:ext cx="5253317" cy="2805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32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Paldies par uzmanību!</a:t>
            </a:r>
            <a:b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63" name="Google Shape;163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681" r="15680" t="0"/>
          <a:stretch/>
        </p:blipFill>
        <p:spPr>
          <a:xfrm>
            <a:off x="6059488" y="457200"/>
            <a:ext cx="5567362" cy="5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Virsraksts slaidam Arial bold 44 pt LU zils 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>
            <p:ph idx="4294967295" type="body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144000" wrap="square" tIns="45700">
            <a:noAutofit/>
          </a:bodyPr>
          <a:lstStyle/>
          <a:p>
            <a:pPr indent="-355600" lvl="0" marL="355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336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Uzskaitījums Arial 28 pt melns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336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Uzskaitījums Arial 28 pt melns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336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Uzskaitījums Arial 28 pt melns</a:t>
            </a:r>
            <a:endParaRPr/>
          </a:p>
          <a:p>
            <a:pPr indent="-433388" lvl="1" marL="8905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✔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Otrās pakāpes uzskaitījums Arial 24 pt melns</a:t>
            </a:r>
            <a:endParaRPr/>
          </a:p>
          <a:p>
            <a:pPr indent="-433388" lvl="1" marL="8905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✔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Otrās pakāpes uzskaitījums Arial 24 pt melns</a:t>
            </a:r>
            <a:endParaRPr/>
          </a:p>
          <a:p>
            <a:pPr indent="-433388" lvl="1" marL="8905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✔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Otrās pakāpes uzskaitījums Arial 24 pt melns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23746" y="517138"/>
            <a:ext cx="1145230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Tabulas, diagrammas, formas, attēli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49696" y="1483112"/>
            <a:ext cx="5482753" cy="451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172200" y="1483112"/>
            <a:ext cx="5703849" cy="451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11653024" y="6258177"/>
            <a:ext cx="538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01444" y="457200"/>
            <a:ext cx="5658044" cy="61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sz="440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Foto virsraksts</a:t>
            </a:r>
            <a:endParaRPr sz="4400"/>
          </a:p>
        </p:txBody>
      </p:sp>
      <p:sp>
        <p:nvSpPr>
          <p:cNvPr id="184" name="Google Shape;184;p27"/>
          <p:cNvSpPr/>
          <p:nvPr>
            <p:ph idx="2" type="pic"/>
          </p:nvPr>
        </p:nvSpPr>
        <p:spPr>
          <a:xfrm>
            <a:off x="6278137" y="457200"/>
            <a:ext cx="5319132" cy="541178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11597268" y="6255991"/>
            <a:ext cx="5947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418011" y="1449659"/>
            <a:ext cx="5380623" cy="4419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lv-LV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Izvēles teksts Arial 28 pt melns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>
            <p:ph idx="2" type="pic"/>
          </p:nvPr>
        </p:nvSpPr>
        <p:spPr>
          <a:xfrm>
            <a:off x="510988" y="1228165"/>
            <a:ext cx="11143130" cy="4632885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11654118" y="6257735"/>
            <a:ext cx="5378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01444" y="457200"/>
            <a:ext cx="5658044" cy="613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b="1" lang="lv-LV" sz="440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Foto virsraksts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11644438" y="6251154"/>
            <a:ext cx="5475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418011" y="517138"/>
            <a:ext cx="11610504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Citu prezentācijas veidu pielāgošanai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lv-LV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Citu slaidu veidiem sagataves izvēlieties atbilstošo (Insert      </a:t>
            </a:r>
            <a:br>
              <a:rPr lang="lv-LV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v-LV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Slide).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lv-LV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Nepiemirstiet nomainīt fontu un atbilstošo burtu izmēru (sk., piemēram, šīs sagataves 2. slaidu). 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9637330" y="1885445"/>
            <a:ext cx="457429" cy="2265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B5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title"/>
          </p:nvPr>
        </p:nvSpPr>
        <p:spPr>
          <a:xfrm>
            <a:off x="418011" y="440937"/>
            <a:ext cx="113997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ērķis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18011" y="1709530"/>
            <a:ext cx="116187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Izveidot CV (Curriculum vitae) parsētāju, kas noteiks darba meklētāja saderību specifiskai vakancei.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5527905" y="8342613"/>
            <a:ext cx="806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Faili GitHub krātuvē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ner_model_cv_spacy - uztrennētais cv NER modelis</a:t>
            </a:r>
            <a:endParaRPr/>
          </a:p>
          <a:p>
            <a:pPr indent="-355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ner_model_jobs_spacy - uztrennētais vakanču NER modelis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train_data.json / test_data.json - cv dati NER JSON formātā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train_data_jobs.json / test_data_jobs.json - vakanču dati NER JSON formātā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2 parauga cv faili pdf formātā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nlp_cv_parsing.ipynb - projekta fails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Modeļa trenēšana / dati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CV NER modelis trenēts uz 220 vienībām, 150 iterācijas</a:t>
            </a:r>
            <a:endParaRPr/>
          </a:p>
          <a:p>
            <a:pPr indent="-355600" lvl="1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Oriģināli atrastas 200 vienības + manuāli izveidotas 50</a:t>
            </a:r>
            <a:endParaRPr/>
          </a:p>
          <a:p>
            <a:pPr indent="-355600" lvl="1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Testēts uz 30 vienībām</a:t>
            </a:r>
            <a:endParaRPr/>
          </a:p>
          <a:p>
            <a:pPr indent="-203200" lvl="1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Vakanču NER modelis trenēts uz 100 vienībām, 100 iterācijas</a:t>
            </a:r>
            <a:endParaRPr/>
          </a:p>
          <a:p>
            <a:pPr indent="-355600" lvl="1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Testēts uz 20 vienībām</a:t>
            </a:r>
            <a:endParaRPr/>
          </a:p>
          <a:p>
            <a:pPr indent="-1778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Vakances NER dati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50" y="1540925"/>
            <a:ext cx="11902800" cy="3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CV NER dati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9" y="2040150"/>
            <a:ext cx="11731625" cy="325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Modeļa testēšana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50" y="1974400"/>
            <a:ext cx="5201824" cy="28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228" y="1613775"/>
            <a:ext cx="4865223" cy="31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396249" y="48948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Rezultāti?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355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Iegūti CV vakanču dati.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Iegūti darba sludinājumu dati.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lv-LV">
                <a:latin typeface="Arial"/>
                <a:ea typeface="Arial"/>
                <a:cs typeface="Arial"/>
                <a:sym typeface="Arial"/>
              </a:rPr>
              <a:t>ztrenēti 2 NER modeļi.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Ir iespējams PDF failu apstrādāt ar trenēto modeli un tā rezultātus izdot atsevišķā failā.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Iegūtas zināšanas NER modeļu lietošanā.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Nozīmīgākās bibliotēkas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SpaCy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Char char="▪"/>
            </a:pPr>
            <a:r>
              <a:rPr lang="lv-LV">
                <a:latin typeface="Arial"/>
                <a:ea typeface="Arial"/>
                <a:cs typeface="Arial"/>
                <a:sym typeface="Arial"/>
              </a:rPr>
              <a:t>Fitz (PyMuPDF)</a:t>
            </a:r>
            <a:endParaRPr/>
          </a:p>
          <a:p>
            <a:pPr indent="-1778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dizai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