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43195875" cx="32397700"/>
  <p:notesSz cx="6858000" cy="9144000"/>
  <p:embeddedFontLst>
    <p:embeddedFont>
      <p:font typeface="Arial Black"/>
      <p:regular r:id="rId7"/>
    </p:embeddedFont>
    <p:embeddedFont>
      <p:font typeface="Century Gothic"/>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N16rovZXR3ZBV3FSNWyWx0X4Ut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aphaele Moura"/>
  <p:cmAuthor clrIdx="1" id="1" initials="" lastIdx="2" name="Davi Tava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11" Type="http://schemas.openxmlformats.org/officeDocument/2006/relationships/font" Target="fonts/CenturyGothic-boldItalic.fntdata"/><Relationship Id="rId10" Type="http://schemas.openxmlformats.org/officeDocument/2006/relationships/font" Target="fonts/CenturyGothic-italic.fntdata"/><Relationship Id="rId12" Type="http://customschemas.google.com/relationships/presentationmetadata" Target="metadata"/><Relationship Id="rId9"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 Id="rId8" Type="http://schemas.openxmlformats.org/officeDocument/2006/relationships/font" Target="fonts/CenturyGothic-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08T23:23:27.507">
    <p:pos x="10223" y="8693"/>
    <p:text>Falta a explicação sobre os métodos que foram utilizados durante a pesquisa. Vou deixar um artigo como modelo para te ajudar a compreender como deve ser a escrita da metodologia. http://periodicos.uniateneu.edu.br/index.php/revista-educacao-e-ensino/article/download/2/2</p:text>
    <p:extLst>
      <p:ext uri="{C676402C-5697-4E1C-873F-D02D1690AC5C}">
        <p15:threadingInfo timeZoneBias="0"/>
      </p:ext>
      <p:ext uri="http://customooxmlschemas.google.com/">
        <go:slidesCustomData xmlns:go="http://customooxmlschemas.google.com/" commentPostId="AAAAXOgi6dk"/>
      </p:ext>
    </p:extLst>
  </p:cm>
  <p:cm authorId="1" idx="1" dt="2022-06-08T23:22:43.361">
    <p:pos x="10223" y="8693"/>
    <p:text>Pesquisa aplicada, de carater exploratório, com análise qualitativa.
no segundo paragrafo eu coloquei para o método pesquisa-ação</p:text>
    <p:extLst>
      <p:ext uri="{C676402C-5697-4E1C-873F-D02D1690AC5C}">
        <p15:threadingInfo timeZoneBias="0">
          <p15:parentCm authorId="0" idx="1"/>
        </p15:threadingInfo>
      </p:ext>
      <p:ext uri="http://customooxmlschemas.google.com/">
        <go:slidesCustomData xmlns:go="http://customooxmlschemas.google.com/" commentPostId="AAAAaxozBRw"/>
      </p:ext>
    </p:extLst>
  </p:cm>
  <p:cm authorId="1" idx="2" dt="2022-06-08T23:23:27.507">
    <p:pos x="10223" y="8693"/>
    <p:text>no caso, sobre a fonte, eu coloquei calibri no tamanho 27, caso seja para colocar outro tamanho ou fonte, pode me falar por aqui?</p:text>
    <p:extLst>
      <p:ext uri="{C676402C-5697-4E1C-873F-D02D1690AC5C}">
        <p15:threadingInfo timeZoneBias="0">
          <p15:parentCm authorId="0" idx="1"/>
        </p15:threadingInfo>
      </p:ext>
      <p:ext uri="http://customooxmlschemas.google.com/">
        <go:slidesCustomData xmlns:go="http://customooxmlschemas.google.com/" commentPostId="AAAAaxozBR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29828" y="13418722"/>
            <a:ext cx="27538045" cy="9259116"/>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3"/>
          <p:cNvSpPr txBox="1"/>
          <p:nvPr>
            <p:ph idx="1" type="subTitle"/>
          </p:nvPr>
        </p:nvSpPr>
        <p:spPr>
          <a:xfrm>
            <a:off x="4859655" y="24477662"/>
            <a:ext cx="22678390" cy="11038946"/>
          </a:xfrm>
          <a:prstGeom prst="rect">
            <a:avLst/>
          </a:prstGeom>
          <a:noFill/>
          <a:ln>
            <a:noFill/>
          </a:ln>
        </p:spPr>
        <p:txBody>
          <a:bodyPr anchorCtr="0" anchor="t" bIns="215975" lIns="431950" spcFirstLastPara="1" rIns="431950" wrap="square" tIns="215975">
            <a:noAutofit/>
          </a:bodyPr>
          <a:lstStyle>
            <a:lvl1pPr lvl="0" algn="ctr">
              <a:lnSpc>
                <a:spcPct val="100000"/>
              </a:lnSpc>
              <a:spcBef>
                <a:spcPts val="3020"/>
              </a:spcBef>
              <a:spcAft>
                <a:spcPts val="0"/>
              </a:spcAft>
              <a:buClr>
                <a:srgbClr val="888888"/>
              </a:buClr>
              <a:buSzPts val="15100"/>
              <a:buNone/>
              <a:defRPr>
                <a:solidFill>
                  <a:srgbClr val="888888"/>
                </a:solidFill>
              </a:defRPr>
            </a:lvl1pPr>
            <a:lvl2pPr lvl="1" algn="ctr">
              <a:lnSpc>
                <a:spcPct val="100000"/>
              </a:lnSpc>
              <a:spcBef>
                <a:spcPts val="2640"/>
              </a:spcBef>
              <a:spcAft>
                <a:spcPts val="0"/>
              </a:spcAft>
              <a:buClr>
                <a:srgbClr val="888888"/>
              </a:buClr>
              <a:buSzPts val="13200"/>
              <a:buNone/>
              <a:defRPr>
                <a:solidFill>
                  <a:srgbClr val="888888"/>
                </a:solidFill>
              </a:defRPr>
            </a:lvl2pPr>
            <a:lvl3pPr lvl="2" algn="ctr">
              <a:lnSpc>
                <a:spcPct val="100000"/>
              </a:lnSpc>
              <a:spcBef>
                <a:spcPts val="2260"/>
              </a:spcBef>
              <a:spcAft>
                <a:spcPts val="0"/>
              </a:spcAft>
              <a:buClr>
                <a:srgbClr val="888888"/>
              </a:buClr>
              <a:buSzPts val="11300"/>
              <a:buNone/>
              <a:defRPr>
                <a:solidFill>
                  <a:srgbClr val="888888"/>
                </a:solidFill>
              </a:defRPr>
            </a:lvl3pPr>
            <a:lvl4pPr lvl="3" algn="ctr">
              <a:lnSpc>
                <a:spcPct val="100000"/>
              </a:lnSpc>
              <a:spcBef>
                <a:spcPts val="1880"/>
              </a:spcBef>
              <a:spcAft>
                <a:spcPts val="0"/>
              </a:spcAft>
              <a:buClr>
                <a:srgbClr val="888888"/>
              </a:buClr>
              <a:buSzPts val="9400"/>
              <a:buNone/>
              <a:defRPr>
                <a:solidFill>
                  <a:srgbClr val="888888"/>
                </a:solidFill>
              </a:defRPr>
            </a:lvl4pPr>
            <a:lvl5pPr lvl="4" algn="ctr">
              <a:lnSpc>
                <a:spcPct val="100000"/>
              </a:lnSpc>
              <a:spcBef>
                <a:spcPts val="1880"/>
              </a:spcBef>
              <a:spcAft>
                <a:spcPts val="0"/>
              </a:spcAft>
              <a:buClr>
                <a:srgbClr val="888888"/>
              </a:buClr>
              <a:buSzPts val="9400"/>
              <a:buNone/>
              <a:defRPr>
                <a:solidFill>
                  <a:srgbClr val="888888"/>
                </a:solidFill>
              </a:defRPr>
            </a:lvl5pPr>
            <a:lvl6pPr lvl="5" algn="ctr">
              <a:lnSpc>
                <a:spcPct val="100000"/>
              </a:lnSpc>
              <a:spcBef>
                <a:spcPts val="1880"/>
              </a:spcBef>
              <a:spcAft>
                <a:spcPts val="0"/>
              </a:spcAft>
              <a:buClr>
                <a:srgbClr val="888888"/>
              </a:buClr>
              <a:buSzPts val="9400"/>
              <a:buNone/>
              <a:defRPr>
                <a:solidFill>
                  <a:srgbClr val="888888"/>
                </a:solidFill>
              </a:defRPr>
            </a:lvl6pPr>
            <a:lvl7pPr lvl="6" algn="ctr">
              <a:lnSpc>
                <a:spcPct val="100000"/>
              </a:lnSpc>
              <a:spcBef>
                <a:spcPts val="1880"/>
              </a:spcBef>
              <a:spcAft>
                <a:spcPts val="0"/>
              </a:spcAft>
              <a:buClr>
                <a:srgbClr val="888888"/>
              </a:buClr>
              <a:buSzPts val="9400"/>
              <a:buNone/>
              <a:defRPr>
                <a:solidFill>
                  <a:srgbClr val="888888"/>
                </a:solidFill>
              </a:defRPr>
            </a:lvl7pPr>
            <a:lvl8pPr lvl="7" algn="ctr">
              <a:lnSpc>
                <a:spcPct val="100000"/>
              </a:lnSpc>
              <a:spcBef>
                <a:spcPts val="1880"/>
              </a:spcBef>
              <a:spcAft>
                <a:spcPts val="0"/>
              </a:spcAft>
              <a:buClr>
                <a:srgbClr val="888888"/>
              </a:buClr>
              <a:buSzPts val="9400"/>
              <a:buNone/>
              <a:defRPr>
                <a:solidFill>
                  <a:srgbClr val="888888"/>
                </a:solidFill>
              </a:defRPr>
            </a:lvl8pPr>
            <a:lvl9pPr lvl="8" algn="ctr">
              <a:lnSpc>
                <a:spcPct val="100000"/>
              </a:lnSpc>
              <a:spcBef>
                <a:spcPts val="1880"/>
              </a:spcBef>
              <a:spcAft>
                <a:spcPts val="0"/>
              </a:spcAft>
              <a:buClr>
                <a:srgbClr val="888888"/>
              </a:buClr>
              <a:buSzPts val="9400"/>
              <a:buNone/>
              <a:defRPr>
                <a:solidFill>
                  <a:srgbClr val="888888"/>
                </a:solidFill>
              </a:defRPr>
            </a:lvl9pPr>
          </a:lstStyle>
          <a:p/>
        </p:txBody>
      </p:sp>
      <p:sp>
        <p:nvSpPr>
          <p:cNvPr id="14" name="Google Shape;14;p3"/>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619250" y="1730375"/>
            <a:ext cx="29159200" cy="7199313"/>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945482" y="9752807"/>
            <a:ext cx="28506737" cy="29159200"/>
          </a:xfrm>
          <a:prstGeom prst="rect">
            <a:avLst/>
          </a:prstGeom>
          <a:noFill/>
          <a:ln>
            <a:noFill/>
          </a:ln>
        </p:spPr>
        <p:txBody>
          <a:bodyPr anchorCtr="0" anchor="t" bIns="215975" lIns="431950" spcFirstLastPara="1" rIns="431950" wrap="square" tIns="2159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9933241" y="114053792"/>
            <a:ext cx="232137832" cy="25828166"/>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71859555" y="88495606"/>
            <a:ext cx="232137832" cy="76944538"/>
          </a:xfrm>
          <a:prstGeom prst="rect">
            <a:avLst/>
          </a:prstGeom>
          <a:noFill/>
          <a:ln>
            <a:noFill/>
          </a:ln>
        </p:spPr>
        <p:txBody>
          <a:bodyPr anchorCtr="0" anchor="t" bIns="215975" lIns="431950" spcFirstLastPara="1" rIns="431950" wrap="square" tIns="2159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619250" y="1730375"/>
            <a:ext cx="29159200" cy="7199313"/>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4"/>
          <p:cNvSpPr txBox="1"/>
          <p:nvPr>
            <p:ph idx="1" type="body"/>
          </p:nvPr>
        </p:nvSpPr>
        <p:spPr>
          <a:xfrm>
            <a:off x="1619250" y="10079038"/>
            <a:ext cx="29159200" cy="28506737"/>
          </a:xfrm>
          <a:prstGeom prst="rect">
            <a:avLst/>
          </a:prstGeom>
          <a:noFill/>
          <a:ln>
            <a:noFill/>
          </a:ln>
        </p:spPr>
        <p:txBody>
          <a:bodyPr anchorCtr="0" anchor="t" bIns="215975" lIns="431950" spcFirstLastPara="1" rIns="431950" wrap="square" tIns="2159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4"/>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559195" y="27757352"/>
            <a:ext cx="27538045" cy="8579181"/>
          </a:xfrm>
          <a:prstGeom prst="rect">
            <a:avLst/>
          </a:prstGeom>
          <a:noFill/>
          <a:ln>
            <a:noFill/>
          </a:ln>
        </p:spPr>
        <p:txBody>
          <a:bodyPr anchorCtr="0" anchor="t" bIns="215975" lIns="431950" spcFirstLastPara="1" rIns="431950" wrap="square" tIns="215975">
            <a:noAutofit/>
          </a:bodyPr>
          <a:lstStyle>
            <a:lvl1pPr lvl="0" algn="l">
              <a:lnSpc>
                <a:spcPct val="100000"/>
              </a:lnSpc>
              <a:spcBef>
                <a:spcPts val="0"/>
              </a:spcBef>
              <a:spcAft>
                <a:spcPts val="0"/>
              </a:spcAft>
              <a:buSzPts val="1400"/>
              <a:buNone/>
              <a:defRPr b="1" sz="189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5"/>
          <p:cNvSpPr txBox="1"/>
          <p:nvPr>
            <p:ph idx="1" type="body"/>
          </p:nvPr>
        </p:nvSpPr>
        <p:spPr>
          <a:xfrm>
            <a:off x="2559195" y="18308258"/>
            <a:ext cx="27538045" cy="9449095"/>
          </a:xfrm>
          <a:prstGeom prst="rect">
            <a:avLst/>
          </a:prstGeom>
          <a:noFill/>
          <a:ln>
            <a:noFill/>
          </a:ln>
        </p:spPr>
        <p:txBody>
          <a:bodyPr anchorCtr="0" anchor="b" bIns="215975" lIns="431950" spcFirstLastPara="1" rIns="431950" wrap="square" tIns="215975">
            <a:noAutofit/>
          </a:bodyPr>
          <a:lstStyle>
            <a:lvl1pPr indent="-228600" lvl="0" marL="457200" algn="l">
              <a:lnSpc>
                <a:spcPct val="100000"/>
              </a:lnSpc>
              <a:spcBef>
                <a:spcPts val="1880"/>
              </a:spcBef>
              <a:spcAft>
                <a:spcPts val="0"/>
              </a:spcAft>
              <a:buClr>
                <a:srgbClr val="888888"/>
              </a:buClr>
              <a:buSzPts val="9400"/>
              <a:buNone/>
              <a:defRPr sz="9400">
                <a:solidFill>
                  <a:srgbClr val="888888"/>
                </a:solidFill>
              </a:defRPr>
            </a:lvl1pPr>
            <a:lvl2pPr indent="-228600" lvl="1" marL="914400" algn="l">
              <a:lnSpc>
                <a:spcPct val="100000"/>
              </a:lnSpc>
              <a:spcBef>
                <a:spcPts val="1700"/>
              </a:spcBef>
              <a:spcAft>
                <a:spcPts val="0"/>
              </a:spcAft>
              <a:buClr>
                <a:srgbClr val="888888"/>
              </a:buClr>
              <a:buSzPts val="8500"/>
              <a:buNone/>
              <a:defRPr sz="8500">
                <a:solidFill>
                  <a:srgbClr val="888888"/>
                </a:solidFill>
              </a:defRPr>
            </a:lvl2pPr>
            <a:lvl3pPr indent="-228600" lvl="2" marL="1371600" algn="l">
              <a:lnSpc>
                <a:spcPct val="100000"/>
              </a:lnSpc>
              <a:spcBef>
                <a:spcPts val="1520"/>
              </a:spcBef>
              <a:spcAft>
                <a:spcPts val="0"/>
              </a:spcAft>
              <a:buClr>
                <a:srgbClr val="888888"/>
              </a:buClr>
              <a:buSzPts val="7600"/>
              <a:buNone/>
              <a:defRPr sz="7600">
                <a:solidFill>
                  <a:srgbClr val="888888"/>
                </a:solidFill>
              </a:defRPr>
            </a:lvl3pPr>
            <a:lvl4pPr indent="-228600" lvl="3" marL="1828800" algn="l">
              <a:lnSpc>
                <a:spcPct val="100000"/>
              </a:lnSpc>
              <a:spcBef>
                <a:spcPts val="1320"/>
              </a:spcBef>
              <a:spcAft>
                <a:spcPts val="0"/>
              </a:spcAft>
              <a:buClr>
                <a:srgbClr val="888888"/>
              </a:buClr>
              <a:buSzPts val="6600"/>
              <a:buNone/>
              <a:defRPr sz="6600">
                <a:solidFill>
                  <a:srgbClr val="888888"/>
                </a:solidFill>
              </a:defRPr>
            </a:lvl4pPr>
            <a:lvl5pPr indent="-228600" lvl="4" marL="2286000" algn="l">
              <a:lnSpc>
                <a:spcPct val="100000"/>
              </a:lnSpc>
              <a:spcBef>
                <a:spcPts val="1320"/>
              </a:spcBef>
              <a:spcAft>
                <a:spcPts val="0"/>
              </a:spcAft>
              <a:buClr>
                <a:srgbClr val="888888"/>
              </a:buClr>
              <a:buSzPts val="6600"/>
              <a:buNone/>
              <a:defRPr sz="6600">
                <a:solidFill>
                  <a:srgbClr val="888888"/>
                </a:solidFill>
              </a:defRPr>
            </a:lvl5pPr>
            <a:lvl6pPr indent="-228600" lvl="5" marL="2743200" algn="l">
              <a:lnSpc>
                <a:spcPct val="100000"/>
              </a:lnSpc>
              <a:spcBef>
                <a:spcPts val="1320"/>
              </a:spcBef>
              <a:spcAft>
                <a:spcPts val="0"/>
              </a:spcAft>
              <a:buClr>
                <a:srgbClr val="888888"/>
              </a:buClr>
              <a:buSzPts val="6600"/>
              <a:buNone/>
              <a:defRPr sz="6600">
                <a:solidFill>
                  <a:srgbClr val="888888"/>
                </a:solidFill>
              </a:defRPr>
            </a:lvl6pPr>
            <a:lvl7pPr indent="-228600" lvl="6" marL="3200400" algn="l">
              <a:lnSpc>
                <a:spcPct val="100000"/>
              </a:lnSpc>
              <a:spcBef>
                <a:spcPts val="1320"/>
              </a:spcBef>
              <a:spcAft>
                <a:spcPts val="0"/>
              </a:spcAft>
              <a:buClr>
                <a:srgbClr val="888888"/>
              </a:buClr>
              <a:buSzPts val="6600"/>
              <a:buNone/>
              <a:defRPr sz="6600">
                <a:solidFill>
                  <a:srgbClr val="888888"/>
                </a:solidFill>
              </a:defRPr>
            </a:lvl7pPr>
            <a:lvl8pPr indent="-228600" lvl="7" marL="3657600" algn="l">
              <a:lnSpc>
                <a:spcPct val="100000"/>
              </a:lnSpc>
              <a:spcBef>
                <a:spcPts val="1320"/>
              </a:spcBef>
              <a:spcAft>
                <a:spcPts val="0"/>
              </a:spcAft>
              <a:buClr>
                <a:srgbClr val="888888"/>
              </a:buClr>
              <a:buSzPts val="6600"/>
              <a:buNone/>
              <a:defRPr sz="6600">
                <a:solidFill>
                  <a:srgbClr val="888888"/>
                </a:solidFill>
              </a:defRPr>
            </a:lvl8pPr>
            <a:lvl9pPr indent="-228600" lvl="8" marL="4114800" algn="l">
              <a:lnSpc>
                <a:spcPct val="100000"/>
              </a:lnSpc>
              <a:spcBef>
                <a:spcPts val="1320"/>
              </a:spcBef>
              <a:spcAft>
                <a:spcPts val="0"/>
              </a:spcAft>
              <a:buClr>
                <a:srgbClr val="888888"/>
              </a:buClr>
              <a:buSzPts val="6600"/>
              <a:buNone/>
              <a:defRPr sz="6600">
                <a:solidFill>
                  <a:srgbClr val="888888"/>
                </a:solidFill>
              </a:defRPr>
            </a:lvl9pPr>
          </a:lstStyle>
          <a:p/>
        </p:txBody>
      </p:sp>
      <p:sp>
        <p:nvSpPr>
          <p:cNvPr id="26" name="Google Shape;26;p5"/>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619250" y="1730375"/>
            <a:ext cx="29159200" cy="7199313"/>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
          <p:cNvSpPr txBox="1"/>
          <p:nvPr>
            <p:ph idx="1" type="body"/>
          </p:nvPr>
        </p:nvSpPr>
        <p:spPr>
          <a:xfrm>
            <a:off x="5737093" y="63483944"/>
            <a:ext cx="51386352" cy="179552850"/>
          </a:xfrm>
          <a:prstGeom prst="rect">
            <a:avLst/>
          </a:prstGeom>
          <a:noFill/>
          <a:ln>
            <a:noFill/>
          </a:ln>
        </p:spPr>
        <p:txBody>
          <a:bodyPr anchorCtr="0" anchor="t" bIns="215975" lIns="431950" spcFirstLastPara="1" rIns="431950" wrap="square" tIns="215975">
            <a:noAutofit/>
          </a:bodyPr>
          <a:lstStyle>
            <a:lvl1pPr indent="-1066800" lvl="0" marL="457200" algn="l">
              <a:lnSpc>
                <a:spcPct val="100000"/>
              </a:lnSpc>
              <a:spcBef>
                <a:spcPts val="2640"/>
              </a:spcBef>
              <a:spcAft>
                <a:spcPts val="0"/>
              </a:spcAft>
              <a:buClr>
                <a:schemeClr val="dk1"/>
              </a:buClr>
              <a:buSzPts val="13200"/>
              <a:buChar char="•"/>
              <a:defRPr sz="13200"/>
            </a:lvl1pPr>
            <a:lvl2pPr indent="-946150" lvl="1" marL="914400" algn="l">
              <a:lnSpc>
                <a:spcPct val="100000"/>
              </a:lnSpc>
              <a:spcBef>
                <a:spcPts val="2260"/>
              </a:spcBef>
              <a:spcAft>
                <a:spcPts val="0"/>
              </a:spcAft>
              <a:buClr>
                <a:schemeClr val="dk1"/>
              </a:buClr>
              <a:buSzPts val="11300"/>
              <a:buChar char="–"/>
              <a:defRPr sz="11300"/>
            </a:lvl2pPr>
            <a:lvl3pPr indent="-825500" lvl="2" marL="1371600" algn="l">
              <a:lnSpc>
                <a:spcPct val="100000"/>
              </a:lnSpc>
              <a:spcBef>
                <a:spcPts val="1880"/>
              </a:spcBef>
              <a:spcAft>
                <a:spcPts val="0"/>
              </a:spcAft>
              <a:buClr>
                <a:schemeClr val="dk1"/>
              </a:buClr>
              <a:buSzPts val="9400"/>
              <a:buChar char="•"/>
              <a:defRPr sz="9400"/>
            </a:lvl3pPr>
            <a:lvl4pPr indent="-768350" lvl="3" marL="1828800" algn="l">
              <a:lnSpc>
                <a:spcPct val="100000"/>
              </a:lnSpc>
              <a:spcBef>
                <a:spcPts val="1700"/>
              </a:spcBef>
              <a:spcAft>
                <a:spcPts val="0"/>
              </a:spcAft>
              <a:buClr>
                <a:schemeClr val="dk1"/>
              </a:buClr>
              <a:buSzPts val="8500"/>
              <a:buChar char="–"/>
              <a:defRPr sz="8500"/>
            </a:lvl4pPr>
            <a:lvl5pPr indent="-768350" lvl="4" marL="2286000" algn="l">
              <a:lnSpc>
                <a:spcPct val="100000"/>
              </a:lnSpc>
              <a:spcBef>
                <a:spcPts val="1700"/>
              </a:spcBef>
              <a:spcAft>
                <a:spcPts val="0"/>
              </a:spcAft>
              <a:buClr>
                <a:schemeClr val="dk1"/>
              </a:buClr>
              <a:buSzPts val="8500"/>
              <a:buChar char="»"/>
              <a:defRPr sz="8500"/>
            </a:lvl5pPr>
            <a:lvl6pPr indent="-768350" lvl="5" marL="2743200" algn="l">
              <a:lnSpc>
                <a:spcPct val="100000"/>
              </a:lnSpc>
              <a:spcBef>
                <a:spcPts val="1700"/>
              </a:spcBef>
              <a:spcAft>
                <a:spcPts val="0"/>
              </a:spcAft>
              <a:buClr>
                <a:schemeClr val="dk1"/>
              </a:buClr>
              <a:buSzPts val="8500"/>
              <a:buChar char="•"/>
              <a:defRPr sz="8500"/>
            </a:lvl6pPr>
            <a:lvl7pPr indent="-768350" lvl="6" marL="3200400" algn="l">
              <a:lnSpc>
                <a:spcPct val="100000"/>
              </a:lnSpc>
              <a:spcBef>
                <a:spcPts val="1700"/>
              </a:spcBef>
              <a:spcAft>
                <a:spcPts val="0"/>
              </a:spcAft>
              <a:buClr>
                <a:schemeClr val="dk1"/>
              </a:buClr>
              <a:buSzPts val="8500"/>
              <a:buChar char="•"/>
              <a:defRPr sz="8500"/>
            </a:lvl7pPr>
            <a:lvl8pPr indent="-768350" lvl="7" marL="3657600" algn="l">
              <a:lnSpc>
                <a:spcPct val="100000"/>
              </a:lnSpc>
              <a:spcBef>
                <a:spcPts val="1700"/>
              </a:spcBef>
              <a:spcAft>
                <a:spcPts val="0"/>
              </a:spcAft>
              <a:buClr>
                <a:schemeClr val="dk1"/>
              </a:buClr>
              <a:buSzPts val="8500"/>
              <a:buChar char="•"/>
              <a:defRPr sz="8500"/>
            </a:lvl8pPr>
            <a:lvl9pPr indent="-768350" lvl="8" marL="4114800" algn="l">
              <a:lnSpc>
                <a:spcPct val="100000"/>
              </a:lnSpc>
              <a:spcBef>
                <a:spcPts val="1700"/>
              </a:spcBef>
              <a:spcAft>
                <a:spcPts val="0"/>
              </a:spcAft>
              <a:buClr>
                <a:schemeClr val="dk1"/>
              </a:buClr>
              <a:buSzPts val="8500"/>
              <a:buChar char="•"/>
              <a:defRPr sz="8500"/>
            </a:lvl9pPr>
          </a:lstStyle>
          <a:p/>
        </p:txBody>
      </p:sp>
      <p:sp>
        <p:nvSpPr>
          <p:cNvPr id="32" name="Google Shape;32;p6"/>
          <p:cNvSpPr txBox="1"/>
          <p:nvPr>
            <p:ph idx="2" type="body"/>
          </p:nvPr>
        </p:nvSpPr>
        <p:spPr>
          <a:xfrm>
            <a:off x="57663406" y="63483944"/>
            <a:ext cx="51386352" cy="179552850"/>
          </a:xfrm>
          <a:prstGeom prst="rect">
            <a:avLst/>
          </a:prstGeom>
          <a:noFill/>
          <a:ln>
            <a:noFill/>
          </a:ln>
        </p:spPr>
        <p:txBody>
          <a:bodyPr anchorCtr="0" anchor="t" bIns="215975" lIns="431950" spcFirstLastPara="1" rIns="431950" wrap="square" tIns="215975">
            <a:noAutofit/>
          </a:bodyPr>
          <a:lstStyle>
            <a:lvl1pPr indent="-1066800" lvl="0" marL="457200" algn="l">
              <a:lnSpc>
                <a:spcPct val="100000"/>
              </a:lnSpc>
              <a:spcBef>
                <a:spcPts val="2640"/>
              </a:spcBef>
              <a:spcAft>
                <a:spcPts val="0"/>
              </a:spcAft>
              <a:buClr>
                <a:schemeClr val="dk1"/>
              </a:buClr>
              <a:buSzPts val="13200"/>
              <a:buChar char="•"/>
              <a:defRPr sz="13200"/>
            </a:lvl1pPr>
            <a:lvl2pPr indent="-946150" lvl="1" marL="914400" algn="l">
              <a:lnSpc>
                <a:spcPct val="100000"/>
              </a:lnSpc>
              <a:spcBef>
                <a:spcPts val="2260"/>
              </a:spcBef>
              <a:spcAft>
                <a:spcPts val="0"/>
              </a:spcAft>
              <a:buClr>
                <a:schemeClr val="dk1"/>
              </a:buClr>
              <a:buSzPts val="11300"/>
              <a:buChar char="–"/>
              <a:defRPr sz="11300"/>
            </a:lvl2pPr>
            <a:lvl3pPr indent="-825500" lvl="2" marL="1371600" algn="l">
              <a:lnSpc>
                <a:spcPct val="100000"/>
              </a:lnSpc>
              <a:spcBef>
                <a:spcPts val="1880"/>
              </a:spcBef>
              <a:spcAft>
                <a:spcPts val="0"/>
              </a:spcAft>
              <a:buClr>
                <a:schemeClr val="dk1"/>
              </a:buClr>
              <a:buSzPts val="9400"/>
              <a:buChar char="•"/>
              <a:defRPr sz="9400"/>
            </a:lvl3pPr>
            <a:lvl4pPr indent="-768350" lvl="3" marL="1828800" algn="l">
              <a:lnSpc>
                <a:spcPct val="100000"/>
              </a:lnSpc>
              <a:spcBef>
                <a:spcPts val="1700"/>
              </a:spcBef>
              <a:spcAft>
                <a:spcPts val="0"/>
              </a:spcAft>
              <a:buClr>
                <a:schemeClr val="dk1"/>
              </a:buClr>
              <a:buSzPts val="8500"/>
              <a:buChar char="–"/>
              <a:defRPr sz="8500"/>
            </a:lvl4pPr>
            <a:lvl5pPr indent="-768350" lvl="4" marL="2286000" algn="l">
              <a:lnSpc>
                <a:spcPct val="100000"/>
              </a:lnSpc>
              <a:spcBef>
                <a:spcPts val="1700"/>
              </a:spcBef>
              <a:spcAft>
                <a:spcPts val="0"/>
              </a:spcAft>
              <a:buClr>
                <a:schemeClr val="dk1"/>
              </a:buClr>
              <a:buSzPts val="8500"/>
              <a:buChar char="»"/>
              <a:defRPr sz="8500"/>
            </a:lvl5pPr>
            <a:lvl6pPr indent="-768350" lvl="5" marL="2743200" algn="l">
              <a:lnSpc>
                <a:spcPct val="100000"/>
              </a:lnSpc>
              <a:spcBef>
                <a:spcPts val="1700"/>
              </a:spcBef>
              <a:spcAft>
                <a:spcPts val="0"/>
              </a:spcAft>
              <a:buClr>
                <a:schemeClr val="dk1"/>
              </a:buClr>
              <a:buSzPts val="8500"/>
              <a:buChar char="•"/>
              <a:defRPr sz="8500"/>
            </a:lvl6pPr>
            <a:lvl7pPr indent="-768350" lvl="6" marL="3200400" algn="l">
              <a:lnSpc>
                <a:spcPct val="100000"/>
              </a:lnSpc>
              <a:spcBef>
                <a:spcPts val="1700"/>
              </a:spcBef>
              <a:spcAft>
                <a:spcPts val="0"/>
              </a:spcAft>
              <a:buClr>
                <a:schemeClr val="dk1"/>
              </a:buClr>
              <a:buSzPts val="8500"/>
              <a:buChar char="•"/>
              <a:defRPr sz="8500"/>
            </a:lvl7pPr>
            <a:lvl8pPr indent="-768350" lvl="7" marL="3657600" algn="l">
              <a:lnSpc>
                <a:spcPct val="100000"/>
              </a:lnSpc>
              <a:spcBef>
                <a:spcPts val="1700"/>
              </a:spcBef>
              <a:spcAft>
                <a:spcPts val="0"/>
              </a:spcAft>
              <a:buClr>
                <a:schemeClr val="dk1"/>
              </a:buClr>
              <a:buSzPts val="8500"/>
              <a:buChar char="•"/>
              <a:defRPr sz="8500"/>
            </a:lvl8pPr>
            <a:lvl9pPr indent="-768350" lvl="8" marL="4114800" algn="l">
              <a:lnSpc>
                <a:spcPct val="100000"/>
              </a:lnSpc>
              <a:spcBef>
                <a:spcPts val="1700"/>
              </a:spcBef>
              <a:spcAft>
                <a:spcPts val="0"/>
              </a:spcAft>
              <a:buClr>
                <a:schemeClr val="dk1"/>
              </a:buClr>
              <a:buSzPts val="8500"/>
              <a:buChar char="•"/>
              <a:defRPr sz="8500"/>
            </a:lvl9pPr>
          </a:lstStyle>
          <a:p/>
        </p:txBody>
      </p:sp>
      <p:sp>
        <p:nvSpPr>
          <p:cNvPr id="33" name="Google Shape;33;p6"/>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619885" y="1729838"/>
            <a:ext cx="29157930" cy="7199313"/>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7"/>
          <p:cNvSpPr txBox="1"/>
          <p:nvPr>
            <p:ph idx="1" type="body"/>
          </p:nvPr>
        </p:nvSpPr>
        <p:spPr>
          <a:xfrm>
            <a:off x="1619885" y="9669080"/>
            <a:ext cx="14314611" cy="4029612"/>
          </a:xfrm>
          <a:prstGeom prst="rect">
            <a:avLst/>
          </a:prstGeom>
          <a:noFill/>
          <a:ln>
            <a:noFill/>
          </a:ln>
        </p:spPr>
        <p:txBody>
          <a:bodyPr anchorCtr="0" anchor="b" bIns="215975" lIns="431950" spcFirstLastPara="1" rIns="431950" wrap="square" tIns="215975">
            <a:noAutofit/>
          </a:bodyPr>
          <a:lstStyle>
            <a:lvl1pPr indent="-228600" lvl="0" marL="457200" algn="l">
              <a:lnSpc>
                <a:spcPct val="100000"/>
              </a:lnSpc>
              <a:spcBef>
                <a:spcPts val="2260"/>
              </a:spcBef>
              <a:spcAft>
                <a:spcPts val="0"/>
              </a:spcAft>
              <a:buClr>
                <a:schemeClr val="dk1"/>
              </a:buClr>
              <a:buSzPts val="11300"/>
              <a:buNone/>
              <a:defRPr b="1" sz="11300"/>
            </a:lvl1pPr>
            <a:lvl2pPr indent="-228600" lvl="1" marL="914400" algn="l">
              <a:lnSpc>
                <a:spcPct val="100000"/>
              </a:lnSpc>
              <a:spcBef>
                <a:spcPts val="1880"/>
              </a:spcBef>
              <a:spcAft>
                <a:spcPts val="0"/>
              </a:spcAft>
              <a:buClr>
                <a:schemeClr val="dk1"/>
              </a:buClr>
              <a:buSzPts val="9400"/>
              <a:buNone/>
              <a:defRPr b="1" sz="9400"/>
            </a:lvl2pPr>
            <a:lvl3pPr indent="-228600" lvl="2" marL="1371600" algn="l">
              <a:lnSpc>
                <a:spcPct val="100000"/>
              </a:lnSpc>
              <a:spcBef>
                <a:spcPts val="1700"/>
              </a:spcBef>
              <a:spcAft>
                <a:spcPts val="0"/>
              </a:spcAft>
              <a:buClr>
                <a:schemeClr val="dk1"/>
              </a:buClr>
              <a:buSzPts val="8500"/>
              <a:buNone/>
              <a:defRPr b="1" sz="8500"/>
            </a:lvl3pPr>
            <a:lvl4pPr indent="-228600" lvl="3" marL="1828800" algn="l">
              <a:lnSpc>
                <a:spcPct val="100000"/>
              </a:lnSpc>
              <a:spcBef>
                <a:spcPts val="1520"/>
              </a:spcBef>
              <a:spcAft>
                <a:spcPts val="0"/>
              </a:spcAft>
              <a:buClr>
                <a:schemeClr val="dk1"/>
              </a:buClr>
              <a:buSzPts val="7600"/>
              <a:buNone/>
              <a:defRPr b="1" sz="7600"/>
            </a:lvl4pPr>
            <a:lvl5pPr indent="-228600" lvl="4" marL="2286000" algn="l">
              <a:lnSpc>
                <a:spcPct val="100000"/>
              </a:lnSpc>
              <a:spcBef>
                <a:spcPts val="1520"/>
              </a:spcBef>
              <a:spcAft>
                <a:spcPts val="0"/>
              </a:spcAft>
              <a:buClr>
                <a:schemeClr val="dk1"/>
              </a:buClr>
              <a:buSzPts val="7600"/>
              <a:buNone/>
              <a:defRPr b="1" sz="7600"/>
            </a:lvl5pPr>
            <a:lvl6pPr indent="-228600" lvl="5" marL="2743200" algn="l">
              <a:lnSpc>
                <a:spcPct val="100000"/>
              </a:lnSpc>
              <a:spcBef>
                <a:spcPts val="1520"/>
              </a:spcBef>
              <a:spcAft>
                <a:spcPts val="0"/>
              </a:spcAft>
              <a:buClr>
                <a:schemeClr val="dk1"/>
              </a:buClr>
              <a:buSzPts val="7600"/>
              <a:buNone/>
              <a:defRPr b="1" sz="7600"/>
            </a:lvl6pPr>
            <a:lvl7pPr indent="-228600" lvl="6" marL="3200400" algn="l">
              <a:lnSpc>
                <a:spcPct val="100000"/>
              </a:lnSpc>
              <a:spcBef>
                <a:spcPts val="1520"/>
              </a:spcBef>
              <a:spcAft>
                <a:spcPts val="0"/>
              </a:spcAft>
              <a:buClr>
                <a:schemeClr val="dk1"/>
              </a:buClr>
              <a:buSzPts val="7600"/>
              <a:buNone/>
              <a:defRPr b="1" sz="7600"/>
            </a:lvl7pPr>
            <a:lvl8pPr indent="-228600" lvl="7" marL="3657600" algn="l">
              <a:lnSpc>
                <a:spcPct val="100000"/>
              </a:lnSpc>
              <a:spcBef>
                <a:spcPts val="1520"/>
              </a:spcBef>
              <a:spcAft>
                <a:spcPts val="0"/>
              </a:spcAft>
              <a:buClr>
                <a:schemeClr val="dk1"/>
              </a:buClr>
              <a:buSzPts val="7600"/>
              <a:buNone/>
              <a:defRPr b="1" sz="7600"/>
            </a:lvl8pPr>
            <a:lvl9pPr indent="-228600" lvl="8" marL="4114800" algn="l">
              <a:lnSpc>
                <a:spcPct val="100000"/>
              </a:lnSpc>
              <a:spcBef>
                <a:spcPts val="1520"/>
              </a:spcBef>
              <a:spcAft>
                <a:spcPts val="0"/>
              </a:spcAft>
              <a:buClr>
                <a:schemeClr val="dk1"/>
              </a:buClr>
              <a:buSzPts val="7600"/>
              <a:buNone/>
              <a:defRPr b="1" sz="7600"/>
            </a:lvl9pPr>
          </a:lstStyle>
          <a:p/>
        </p:txBody>
      </p:sp>
      <p:sp>
        <p:nvSpPr>
          <p:cNvPr id="39" name="Google Shape;39;p7"/>
          <p:cNvSpPr txBox="1"/>
          <p:nvPr>
            <p:ph idx="2" type="body"/>
          </p:nvPr>
        </p:nvSpPr>
        <p:spPr>
          <a:xfrm>
            <a:off x="1619885" y="13698692"/>
            <a:ext cx="14314611" cy="24887627"/>
          </a:xfrm>
          <a:prstGeom prst="rect">
            <a:avLst/>
          </a:prstGeom>
          <a:noFill/>
          <a:ln>
            <a:noFill/>
          </a:ln>
        </p:spPr>
        <p:txBody>
          <a:bodyPr anchorCtr="0" anchor="t" bIns="215975" lIns="431950" spcFirstLastPara="1" rIns="431950" wrap="square" tIns="215975">
            <a:noAutofit/>
          </a:bodyPr>
          <a:lstStyle>
            <a:lvl1pPr indent="-946150" lvl="0" marL="457200" algn="l">
              <a:lnSpc>
                <a:spcPct val="100000"/>
              </a:lnSpc>
              <a:spcBef>
                <a:spcPts val="2260"/>
              </a:spcBef>
              <a:spcAft>
                <a:spcPts val="0"/>
              </a:spcAft>
              <a:buClr>
                <a:schemeClr val="dk1"/>
              </a:buClr>
              <a:buSzPts val="11300"/>
              <a:buChar char="•"/>
              <a:defRPr sz="11300"/>
            </a:lvl1pPr>
            <a:lvl2pPr indent="-825500" lvl="1" marL="914400" algn="l">
              <a:lnSpc>
                <a:spcPct val="100000"/>
              </a:lnSpc>
              <a:spcBef>
                <a:spcPts val="1880"/>
              </a:spcBef>
              <a:spcAft>
                <a:spcPts val="0"/>
              </a:spcAft>
              <a:buClr>
                <a:schemeClr val="dk1"/>
              </a:buClr>
              <a:buSzPts val="9400"/>
              <a:buChar char="–"/>
              <a:defRPr sz="9400"/>
            </a:lvl2pPr>
            <a:lvl3pPr indent="-768350" lvl="2" marL="1371600" algn="l">
              <a:lnSpc>
                <a:spcPct val="100000"/>
              </a:lnSpc>
              <a:spcBef>
                <a:spcPts val="1700"/>
              </a:spcBef>
              <a:spcAft>
                <a:spcPts val="0"/>
              </a:spcAft>
              <a:buClr>
                <a:schemeClr val="dk1"/>
              </a:buClr>
              <a:buSzPts val="8500"/>
              <a:buChar char="•"/>
              <a:defRPr sz="8500"/>
            </a:lvl3pPr>
            <a:lvl4pPr indent="-711200" lvl="3" marL="1828800" algn="l">
              <a:lnSpc>
                <a:spcPct val="100000"/>
              </a:lnSpc>
              <a:spcBef>
                <a:spcPts val="1520"/>
              </a:spcBef>
              <a:spcAft>
                <a:spcPts val="0"/>
              </a:spcAft>
              <a:buClr>
                <a:schemeClr val="dk1"/>
              </a:buClr>
              <a:buSzPts val="7600"/>
              <a:buChar char="–"/>
              <a:defRPr sz="7600"/>
            </a:lvl4pPr>
            <a:lvl5pPr indent="-711200" lvl="4" marL="2286000" algn="l">
              <a:lnSpc>
                <a:spcPct val="100000"/>
              </a:lnSpc>
              <a:spcBef>
                <a:spcPts val="1520"/>
              </a:spcBef>
              <a:spcAft>
                <a:spcPts val="0"/>
              </a:spcAft>
              <a:buClr>
                <a:schemeClr val="dk1"/>
              </a:buClr>
              <a:buSzPts val="7600"/>
              <a:buChar char="»"/>
              <a:defRPr sz="7600"/>
            </a:lvl5pPr>
            <a:lvl6pPr indent="-711200" lvl="5" marL="2743200" algn="l">
              <a:lnSpc>
                <a:spcPct val="100000"/>
              </a:lnSpc>
              <a:spcBef>
                <a:spcPts val="1520"/>
              </a:spcBef>
              <a:spcAft>
                <a:spcPts val="0"/>
              </a:spcAft>
              <a:buClr>
                <a:schemeClr val="dk1"/>
              </a:buClr>
              <a:buSzPts val="7600"/>
              <a:buChar char="•"/>
              <a:defRPr sz="7600"/>
            </a:lvl6pPr>
            <a:lvl7pPr indent="-711200" lvl="6" marL="3200400" algn="l">
              <a:lnSpc>
                <a:spcPct val="100000"/>
              </a:lnSpc>
              <a:spcBef>
                <a:spcPts val="1520"/>
              </a:spcBef>
              <a:spcAft>
                <a:spcPts val="0"/>
              </a:spcAft>
              <a:buClr>
                <a:schemeClr val="dk1"/>
              </a:buClr>
              <a:buSzPts val="7600"/>
              <a:buChar char="•"/>
              <a:defRPr sz="7600"/>
            </a:lvl7pPr>
            <a:lvl8pPr indent="-711200" lvl="7" marL="3657600" algn="l">
              <a:lnSpc>
                <a:spcPct val="100000"/>
              </a:lnSpc>
              <a:spcBef>
                <a:spcPts val="1520"/>
              </a:spcBef>
              <a:spcAft>
                <a:spcPts val="0"/>
              </a:spcAft>
              <a:buClr>
                <a:schemeClr val="dk1"/>
              </a:buClr>
              <a:buSzPts val="7600"/>
              <a:buChar char="•"/>
              <a:defRPr sz="7600"/>
            </a:lvl8pPr>
            <a:lvl9pPr indent="-711200" lvl="8" marL="4114800" algn="l">
              <a:lnSpc>
                <a:spcPct val="100000"/>
              </a:lnSpc>
              <a:spcBef>
                <a:spcPts val="1520"/>
              </a:spcBef>
              <a:spcAft>
                <a:spcPts val="0"/>
              </a:spcAft>
              <a:buClr>
                <a:schemeClr val="dk1"/>
              </a:buClr>
              <a:buSzPts val="7600"/>
              <a:buChar char="•"/>
              <a:defRPr sz="7600"/>
            </a:lvl9pPr>
          </a:lstStyle>
          <a:p/>
        </p:txBody>
      </p:sp>
      <p:sp>
        <p:nvSpPr>
          <p:cNvPr id="40" name="Google Shape;40;p7"/>
          <p:cNvSpPr txBox="1"/>
          <p:nvPr>
            <p:ph idx="3" type="body"/>
          </p:nvPr>
        </p:nvSpPr>
        <p:spPr>
          <a:xfrm>
            <a:off x="16457584" y="9669080"/>
            <a:ext cx="14320233" cy="4029612"/>
          </a:xfrm>
          <a:prstGeom prst="rect">
            <a:avLst/>
          </a:prstGeom>
          <a:noFill/>
          <a:ln>
            <a:noFill/>
          </a:ln>
        </p:spPr>
        <p:txBody>
          <a:bodyPr anchorCtr="0" anchor="b" bIns="215975" lIns="431950" spcFirstLastPara="1" rIns="431950" wrap="square" tIns="215975">
            <a:noAutofit/>
          </a:bodyPr>
          <a:lstStyle>
            <a:lvl1pPr indent="-228600" lvl="0" marL="457200" algn="l">
              <a:lnSpc>
                <a:spcPct val="100000"/>
              </a:lnSpc>
              <a:spcBef>
                <a:spcPts val="2260"/>
              </a:spcBef>
              <a:spcAft>
                <a:spcPts val="0"/>
              </a:spcAft>
              <a:buClr>
                <a:schemeClr val="dk1"/>
              </a:buClr>
              <a:buSzPts val="11300"/>
              <a:buNone/>
              <a:defRPr b="1" sz="11300"/>
            </a:lvl1pPr>
            <a:lvl2pPr indent="-228600" lvl="1" marL="914400" algn="l">
              <a:lnSpc>
                <a:spcPct val="100000"/>
              </a:lnSpc>
              <a:spcBef>
                <a:spcPts val="1880"/>
              </a:spcBef>
              <a:spcAft>
                <a:spcPts val="0"/>
              </a:spcAft>
              <a:buClr>
                <a:schemeClr val="dk1"/>
              </a:buClr>
              <a:buSzPts val="9400"/>
              <a:buNone/>
              <a:defRPr b="1" sz="9400"/>
            </a:lvl2pPr>
            <a:lvl3pPr indent="-228600" lvl="2" marL="1371600" algn="l">
              <a:lnSpc>
                <a:spcPct val="100000"/>
              </a:lnSpc>
              <a:spcBef>
                <a:spcPts val="1700"/>
              </a:spcBef>
              <a:spcAft>
                <a:spcPts val="0"/>
              </a:spcAft>
              <a:buClr>
                <a:schemeClr val="dk1"/>
              </a:buClr>
              <a:buSzPts val="8500"/>
              <a:buNone/>
              <a:defRPr b="1" sz="8500"/>
            </a:lvl3pPr>
            <a:lvl4pPr indent="-228600" lvl="3" marL="1828800" algn="l">
              <a:lnSpc>
                <a:spcPct val="100000"/>
              </a:lnSpc>
              <a:spcBef>
                <a:spcPts val="1520"/>
              </a:spcBef>
              <a:spcAft>
                <a:spcPts val="0"/>
              </a:spcAft>
              <a:buClr>
                <a:schemeClr val="dk1"/>
              </a:buClr>
              <a:buSzPts val="7600"/>
              <a:buNone/>
              <a:defRPr b="1" sz="7600"/>
            </a:lvl4pPr>
            <a:lvl5pPr indent="-228600" lvl="4" marL="2286000" algn="l">
              <a:lnSpc>
                <a:spcPct val="100000"/>
              </a:lnSpc>
              <a:spcBef>
                <a:spcPts val="1520"/>
              </a:spcBef>
              <a:spcAft>
                <a:spcPts val="0"/>
              </a:spcAft>
              <a:buClr>
                <a:schemeClr val="dk1"/>
              </a:buClr>
              <a:buSzPts val="7600"/>
              <a:buNone/>
              <a:defRPr b="1" sz="7600"/>
            </a:lvl5pPr>
            <a:lvl6pPr indent="-228600" lvl="5" marL="2743200" algn="l">
              <a:lnSpc>
                <a:spcPct val="100000"/>
              </a:lnSpc>
              <a:spcBef>
                <a:spcPts val="1520"/>
              </a:spcBef>
              <a:spcAft>
                <a:spcPts val="0"/>
              </a:spcAft>
              <a:buClr>
                <a:schemeClr val="dk1"/>
              </a:buClr>
              <a:buSzPts val="7600"/>
              <a:buNone/>
              <a:defRPr b="1" sz="7600"/>
            </a:lvl6pPr>
            <a:lvl7pPr indent="-228600" lvl="6" marL="3200400" algn="l">
              <a:lnSpc>
                <a:spcPct val="100000"/>
              </a:lnSpc>
              <a:spcBef>
                <a:spcPts val="1520"/>
              </a:spcBef>
              <a:spcAft>
                <a:spcPts val="0"/>
              </a:spcAft>
              <a:buClr>
                <a:schemeClr val="dk1"/>
              </a:buClr>
              <a:buSzPts val="7600"/>
              <a:buNone/>
              <a:defRPr b="1" sz="7600"/>
            </a:lvl7pPr>
            <a:lvl8pPr indent="-228600" lvl="7" marL="3657600" algn="l">
              <a:lnSpc>
                <a:spcPct val="100000"/>
              </a:lnSpc>
              <a:spcBef>
                <a:spcPts val="1520"/>
              </a:spcBef>
              <a:spcAft>
                <a:spcPts val="0"/>
              </a:spcAft>
              <a:buClr>
                <a:schemeClr val="dk1"/>
              </a:buClr>
              <a:buSzPts val="7600"/>
              <a:buNone/>
              <a:defRPr b="1" sz="7600"/>
            </a:lvl8pPr>
            <a:lvl9pPr indent="-228600" lvl="8" marL="4114800" algn="l">
              <a:lnSpc>
                <a:spcPct val="100000"/>
              </a:lnSpc>
              <a:spcBef>
                <a:spcPts val="1520"/>
              </a:spcBef>
              <a:spcAft>
                <a:spcPts val="0"/>
              </a:spcAft>
              <a:buClr>
                <a:schemeClr val="dk1"/>
              </a:buClr>
              <a:buSzPts val="7600"/>
              <a:buNone/>
              <a:defRPr b="1" sz="7600"/>
            </a:lvl9pPr>
          </a:lstStyle>
          <a:p/>
        </p:txBody>
      </p:sp>
      <p:sp>
        <p:nvSpPr>
          <p:cNvPr id="41" name="Google Shape;41;p7"/>
          <p:cNvSpPr txBox="1"/>
          <p:nvPr>
            <p:ph idx="4" type="body"/>
          </p:nvPr>
        </p:nvSpPr>
        <p:spPr>
          <a:xfrm>
            <a:off x="16457584" y="13698692"/>
            <a:ext cx="14320233" cy="24887627"/>
          </a:xfrm>
          <a:prstGeom prst="rect">
            <a:avLst/>
          </a:prstGeom>
          <a:noFill/>
          <a:ln>
            <a:noFill/>
          </a:ln>
        </p:spPr>
        <p:txBody>
          <a:bodyPr anchorCtr="0" anchor="t" bIns="215975" lIns="431950" spcFirstLastPara="1" rIns="431950" wrap="square" tIns="215975">
            <a:noAutofit/>
          </a:bodyPr>
          <a:lstStyle>
            <a:lvl1pPr indent="-946150" lvl="0" marL="457200" algn="l">
              <a:lnSpc>
                <a:spcPct val="100000"/>
              </a:lnSpc>
              <a:spcBef>
                <a:spcPts val="2260"/>
              </a:spcBef>
              <a:spcAft>
                <a:spcPts val="0"/>
              </a:spcAft>
              <a:buClr>
                <a:schemeClr val="dk1"/>
              </a:buClr>
              <a:buSzPts val="11300"/>
              <a:buChar char="•"/>
              <a:defRPr sz="11300"/>
            </a:lvl1pPr>
            <a:lvl2pPr indent="-825500" lvl="1" marL="914400" algn="l">
              <a:lnSpc>
                <a:spcPct val="100000"/>
              </a:lnSpc>
              <a:spcBef>
                <a:spcPts val="1880"/>
              </a:spcBef>
              <a:spcAft>
                <a:spcPts val="0"/>
              </a:spcAft>
              <a:buClr>
                <a:schemeClr val="dk1"/>
              </a:buClr>
              <a:buSzPts val="9400"/>
              <a:buChar char="–"/>
              <a:defRPr sz="9400"/>
            </a:lvl2pPr>
            <a:lvl3pPr indent="-768350" lvl="2" marL="1371600" algn="l">
              <a:lnSpc>
                <a:spcPct val="100000"/>
              </a:lnSpc>
              <a:spcBef>
                <a:spcPts val="1700"/>
              </a:spcBef>
              <a:spcAft>
                <a:spcPts val="0"/>
              </a:spcAft>
              <a:buClr>
                <a:schemeClr val="dk1"/>
              </a:buClr>
              <a:buSzPts val="8500"/>
              <a:buChar char="•"/>
              <a:defRPr sz="8500"/>
            </a:lvl3pPr>
            <a:lvl4pPr indent="-711200" lvl="3" marL="1828800" algn="l">
              <a:lnSpc>
                <a:spcPct val="100000"/>
              </a:lnSpc>
              <a:spcBef>
                <a:spcPts val="1520"/>
              </a:spcBef>
              <a:spcAft>
                <a:spcPts val="0"/>
              </a:spcAft>
              <a:buClr>
                <a:schemeClr val="dk1"/>
              </a:buClr>
              <a:buSzPts val="7600"/>
              <a:buChar char="–"/>
              <a:defRPr sz="7600"/>
            </a:lvl4pPr>
            <a:lvl5pPr indent="-711200" lvl="4" marL="2286000" algn="l">
              <a:lnSpc>
                <a:spcPct val="100000"/>
              </a:lnSpc>
              <a:spcBef>
                <a:spcPts val="1520"/>
              </a:spcBef>
              <a:spcAft>
                <a:spcPts val="0"/>
              </a:spcAft>
              <a:buClr>
                <a:schemeClr val="dk1"/>
              </a:buClr>
              <a:buSzPts val="7600"/>
              <a:buChar char="»"/>
              <a:defRPr sz="7600"/>
            </a:lvl5pPr>
            <a:lvl6pPr indent="-711200" lvl="5" marL="2743200" algn="l">
              <a:lnSpc>
                <a:spcPct val="100000"/>
              </a:lnSpc>
              <a:spcBef>
                <a:spcPts val="1520"/>
              </a:spcBef>
              <a:spcAft>
                <a:spcPts val="0"/>
              </a:spcAft>
              <a:buClr>
                <a:schemeClr val="dk1"/>
              </a:buClr>
              <a:buSzPts val="7600"/>
              <a:buChar char="•"/>
              <a:defRPr sz="7600"/>
            </a:lvl6pPr>
            <a:lvl7pPr indent="-711200" lvl="6" marL="3200400" algn="l">
              <a:lnSpc>
                <a:spcPct val="100000"/>
              </a:lnSpc>
              <a:spcBef>
                <a:spcPts val="1520"/>
              </a:spcBef>
              <a:spcAft>
                <a:spcPts val="0"/>
              </a:spcAft>
              <a:buClr>
                <a:schemeClr val="dk1"/>
              </a:buClr>
              <a:buSzPts val="7600"/>
              <a:buChar char="•"/>
              <a:defRPr sz="7600"/>
            </a:lvl7pPr>
            <a:lvl8pPr indent="-711200" lvl="7" marL="3657600" algn="l">
              <a:lnSpc>
                <a:spcPct val="100000"/>
              </a:lnSpc>
              <a:spcBef>
                <a:spcPts val="1520"/>
              </a:spcBef>
              <a:spcAft>
                <a:spcPts val="0"/>
              </a:spcAft>
              <a:buClr>
                <a:schemeClr val="dk1"/>
              </a:buClr>
              <a:buSzPts val="7600"/>
              <a:buChar char="•"/>
              <a:defRPr sz="7600"/>
            </a:lvl8pPr>
            <a:lvl9pPr indent="-711200" lvl="8" marL="4114800" algn="l">
              <a:lnSpc>
                <a:spcPct val="100000"/>
              </a:lnSpc>
              <a:spcBef>
                <a:spcPts val="1520"/>
              </a:spcBef>
              <a:spcAft>
                <a:spcPts val="0"/>
              </a:spcAft>
              <a:buClr>
                <a:schemeClr val="dk1"/>
              </a:buClr>
              <a:buSzPts val="7600"/>
              <a:buChar char="•"/>
              <a:defRPr sz="7600"/>
            </a:lvl9pPr>
          </a:lstStyle>
          <a:p/>
        </p:txBody>
      </p:sp>
      <p:sp>
        <p:nvSpPr>
          <p:cNvPr id="42" name="Google Shape;42;p7"/>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619250" y="1730375"/>
            <a:ext cx="29159200" cy="7199313"/>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8"/>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619887" y="1719836"/>
            <a:ext cx="10658620" cy="7319301"/>
          </a:xfrm>
          <a:prstGeom prst="rect">
            <a:avLst/>
          </a:prstGeom>
          <a:noFill/>
          <a:ln>
            <a:noFill/>
          </a:ln>
        </p:spPr>
        <p:txBody>
          <a:bodyPr anchorCtr="0" anchor="b" bIns="215975" lIns="431950" spcFirstLastPara="1" rIns="431950" wrap="square" tIns="215975">
            <a:noAutofit/>
          </a:bodyPr>
          <a:lstStyle>
            <a:lvl1pPr lvl="0" algn="l">
              <a:lnSpc>
                <a:spcPct val="100000"/>
              </a:lnSpc>
              <a:spcBef>
                <a:spcPts val="0"/>
              </a:spcBef>
              <a:spcAft>
                <a:spcPts val="0"/>
              </a:spcAft>
              <a:buSzPts val="1400"/>
              <a:buNone/>
              <a:defRPr b="1" sz="9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0"/>
          <p:cNvSpPr txBox="1"/>
          <p:nvPr>
            <p:ph idx="1" type="body"/>
          </p:nvPr>
        </p:nvSpPr>
        <p:spPr>
          <a:xfrm>
            <a:off x="12666601" y="1719839"/>
            <a:ext cx="18111214" cy="36866483"/>
          </a:xfrm>
          <a:prstGeom prst="rect">
            <a:avLst/>
          </a:prstGeom>
          <a:noFill/>
          <a:ln>
            <a:noFill/>
          </a:ln>
        </p:spPr>
        <p:txBody>
          <a:bodyPr anchorCtr="0" anchor="t" bIns="215975" lIns="431950" spcFirstLastPara="1" rIns="431950" wrap="square" tIns="215975">
            <a:noAutofit/>
          </a:bodyPr>
          <a:lstStyle>
            <a:lvl1pPr indent="-1187450" lvl="0" marL="457200" algn="l">
              <a:lnSpc>
                <a:spcPct val="100000"/>
              </a:lnSpc>
              <a:spcBef>
                <a:spcPts val="3020"/>
              </a:spcBef>
              <a:spcAft>
                <a:spcPts val="0"/>
              </a:spcAft>
              <a:buClr>
                <a:schemeClr val="dk1"/>
              </a:buClr>
              <a:buSzPts val="15100"/>
              <a:buChar char="•"/>
              <a:defRPr sz="15100"/>
            </a:lvl1pPr>
            <a:lvl2pPr indent="-1066800" lvl="1" marL="914400" algn="l">
              <a:lnSpc>
                <a:spcPct val="100000"/>
              </a:lnSpc>
              <a:spcBef>
                <a:spcPts val="2640"/>
              </a:spcBef>
              <a:spcAft>
                <a:spcPts val="0"/>
              </a:spcAft>
              <a:buClr>
                <a:schemeClr val="dk1"/>
              </a:buClr>
              <a:buSzPts val="13200"/>
              <a:buChar char="–"/>
              <a:defRPr sz="13200"/>
            </a:lvl2pPr>
            <a:lvl3pPr indent="-946150" lvl="2" marL="1371600" algn="l">
              <a:lnSpc>
                <a:spcPct val="100000"/>
              </a:lnSpc>
              <a:spcBef>
                <a:spcPts val="2260"/>
              </a:spcBef>
              <a:spcAft>
                <a:spcPts val="0"/>
              </a:spcAft>
              <a:buClr>
                <a:schemeClr val="dk1"/>
              </a:buClr>
              <a:buSzPts val="11300"/>
              <a:buChar char="•"/>
              <a:defRPr sz="11300"/>
            </a:lvl3pPr>
            <a:lvl4pPr indent="-825500" lvl="3" marL="1828800" algn="l">
              <a:lnSpc>
                <a:spcPct val="100000"/>
              </a:lnSpc>
              <a:spcBef>
                <a:spcPts val="1880"/>
              </a:spcBef>
              <a:spcAft>
                <a:spcPts val="0"/>
              </a:spcAft>
              <a:buClr>
                <a:schemeClr val="dk1"/>
              </a:buClr>
              <a:buSzPts val="9400"/>
              <a:buChar char="–"/>
              <a:defRPr sz="9400"/>
            </a:lvl4pPr>
            <a:lvl5pPr indent="-825500" lvl="4" marL="2286000" algn="l">
              <a:lnSpc>
                <a:spcPct val="100000"/>
              </a:lnSpc>
              <a:spcBef>
                <a:spcPts val="1880"/>
              </a:spcBef>
              <a:spcAft>
                <a:spcPts val="0"/>
              </a:spcAft>
              <a:buClr>
                <a:schemeClr val="dk1"/>
              </a:buClr>
              <a:buSzPts val="9400"/>
              <a:buChar char="»"/>
              <a:defRPr sz="9400"/>
            </a:lvl5pPr>
            <a:lvl6pPr indent="-825500" lvl="5" marL="2743200" algn="l">
              <a:lnSpc>
                <a:spcPct val="100000"/>
              </a:lnSpc>
              <a:spcBef>
                <a:spcPts val="1880"/>
              </a:spcBef>
              <a:spcAft>
                <a:spcPts val="0"/>
              </a:spcAft>
              <a:buClr>
                <a:schemeClr val="dk1"/>
              </a:buClr>
              <a:buSzPts val="9400"/>
              <a:buChar char="•"/>
              <a:defRPr sz="9400"/>
            </a:lvl6pPr>
            <a:lvl7pPr indent="-825500" lvl="6" marL="3200400" algn="l">
              <a:lnSpc>
                <a:spcPct val="100000"/>
              </a:lnSpc>
              <a:spcBef>
                <a:spcPts val="1880"/>
              </a:spcBef>
              <a:spcAft>
                <a:spcPts val="0"/>
              </a:spcAft>
              <a:buClr>
                <a:schemeClr val="dk1"/>
              </a:buClr>
              <a:buSzPts val="9400"/>
              <a:buChar char="•"/>
              <a:defRPr sz="9400"/>
            </a:lvl7pPr>
            <a:lvl8pPr indent="-825500" lvl="7" marL="3657600" algn="l">
              <a:lnSpc>
                <a:spcPct val="100000"/>
              </a:lnSpc>
              <a:spcBef>
                <a:spcPts val="1880"/>
              </a:spcBef>
              <a:spcAft>
                <a:spcPts val="0"/>
              </a:spcAft>
              <a:buClr>
                <a:schemeClr val="dk1"/>
              </a:buClr>
              <a:buSzPts val="9400"/>
              <a:buChar char="•"/>
              <a:defRPr sz="9400"/>
            </a:lvl8pPr>
            <a:lvl9pPr indent="-825500" lvl="8" marL="4114800" algn="l">
              <a:lnSpc>
                <a:spcPct val="100000"/>
              </a:lnSpc>
              <a:spcBef>
                <a:spcPts val="1880"/>
              </a:spcBef>
              <a:spcAft>
                <a:spcPts val="0"/>
              </a:spcAft>
              <a:buClr>
                <a:schemeClr val="dk1"/>
              </a:buClr>
              <a:buSzPts val="9400"/>
              <a:buChar char="•"/>
              <a:defRPr sz="9400"/>
            </a:lvl9pPr>
          </a:lstStyle>
          <a:p/>
        </p:txBody>
      </p:sp>
      <p:sp>
        <p:nvSpPr>
          <p:cNvPr id="57" name="Google Shape;57;p10"/>
          <p:cNvSpPr txBox="1"/>
          <p:nvPr>
            <p:ph idx="2" type="body"/>
          </p:nvPr>
        </p:nvSpPr>
        <p:spPr>
          <a:xfrm>
            <a:off x="1619887" y="9039140"/>
            <a:ext cx="10658620" cy="29547182"/>
          </a:xfrm>
          <a:prstGeom prst="rect">
            <a:avLst/>
          </a:prstGeom>
          <a:noFill/>
          <a:ln>
            <a:noFill/>
          </a:ln>
        </p:spPr>
        <p:txBody>
          <a:bodyPr anchorCtr="0" anchor="t" bIns="215975" lIns="431950" spcFirstLastPara="1" rIns="431950" wrap="square" tIns="215975">
            <a:noAutofit/>
          </a:bodyPr>
          <a:lstStyle>
            <a:lvl1pPr indent="-228600" lvl="0" marL="457200" algn="l">
              <a:lnSpc>
                <a:spcPct val="100000"/>
              </a:lnSpc>
              <a:spcBef>
                <a:spcPts val="1320"/>
              </a:spcBef>
              <a:spcAft>
                <a:spcPts val="0"/>
              </a:spcAft>
              <a:buClr>
                <a:schemeClr val="dk1"/>
              </a:buClr>
              <a:buSzPts val="6600"/>
              <a:buNone/>
              <a:defRPr sz="6600"/>
            </a:lvl1pPr>
            <a:lvl2pPr indent="-228600" lvl="1" marL="914400" algn="l">
              <a:lnSpc>
                <a:spcPct val="100000"/>
              </a:lnSpc>
              <a:spcBef>
                <a:spcPts val="1140"/>
              </a:spcBef>
              <a:spcAft>
                <a:spcPts val="0"/>
              </a:spcAft>
              <a:buClr>
                <a:schemeClr val="dk1"/>
              </a:buClr>
              <a:buSzPts val="5700"/>
              <a:buNone/>
              <a:defRPr sz="5700"/>
            </a:lvl2pPr>
            <a:lvl3pPr indent="-228600" lvl="2" marL="1371600" algn="l">
              <a:lnSpc>
                <a:spcPct val="100000"/>
              </a:lnSpc>
              <a:spcBef>
                <a:spcPts val="940"/>
              </a:spcBef>
              <a:spcAft>
                <a:spcPts val="0"/>
              </a:spcAft>
              <a:buClr>
                <a:schemeClr val="dk1"/>
              </a:buClr>
              <a:buSzPts val="4700"/>
              <a:buNone/>
              <a:defRPr sz="47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58" name="Google Shape;58;p10"/>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6350176" y="30237113"/>
            <a:ext cx="19438620" cy="3569662"/>
          </a:xfrm>
          <a:prstGeom prst="rect">
            <a:avLst/>
          </a:prstGeom>
          <a:noFill/>
          <a:ln>
            <a:noFill/>
          </a:ln>
        </p:spPr>
        <p:txBody>
          <a:bodyPr anchorCtr="0" anchor="b" bIns="215975" lIns="431950" spcFirstLastPara="1" rIns="431950" wrap="square" tIns="215975">
            <a:noAutofit/>
          </a:bodyPr>
          <a:lstStyle>
            <a:lvl1pPr lvl="0" algn="l">
              <a:lnSpc>
                <a:spcPct val="100000"/>
              </a:lnSpc>
              <a:spcBef>
                <a:spcPts val="0"/>
              </a:spcBef>
              <a:spcAft>
                <a:spcPts val="0"/>
              </a:spcAft>
              <a:buSzPts val="1400"/>
              <a:buNone/>
              <a:defRPr b="1" sz="9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1"/>
          <p:cNvSpPr/>
          <p:nvPr>
            <p:ph idx="2" type="pic"/>
          </p:nvPr>
        </p:nvSpPr>
        <p:spPr>
          <a:xfrm>
            <a:off x="6350176" y="3859631"/>
            <a:ext cx="19438620" cy="25917525"/>
          </a:xfrm>
          <a:prstGeom prst="rect">
            <a:avLst/>
          </a:prstGeom>
          <a:noFill/>
          <a:ln>
            <a:noFill/>
          </a:ln>
        </p:spPr>
      </p:sp>
      <p:sp>
        <p:nvSpPr>
          <p:cNvPr id="64" name="Google Shape;64;p11"/>
          <p:cNvSpPr txBox="1"/>
          <p:nvPr>
            <p:ph idx="1" type="body"/>
          </p:nvPr>
        </p:nvSpPr>
        <p:spPr>
          <a:xfrm>
            <a:off x="6350176" y="33806775"/>
            <a:ext cx="19438620" cy="5069513"/>
          </a:xfrm>
          <a:prstGeom prst="rect">
            <a:avLst/>
          </a:prstGeom>
          <a:noFill/>
          <a:ln>
            <a:noFill/>
          </a:ln>
        </p:spPr>
        <p:txBody>
          <a:bodyPr anchorCtr="0" anchor="t" bIns="215975" lIns="431950" spcFirstLastPara="1" rIns="431950" wrap="square" tIns="215975">
            <a:noAutofit/>
          </a:bodyPr>
          <a:lstStyle>
            <a:lvl1pPr indent="-228600" lvl="0" marL="457200" algn="l">
              <a:lnSpc>
                <a:spcPct val="100000"/>
              </a:lnSpc>
              <a:spcBef>
                <a:spcPts val="1320"/>
              </a:spcBef>
              <a:spcAft>
                <a:spcPts val="0"/>
              </a:spcAft>
              <a:buClr>
                <a:schemeClr val="dk1"/>
              </a:buClr>
              <a:buSzPts val="6600"/>
              <a:buNone/>
              <a:defRPr sz="6600"/>
            </a:lvl1pPr>
            <a:lvl2pPr indent="-228600" lvl="1" marL="914400" algn="l">
              <a:lnSpc>
                <a:spcPct val="100000"/>
              </a:lnSpc>
              <a:spcBef>
                <a:spcPts val="1140"/>
              </a:spcBef>
              <a:spcAft>
                <a:spcPts val="0"/>
              </a:spcAft>
              <a:buClr>
                <a:schemeClr val="dk1"/>
              </a:buClr>
              <a:buSzPts val="5700"/>
              <a:buNone/>
              <a:defRPr sz="5700"/>
            </a:lvl2pPr>
            <a:lvl3pPr indent="-228600" lvl="2" marL="1371600" algn="l">
              <a:lnSpc>
                <a:spcPct val="100000"/>
              </a:lnSpc>
              <a:spcBef>
                <a:spcPts val="940"/>
              </a:spcBef>
              <a:spcAft>
                <a:spcPts val="0"/>
              </a:spcAft>
              <a:buClr>
                <a:schemeClr val="dk1"/>
              </a:buClr>
              <a:buSzPts val="4700"/>
              <a:buNone/>
              <a:defRPr sz="47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65" name="Google Shape;65;p11"/>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19250" y="1730375"/>
            <a:ext cx="29159200" cy="7199313"/>
          </a:xfrm>
          <a:prstGeom prst="rect">
            <a:avLst/>
          </a:prstGeom>
          <a:noFill/>
          <a:ln>
            <a:noFill/>
          </a:ln>
        </p:spPr>
        <p:txBody>
          <a:bodyPr anchorCtr="0" anchor="ctr" bIns="215975" lIns="431950" spcFirstLastPara="1" rIns="431950" wrap="square" tIns="215975">
            <a:noAutofit/>
          </a:bodyPr>
          <a:lstStyle>
            <a:lvl1pPr lvl="0"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20800" u="none" cap="none" strike="noStrike">
                <a:solidFill>
                  <a:schemeClr val="dk1"/>
                </a:solidFill>
                <a:latin typeface="Calibri"/>
                <a:ea typeface="Calibri"/>
                <a:cs typeface="Calibri"/>
                <a:sym typeface="Calibri"/>
              </a:defRPr>
            </a:lvl9pPr>
          </a:lstStyle>
          <a:p/>
        </p:txBody>
      </p:sp>
      <p:sp>
        <p:nvSpPr>
          <p:cNvPr id="7" name="Google Shape;7;p2"/>
          <p:cNvSpPr txBox="1"/>
          <p:nvPr>
            <p:ph idx="1" type="body"/>
          </p:nvPr>
        </p:nvSpPr>
        <p:spPr>
          <a:xfrm>
            <a:off x="1619250" y="10079038"/>
            <a:ext cx="29159200" cy="28506737"/>
          </a:xfrm>
          <a:prstGeom prst="rect">
            <a:avLst/>
          </a:prstGeom>
          <a:noFill/>
          <a:ln>
            <a:noFill/>
          </a:ln>
        </p:spPr>
        <p:txBody>
          <a:bodyPr anchorCtr="0" anchor="t" bIns="215975" lIns="431950" spcFirstLastPara="1" rIns="431950" wrap="square" tIns="21597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619250" y="40036750"/>
            <a:ext cx="7559675" cy="2298700"/>
          </a:xfrm>
          <a:prstGeom prst="rect">
            <a:avLst/>
          </a:prstGeom>
          <a:noFill/>
          <a:ln>
            <a:noFill/>
          </a:ln>
        </p:spPr>
        <p:txBody>
          <a:bodyPr anchorCtr="0" anchor="ctr" bIns="215975" lIns="431950" spcFirstLastPara="1" rIns="431950" wrap="square" tIns="215975">
            <a:noAutofit/>
          </a:bodyPr>
          <a:lstStyle>
            <a:lvl1pPr lvl="0" marR="0" rtl="0" algn="l">
              <a:lnSpc>
                <a:spcPct val="100000"/>
              </a:lnSpc>
              <a:spcBef>
                <a:spcPts val="0"/>
              </a:spcBef>
              <a:spcAft>
                <a:spcPts val="0"/>
              </a:spcAft>
              <a:buClr>
                <a:srgbClr val="000000"/>
              </a:buClr>
              <a:buSzPts val="1400"/>
              <a:buFont typeface="Arial"/>
              <a:buNone/>
              <a:defRPr b="0" i="0" sz="57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11069638" y="40036750"/>
            <a:ext cx="10258425" cy="2298700"/>
          </a:xfrm>
          <a:prstGeom prst="rect">
            <a:avLst/>
          </a:prstGeom>
          <a:noFill/>
          <a:ln>
            <a:noFill/>
          </a:ln>
        </p:spPr>
        <p:txBody>
          <a:bodyPr anchorCtr="0" anchor="ctr" bIns="215975" lIns="431950" spcFirstLastPara="1" rIns="431950" wrap="square" tIns="215975">
            <a:noAutofit/>
          </a:bodyPr>
          <a:lstStyle>
            <a:lvl1pPr lvl="0" marR="0" rtl="0" algn="ctr">
              <a:lnSpc>
                <a:spcPct val="100000"/>
              </a:lnSpc>
              <a:spcBef>
                <a:spcPts val="0"/>
              </a:spcBef>
              <a:spcAft>
                <a:spcPts val="0"/>
              </a:spcAft>
              <a:buClr>
                <a:srgbClr val="000000"/>
              </a:buClr>
              <a:buSzPts val="1400"/>
              <a:buFont typeface="Arial"/>
              <a:buNone/>
              <a:defRPr b="0" i="0" sz="57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5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23218775" y="40036750"/>
            <a:ext cx="7559675" cy="2298700"/>
          </a:xfrm>
          <a:prstGeom prst="rect">
            <a:avLst/>
          </a:prstGeom>
          <a:noFill/>
          <a:ln>
            <a:noFill/>
          </a:ln>
        </p:spPr>
        <p:txBody>
          <a:bodyPr anchorCtr="0" anchor="ctr" bIns="215975" lIns="431950" spcFirstLastPara="1" rIns="431950" wrap="square" tIns="215975">
            <a:noAutofit/>
          </a:bodyPr>
          <a:lstStyle>
            <a:lvl1pPr indent="0" lvl="0"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00"/>
              <a:buFont typeface="Arial"/>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4798524" y="28703699"/>
            <a:ext cx="6603600" cy="910200"/>
          </a:xfrm>
          <a:prstGeom prst="rect">
            <a:avLst/>
          </a:prstGeom>
          <a:solidFill>
            <a:srgbClr val="00537B"/>
          </a:solidFill>
          <a:ln>
            <a:noFill/>
          </a:ln>
          <a:effectLst>
            <a:outerShdw rotWithShape="0" algn="ctr" dir="18900000" dist="89803">
              <a:schemeClr val="lt2">
                <a:alpha val="49019"/>
              </a:schemeClr>
            </a:outerShdw>
          </a:effectLst>
        </p:spPr>
        <p:txBody>
          <a:bodyPr anchorCtr="0" anchor="ctr" bIns="39075" lIns="78175" spcFirstLastPara="1" rIns="78175" wrap="square" tIns="39075">
            <a:spAutoFit/>
          </a:bodyPr>
          <a:lstStyle/>
          <a:p>
            <a:pPr indent="0" lvl="0" marL="0" marR="0" rtl="0" algn="ctr">
              <a:lnSpc>
                <a:spcPct val="100000"/>
              </a:lnSpc>
              <a:spcBef>
                <a:spcPts val="0"/>
              </a:spcBef>
              <a:spcAft>
                <a:spcPts val="0"/>
              </a:spcAft>
              <a:buClr>
                <a:srgbClr val="000000"/>
              </a:buClr>
              <a:buSzPts val="5400"/>
              <a:buFont typeface="Arial"/>
              <a:buNone/>
            </a:pPr>
            <a:r>
              <a:rPr b="1" i="0" lang="pt-BR" sz="5400" u="none" cap="none" strike="noStrike">
                <a:solidFill>
                  <a:schemeClr val="lt1"/>
                </a:solidFill>
                <a:latin typeface="Arial"/>
                <a:ea typeface="Arial"/>
                <a:cs typeface="Arial"/>
                <a:sym typeface="Arial"/>
              </a:rPr>
              <a:t>RESULTADOS</a:t>
            </a:r>
            <a:endParaRPr b="0" i="0" sz="1400" u="none" cap="none" strike="noStrike">
              <a:solidFill>
                <a:srgbClr val="000000"/>
              </a:solidFill>
              <a:latin typeface="Arial"/>
              <a:ea typeface="Arial"/>
              <a:cs typeface="Arial"/>
              <a:sym typeface="Arial"/>
            </a:endParaRPr>
          </a:p>
        </p:txBody>
      </p:sp>
      <p:pic>
        <p:nvPicPr>
          <p:cNvPr id="85" name="Google Shape;85;p1"/>
          <p:cNvPicPr preferRelativeResize="0"/>
          <p:nvPr/>
        </p:nvPicPr>
        <p:blipFill rotWithShape="1">
          <a:blip r:embed="rId4">
            <a:alphaModFix/>
          </a:blip>
          <a:srcRect b="0" l="0" r="0" t="0"/>
          <a:stretch/>
        </p:blipFill>
        <p:spPr>
          <a:xfrm>
            <a:off x="17431" y="12410"/>
            <a:ext cx="32397688" cy="7198808"/>
          </a:xfrm>
          <a:prstGeom prst="rect">
            <a:avLst/>
          </a:prstGeom>
          <a:noFill/>
          <a:ln>
            <a:noFill/>
          </a:ln>
        </p:spPr>
      </p:pic>
      <p:cxnSp>
        <p:nvCxnSpPr>
          <p:cNvPr id="86" name="Google Shape;86;p1"/>
          <p:cNvCxnSpPr/>
          <p:nvPr/>
        </p:nvCxnSpPr>
        <p:spPr>
          <a:xfrm rot="10800000">
            <a:off x="15767050" y="12196763"/>
            <a:ext cx="0" cy="27465337"/>
          </a:xfrm>
          <a:prstGeom prst="straightConnector1">
            <a:avLst/>
          </a:prstGeom>
          <a:noFill/>
          <a:ln cap="sq" cmpd="sng" w="28575">
            <a:solidFill>
              <a:srgbClr val="00B0F0"/>
            </a:solidFill>
            <a:prstDash val="dash"/>
            <a:round/>
            <a:headEnd len="sm" w="sm" type="none"/>
            <a:tailEnd len="sm" w="sm" type="none"/>
          </a:ln>
          <a:effectLst>
            <a:outerShdw rotWithShape="0" dir="5400000" dist="20000">
              <a:srgbClr val="F79646">
                <a:alpha val="36862"/>
              </a:srgbClr>
            </a:outerShdw>
          </a:effectLst>
        </p:spPr>
      </p:cxnSp>
      <p:sp>
        <p:nvSpPr>
          <p:cNvPr id="87" name="Google Shape;87;p1"/>
          <p:cNvSpPr/>
          <p:nvPr/>
        </p:nvSpPr>
        <p:spPr>
          <a:xfrm>
            <a:off x="173038" y="8474075"/>
            <a:ext cx="31748412" cy="3611563"/>
          </a:xfrm>
          <a:prstGeom prst="rect">
            <a:avLst/>
          </a:prstGeom>
          <a:noFill/>
          <a:ln>
            <a:noFill/>
          </a:ln>
        </p:spPr>
        <p:txBody>
          <a:bodyPr anchorCtr="0" anchor="ctr" bIns="217700" lIns="435425" spcFirstLastPara="1" rIns="435425" wrap="square" tIns="217700">
            <a:noAutofit/>
          </a:bodyPr>
          <a:lstStyle/>
          <a:p>
            <a:pPr indent="0" lvl="0" marL="0" marR="0" rtl="0" algn="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Arial"/>
              <a:ea typeface="Arial"/>
              <a:cs typeface="Arial"/>
              <a:sym typeface="Arial"/>
            </a:endParaRPr>
          </a:p>
        </p:txBody>
      </p:sp>
      <p:sp>
        <p:nvSpPr>
          <p:cNvPr id="88" name="Google Shape;88;p1"/>
          <p:cNvSpPr/>
          <p:nvPr/>
        </p:nvSpPr>
        <p:spPr>
          <a:xfrm>
            <a:off x="16328625" y="32787402"/>
            <a:ext cx="15499500" cy="4947600"/>
          </a:xfrm>
          <a:prstGeom prst="rect">
            <a:avLst/>
          </a:prstGeom>
          <a:solidFill>
            <a:schemeClr val="lt1"/>
          </a:solidFill>
          <a:ln cap="flat" cmpd="sng" w="28575">
            <a:solidFill>
              <a:schemeClr val="dk2"/>
            </a:solidFill>
            <a:prstDash val="solid"/>
            <a:round/>
            <a:headEnd len="sm" w="sm" type="none"/>
            <a:tailEnd len="sm" w="sm" type="none"/>
          </a:ln>
        </p:spPr>
        <p:txBody>
          <a:bodyPr anchorCtr="0" anchor="t" bIns="216025" lIns="432050" spcFirstLastPara="1" rIns="432050" wrap="square" tIns="216025">
            <a:noAutofit/>
          </a:bodyPr>
          <a:lstStyle/>
          <a:p>
            <a:pPr indent="540000" lvl="0" marL="0" marR="0" rtl="0" algn="just">
              <a:lnSpc>
                <a:spcPct val="100000"/>
              </a:lnSpc>
              <a:spcBef>
                <a:spcPts val="0"/>
              </a:spcBef>
              <a:spcAft>
                <a:spcPts val="0"/>
              </a:spcAft>
              <a:buClr>
                <a:srgbClr val="000000"/>
              </a:buClr>
              <a:buSzPts val="4400"/>
              <a:buFont typeface="Arial"/>
              <a:buNone/>
            </a:pPr>
            <a:r>
              <a:rPr b="0" i="0" lang="pt-BR" sz="2700" u="none" cap="none" strike="noStrike">
                <a:solidFill>
                  <a:schemeClr val="dk1"/>
                </a:solidFill>
                <a:latin typeface="Calibri"/>
                <a:ea typeface="Calibri"/>
                <a:cs typeface="Calibri"/>
                <a:sym typeface="Calibri"/>
              </a:rPr>
              <a:t>Em vista a quantidade de abrigos existentes na região, as maneiras de publicação para a promoção de adoção e doação para estes grupos ainda são reduzidas devido ao pouco uso e conhecimento dos responsáveis. Procura-se uma maior facilidade em gerir o marketing desses locais que dependem do seu público para auxiliar nas atividades de doação e adoção para melhores condições e cuidados dos animais de estimação.</a:t>
            </a:r>
            <a:endParaRPr b="0" i="0" sz="2700" u="none" cap="none" strike="noStrike">
              <a:solidFill>
                <a:schemeClr val="dk1"/>
              </a:solidFill>
              <a:latin typeface="Calibri"/>
              <a:ea typeface="Calibri"/>
              <a:cs typeface="Calibri"/>
              <a:sym typeface="Calibri"/>
            </a:endParaRPr>
          </a:p>
          <a:p>
            <a:pPr indent="540000" lvl="0" marL="0" marR="0" rtl="0" algn="just">
              <a:lnSpc>
                <a:spcPct val="100000"/>
              </a:lnSpc>
              <a:spcBef>
                <a:spcPts val="0"/>
              </a:spcBef>
              <a:spcAft>
                <a:spcPts val="0"/>
              </a:spcAft>
              <a:buClr>
                <a:srgbClr val="000000"/>
              </a:buClr>
              <a:buSzPts val="4400"/>
              <a:buFont typeface="Arial"/>
              <a:buNone/>
            </a:pPr>
            <a:r>
              <a:t/>
            </a:r>
            <a:endParaRPr b="0" i="0" sz="2700" u="none" cap="none" strike="noStrike">
              <a:solidFill>
                <a:schemeClr val="dk1"/>
              </a:solidFill>
              <a:latin typeface="Calibri"/>
              <a:ea typeface="Calibri"/>
              <a:cs typeface="Calibri"/>
              <a:sym typeface="Calibri"/>
            </a:endParaRPr>
          </a:p>
          <a:p>
            <a:pPr indent="540000" lvl="0" marL="0" marR="0" rtl="0" algn="just">
              <a:lnSpc>
                <a:spcPct val="100000"/>
              </a:lnSpc>
              <a:spcBef>
                <a:spcPts val="0"/>
              </a:spcBef>
              <a:spcAft>
                <a:spcPts val="0"/>
              </a:spcAft>
              <a:buClr>
                <a:srgbClr val="000000"/>
              </a:buClr>
              <a:buSzPts val="4400"/>
              <a:buFont typeface="Arial"/>
              <a:buNone/>
            </a:pPr>
            <a:r>
              <a:rPr b="0" i="0" lang="pt-BR" sz="2700" u="none" cap="none" strike="noStrike">
                <a:solidFill>
                  <a:schemeClr val="dk1"/>
                </a:solidFill>
                <a:latin typeface="Calibri"/>
                <a:ea typeface="Calibri"/>
                <a:cs typeface="Calibri"/>
                <a:sym typeface="Calibri"/>
              </a:rPr>
              <a:t>Em termos econômicos, existe o problema enfrentado por várias ONGs e abrigos relacionados à crise da pandemia. Muitas ONGs e Abrigos estão praticamente sem estoque de rações e com dívidas em clínicas veterinárias. Percebe-se ser um tema pouco abordado pois existem diversas necessidades das ongs por projetos que possam auxiliar essas causas, sendo recomendado uma investigação por partes de outros alunos, que promovam projetos sociais envolvendo os abrigos </a:t>
            </a:r>
            <a:r>
              <a:rPr lang="pt-BR" sz="2700">
                <a:solidFill>
                  <a:schemeClr val="dk1"/>
                </a:solidFill>
                <a:latin typeface="Calibri"/>
                <a:ea typeface="Calibri"/>
                <a:cs typeface="Calibri"/>
                <a:sym typeface="Calibri"/>
              </a:rPr>
              <a:t>e</a:t>
            </a:r>
            <a:r>
              <a:rPr b="0" i="0" lang="pt-BR" sz="2700" u="none" cap="none" strike="noStrike">
                <a:solidFill>
                  <a:schemeClr val="dk1"/>
                </a:solidFill>
                <a:latin typeface="Calibri"/>
                <a:ea typeface="Calibri"/>
                <a:cs typeface="Calibri"/>
                <a:sym typeface="Calibri"/>
              </a:rPr>
              <a:t> as ongs.</a:t>
            </a:r>
            <a:endParaRPr b="0" i="0" sz="2700" u="none" cap="none" strike="noStrike">
              <a:solidFill>
                <a:schemeClr val="dk1"/>
              </a:solidFill>
              <a:latin typeface="Calibri"/>
              <a:ea typeface="Calibri"/>
              <a:cs typeface="Calibri"/>
              <a:sym typeface="Calibri"/>
            </a:endParaRPr>
          </a:p>
          <a:p>
            <a:pPr indent="540000" lvl="0" marL="0" marR="0" rtl="0" algn="just">
              <a:lnSpc>
                <a:spcPct val="100000"/>
              </a:lnSpc>
              <a:spcBef>
                <a:spcPts val="0"/>
              </a:spcBef>
              <a:spcAft>
                <a:spcPts val="0"/>
              </a:spcAft>
              <a:buClr>
                <a:srgbClr val="000000"/>
              </a:buClr>
              <a:buSzPts val="4400"/>
              <a:buFont typeface="Arial"/>
              <a:buNone/>
            </a:pPr>
            <a:r>
              <a:rPr b="0" i="0" lang="pt-BR" sz="2700" u="none" cap="none" strike="noStrike">
                <a:solidFill>
                  <a:schemeClr val="dk1"/>
                </a:solidFill>
                <a:latin typeface="Calibri"/>
                <a:ea typeface="Calibri"/>
                <a:cs typeface="Calibri"/>
                <a:sym typeface="Calibri"/>
              </a:rPr>
              <a:t>	</a:t>
            </a:r>
            <a:endParaRPr b="0" i="0" sz="2700" u="none" cap="none" strike="noStrike">
              <a:solidFill>
                <a:schemeClr val="dk1"/>
              </a:solidFill>
              <a:latin typeface="Calibri"/>
              <a:ea typeface="Calibri"/>
              <a:cs typeface="Calibri"/>
              <a:sym typeface="Calibri"/>
            </a:endParaRPr>
          </a:p>
        </p:txBody>
      </p:sp>
      <p:sp>
        <p:nvSpPr>
          <p:cNvPr id="89" name="Google Shape;89;p1"/>
          <p:cNvSpPr/>
          <p:nvPr/>
        </p:nvSpPr>
        <p:spPr>
          <a:xfrm>
            <a:off x="798075" y="30041087"/>
            <a:ext cx="14503800" cy="7637100"/>
          </a:xfrm>
          <a:prstGeom prst="rect">
            <a:avLst/>
          </a:prstGeom>
          <a:solidFill>
            <a:schemeClr val="lt1"/>
          </a:solidFill>
          <a:ln cap="flat" cmpd="sng" w="28575">
            <a:solidFill>
              <a:srgbClr val="00537B"/>
            </a:solidFill>
            <a:prstDash val="solid"/>
            <a:round/>
            <a:headEnd len="sm" w="sm" type="none"/>
            <a:tailEnd len="sm" w="sm" type="none"/>
          </a:ln>
        </p:spPr>
        <p:txBody>
          <a:bodyPr anchorCtr="0" anchor="t" bIns="216025" lIns="432050" spcFirstLastPara="1" rIns="432050" wrap="square" tIns="216025">
            <a:noAutofit/>
          </a:bodyPr>
          <a:lstStyle/>
          <a:p>
            <a:pPr indent="228600" lvl="0" marL="0" rtl="0" algn="just">
              <a:lnSpc>
                <a:spcPct val="107916"/>
              </a:lnSpc>
              <a:spcBef>
                <a:spcPts val="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22860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22860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22860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22860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228600" lvl="0" marL="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228600" lvl="0" marL="0" rtl="0" algn="just">
              <a:lnSpc>
                <a:spcPct val="107916"/>
              </a:lnSpc>
              <a:spcBef>
                <a:spcPts val="800"/>
              </a:spcBef>
              <a:spcAft>
                <a:spcPts val="800"/>
              </a:spcAft>
              <a:buClr>
                <a:schemeClr val="dk1"/>
              </a:buClr>
              <a:buSzPts val="1100"/>
              <a:buFont typeface="Arial"/>
              <a:buNone/>
            </a:pPr>
            <a:r>
              <a:rPr lang="pt-BR" sz="2700">
                <a:solidFill>
                  <a:schemeClr val="dk1"/>
                </a:solidFill>
                <a:latin typeface="Calibri"/>
                <a:ea typeface="Calibri"/>
                <a:cs typeface="Calibri"/>
                <a:sym typeface="Calibri"/>
              </a:rPr>
              <a:t>Através desses projetos pretendemos melhorar não só a visibilidade do abrigo temporário quanto ajudar na questão financeira através de campanhas que serão desenvolvidas e publicadas no site. Mantendo mais uma porta de abrigo aberta para os pets em situação de </a:t>
            </a:r>
            <a:r>
              <a:rPr lang="pt-BR" sz="2700">
                <a:solidFill>
                  <a:schemeClr val="dk1"/>
                </a:solidFill>
                <a:latin typeface="Calibri"/>
                <a:ea typeface="Calibri"/>
                <a:cs typeface="Calibri"/>
                <a:sym typeface="Calibri"/>
              </a:rPr>
              <a:t>abandono</a:t>
            </a:r>
            <a:r>
              <a:rPr lang="pt-BR" sz="2700">
                <a:solidFill>
                  <a:schemeClr val="dk1"/>
                </a:solidFill>
                <a:latin typeface="Calibri"/>
                <a:ea typeface="Calibri"/>
                <a:cs typeface="Calibri"/>
                <a:sym typeface="Calibri"/>
              </a:rPr>
              <a:t> e maus-tratos.</a:t>
            </a:r>
            <a:endParaRPr sz="2700">
              <a:solidFill>
                <a:schemeClr val="dk1"/>
              </a:solidFill>
              <a:latin typeface="Calibri"/>
              <a:ea typeface="Calibri"/>
              <a:cs typeface="Calibri"/>
              <a:sym typeface="Calibri"/>
            </a:endParaRPr>
          </a:p>
        </p:txBody>
      </p:sp>
      <p:cxnSp>
        <p:nvCxnSpPr>
          <p:cNvPr id="90" name="Google Shape;90;p1"/>
          <p:cNvCxnSpPr/>
          <p:nvPr/>
        </p:nvCxnSpPr>
        <p:spPr>
          <a:xfrm>
            <a:off x="0" y="42786300"/>
            <a:ext cx="32404050" cy="0"/>
          </a:xfrm>
          <a:prstGeom prst="straightConnector1">
            <a:avLst/>
          </a:prstGeom>
          <a:noFill/>
          <a:ln cap="flat" cmpd="sng" w="76200">
            <a:solidFill>
              <a:srgbClr val="00537B"/>
            </a:solidFill>
            <a:prstDash val="solid"/>
            <a:round/>
            <a:headEnd len="sm" w="sm" type="none"/>
            <a:tailEnd len="sm" w="sm" type="none"/>
          </a:ln>
          <a:effectLst>
            <a:outerShdw blurRad="40000" rotWithShape="0" dir="5400000" dist="23000">
              <a:srgbClr val="000000">
                <a:alpha val="34117"/>
              </a:srgbClr>
            </a:outerShdw>
          </a:effectLst>
        </p:spPr>
      </p:cxnSp>
      <p:sp>
        <p:nvSpPr>
          <p:cNvPr id="91" name="Google Shape;91;p1"/>
          <p:cNvSpPr/>
          <p:nvPr/>
        </p:nvSpPr>
        <p:spPr>
          <a:xfrm>
            <a:off x="0" y="7251325"/>
            <a:ext cx="32397600" cy="3137400"/>
          </a:xfrm>
          <a:prstGeom prst="rect">
            <a:avLst/>
          </a:prstGeom>
          <a:solidFill>
            <a:srgbClr val="00537B"/>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lang="pt-BR" sz="5800">
                <a:solidFill>
                  <a:srgbClr val="FEFEFE"/>
                </a:solidFill>
              </a:rPr>
              <a:t>SITE</a:t>
            </a:r>
            <a:r>
              <a:rPr b="1" i="0" lang="pt-BR" sz="5800" u="none" cap="none" strike="noStrike">
                <a:solidFill>
                  <a:srgbClr val="FEFEFE"/>
                </a:solidFill>
                <a:latin typeface="Arial"/>
                <a:ea typeface="Arial"/>
                <a:cs typeface="Arial"/>
                <a:sym typeface="Arial"/>
              </a:rPr>
              <a:t> DE ADOÇÃO E DOAÇÃO PARA A PROMOÇÃO DE INFORMAÇÕES E AUXÍLIO AOS ANIMAIS DE ESTIMAÇÃO EM ABRIGOS</a:t>
            </a:r>
            <a:endParaRPr b="0" i="0" sz="5800" u="none" cap="none" strike="noStrike">
              <a:solidFill>
                <a:srgbClr val="FEFEFE"/>
              </a:solidFill>
              <a:latin typeface="Arial"/>
              <a:ea typeface="Arial"/>
              <a:cs typeface="Arial"/>
              <a:sym typeface="Arial"/>
            </a:endParaRPr>
          </a:p>
        </p:txBody>
      </p:sp>
      <p:sp>
        <p:nvSpPr>
          <p:cNvPr id="92" name="Google Shape;92;p1"/>
          <p:cNvSpPr txBox="1"/>
          <p:nvPr/>
        </p:nvSpPr>
        <p:spPr>
          <a:xfrm>
            <a:off x="4599872" y="12381106"/>
            <a:ext cx="7000875" cy="908050"/>
          </a:xfrm>
          <a:prstGeom prst="rect">
            <a:avLst/>
          </a:prstGeom>
          <a:solidFill>
            <a:srgbClr val="00537B"/>
          </a:solidFill>
          <a:ln>
            <a:noFill/>
          </a:ln>
          <a:effectLst>
            <a:outerShdw rotWithShape="0" algn="ctr" dir="18900000" dist="89803">
              <a:schemeClr val="lt2">
                <a:alpha val="49019"/>
              </a:schemeClr>
            </a:outerShdw>
          </a:effectLst>
        </p:spPr>
        <p:txBody>
          <a:bodyPr anchorCtr="0" anchor="ctr" bIns="39075" lIns="78175" spcFirstLastPara="1" rIns="78175" wrap="square" tIns="39075">
            <a:spAutoFit/>
          </a:bodyPr>
          <a:lstStyle/>
          <a:p>
            <a:pPr indent="0" lvl="0" marL="0" marR="0" rtl="0" algn="ctr">
              <a:lnSpc>
                <a:spcPct val="100000"/>
              </a:lnSpc>
              <a:spcBef>
                <a:spcPts val="0"/>
              </a:spcBef>
              <a:spcAft>
                <a:spcPts val="0"/>
              </a:spcAft>
              <a:buClr>
                <a:srgbClr val="000000"/>
              </a:buClr>
              <a:buSzPts val="5400"/>
              <a:buFont typeface="Arial"/>
              <a:buNone/>
            </a:pPr>
            <a:r>
              <a:rPr b="1" i="0" lang="pt-BR" sz="5400" u="none" cap="none" strike="noStrike">
                <a:solidFill>
                  <a:schemeClr val="lt1"/>
                </a:solidFill>
                <a:latin typeface="Arial"/>
                <a:ea typeface="Arial"/>
                <a:cs typeface="Arial"/>
                <a:sym typeface="Arial"/>
              </a:rPr>
              <a:t>INTRODUÇÃO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4981657" y="24096525"/>
            <a:ext cx="6237300" cy="909600"/>
          </a:xfrm>
          <a:prstGeom prst="rect">
            <a:avLst/>
          </a:prstGeom>
          <a:solidFill>
            <a:srgbClr val="00537B"/>
          </a:solidFill>
          <a:ln>
            <a:noFill/>
          </a:ln>
          <a:effectLst>
            <a:outerShdw rotWithShape="0" algn="ctr" dir="18900000" dist="89803">
              <a:schemeClr val="lt2">
                <a:alpha val="49019"/>
              </a:schemeClr>
            </a:outerShdw>
          </a:effectLst>
        </p:spPr>
        <p:txBody>
          <a:bodyPr anchorCtr="0" anchor="ctr" bIns="39075" lIns="78175" spcFirstLastPara="1" rIns="78175" wrap="square" tIns="39075">
            <a:spAutoFit/>
          </a:bodyPr>
          <a:lstStyle/>
          <a:p>
            <a:pPr indent="0" lvl="0" marL="0" marR="0" rtl="0" algn="ctr">
              <a:lnSpc>
                <a:spcPct val="100000"/>
              </a:lnSpc>
              <a:spcBef>
                <a:spcPts val="0"/>
              </a:spcBef>
              <a:spcAft>
                <a:spcPts val="0"/>
              </a:spcAft>
              <a:buClr>
                <a:srgbClr val="000000"/>
              </a:buClr>
              <a:buSzPts val="5400"/>
              <a:buFont typeface="Arial"/>
              <a:buNone/>
            </a:pPr>
            <a:r>
              <a:rPr b="1" i="0" lang="pt-BR" sz="5400" u="none" cap="none" strike="noStrike">
                <a:solidFill>
                  <a:schemeClr val="lt1"/>
                </a:solidFill>
                <a:latin typeface="Arial"/>
                <a:ea typeface="Arial"/>
                <a:cs typeface="Arial"/>
                <a:sym typeface="Arial"/>
              </a:rPr>
              <a:t>OBJETIVOS</a:t>
            </a:r>
            <a:r>
              <a:rPr b="1" i="0" lang="pt-BR" sz="5400" u="none" cap="none" strike="noStrike">
                <a:solidFill>
                  <a:schemeClr val="lt1"/>
                </a:solidFill>
                <a:latin typeface="Century Gothic"/>
                <a:ea typeface="Century Gothic"/>
                <a:cs typeface="Century Gothic"/>
                <a:sym typeface="Century Gothic"/>
              </a:rPr>
              <a:t> </a:t>
            </a:r>
            <a:r>
              <a:rPr b="1" i="0" lang="pt-BR" sz="5400" u="none" cap="none" strike="noStrike">
                <a:solidFill>
                  <a:srgbClr val="000099"/>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21285126" y="12356247"/>
            <a:ext cx="6237300" cy="909600"/>
          </a:xfrm>
          <a:prstGeom prst="rect">
            <a:avLst/>
          </a:prstGeom>
          <a:solidFill>
            <a:srgbClr val="00537B"/>
          </a:solidFill>
          <a:ln>
            <a:noFill/>
          </a:ln>
          <a:effectLst>
            <a:outerShdw rotWithShape="0" algn="ctr" dir="18900000" dist="89803">
              <a:schemeClr val="lt2">
                <a:alpha val="49019"/>
              </a:schemeClr>
            </a:outerShdw>
          </a:effectLst>
        </p:spPr>
        <p:txBody>
          <a:bodyPr anchorCtr="0" anchor="ctr" bIns="39075" lIns="78175" spcFirstLastPara="1" rIns="78175" wrap="square" tIns="39075">
            <a:spAutoFit/>
          </a:bodyPr>
          <a:lstStyle/>
          <a:p>
            <a:pPr indent="0" lvl="0" marL="0" marR="0" rtl="0" algn="ctr">
              <a:lnSpc>
                <a:spcPct val="100000"/>
              </a:lnSpc>
              <a:spcBef>
                <a:spcPts val="0"/>
              </a:spcBef>
              <a:spcAft>
                <a:spcPts val="0"/>
              </a:spcAft>
              <a:buClr>
                <a:srgbClr val="000000"/>
              </a:buClr>
              <a:buSzPts val="5400"/>
              <a:buFont typeface="Arial"/>
              <a:buNone/>
            </a:pPr>
            <a:r>
              <a:rPr b="1" i="0" lang="pt-BR" sz="5400" u="none" cap="none" strike="noStrike">
                <a:solidFill>
                  <a:srgbClr val="CC0000"/>
                </a:solidFill>
                <a:latin typeface="Arial"/>
                <a:ea typeface="Arial"/>
                <a:cs typeface="Arial"/>
                <a:sym typeface="Arial"/>
              </a:rPr>
              <a:t> </a:t>
            </a:r>
            <a:r>
              <a:rPr b="1" i="0" lang="pt-BR" sz="5400" u="none" cap="none" strike="noStrike">
                <a:solidFill>
                  <a:schemeClr val="lt1"/>
                </a:solidFill>
                <a:latin typeface="Arial"/>
                <a:ea typeface="Arial"/>
                <a:cs typeface="Arial"/>
                <a:sym typeface="Arial"/>
              </a:rPr>
              <a:t>METODOLOGIA</a:t>
            </a:r>
            <a:r>
              <a:rPr b="1" i="0" lang="pt-BR" sz="5400" u="none" cap="none" strike="noStrike">
                <a:solidFill>
                  <a:schemeClr val="lt1"/>
                </a:solidFill>
                <a:latin typeface="Century Gothic"/>
                <a:ea typeface="Century Gothic"/>
                <a:cs typeface="Century Gothic"/>
                <a:sym typeface="Century Gothic"/>
              </a:rPr>
              <a:t> </a:t>
            </a:r>
            <a:r>
              <a:rPr b="1" i="0" lang="pt-BR" sz="5400" u="none" cap="none" strike="noStrike">
                <a:solidFill>
                  <a:srgbClr val="000099"/>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700882" y="39432510"/>
            <a:ext cx="31030800" cy="2247300"/>
          </a:xfrm>
          <a:prstGeom prst="rect">
            <a:avLst/>
          </a:prstGeom>
          <a:solidFill>
            <a:schemeClr val="lt1"/>
          </a:solidFill>
          <a:ln cap="flat" cmpd="sng" w="28575">
            <a:solidFill>
              <a:srgbClr val="00537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pt-BR" sz="2800" u="none" cap="none" strike="noStrike">
                <a:solidFill>
                  <a:schemeClr val="dk1"/>
                </a:solidFill>
                <a:latin typeface="Arial"/>
                <a:ea typeface="Arial"/>
                <a:cs typeface="Arial"/>
                <a:sym typeface="Arial"/>
              </a:rPr>
              <a:t>https://sites.ufca.edu.br/agenciacariri/abandono-de-animais-cresce-616-na-pandemia-e-sobrecarrega-abrigos/</a:t>
            </a:r>
            <a:endParaRPr b="1"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lang="pt-BR" sz="2800">
                <a:solidFill>
                  <a:schemeClr val="dk1"/>
                </a:solidFill>
              </a:rPr>
              <a:t>Caroline Aparecida Carpanezi, Maria das Graças J. M. Tomazela, Aldo Pontes. MY PETS: APLICATIVO MOBILE PARA AUXILIAR A DOAÇÃO DE ANIMAIS ANIMAIS DE ESTIMAÇÃO, disponivel em: </a:t>
            </a:r>
            <a:r>
              <a:rPr b="1" i="0" lang="pt-BR" sz="2800" cap="none" strike="noStrike">
                <a:solidFill>
                  <a:schemeClr val="dk1"/>
                </a:solidFill>
                <a:latin typeface="Arial"/>
                <a:ea typeface="Arial"/>
                <a:cs typeface="Arial"/>
                <a:sym typeface="Arial"/>
              </a:rPr>
              <a:t>http://www.sbpcnet.org.br/livro/69ra/resumos/resumos/2261_13781b17c9ff3f832da49607477d579e2.pdf</a:t>
            </a:r>
            <a:endParaRPr b="1"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lang="pt-BR" sz="2800">
                <a:solidFill>
                  <a:schemeClr val="dk1"/>
                </a:solidFill>
              </a:rPr>
              <a:t>KUZMA, Edson Luis, SILVA, Adriana Queiroz, VELOZO, Ana Carolina. A IMPLEMENTAÇÃO DO MARKETING NO TERCEIRO SETOR: O CASO DE UMA ONG ASSISTENCIALISTA DE ANIMAIS, Disponivel em: https://dialnet.unirioja.es/descarga/articulo/5168560.pdf</a:t>
            </a:r>
            <a:endParaRPr b="1" i="0" sz="3200" u="none" cap="none" strike="noStrike">
              <a:solidFill>
                <a:schemeClr val="dk1"/>
              </a:solidFill>
              <a:latin typeface="Arial"/>
              <a:ea typeface="Arial"/>
              <a:cs typeface="Arial"/>
              <a:sym typeface="Arial"/>
            </a:endParaRPr>
          </a:p>
        </p:txBody>
      </p:sp>
      <p:sp>
        <p:nvSpPr>
          <p:cNvPr id="96" name="Google Shape;96;p1"/>
          <p:cNvSpPr txBox="1"/>
          <p:nvPr/>
        </p:nvSpPr>
        <p:spPr>
          <a:xfrm>
            <a:off x="12650462" y="38245236"/>
            <a:ext cx="7289700" cy="910200"/>
          </a:xfrm>
          <a:prstGeom prst="rect">
            <a:avLst/>
          </a:prstGeom>
          <a:solidFill>
            <a:srgbClr val="00537B"/>
          </a:solidFill>
          <a:ln>
            <a:noFill/>
          </a:ln>
        </p:spPr>
        <p:txBody>
          <a:bodyPr anchorCtr="0" anchor="ctr" bIns="39075" lIns="78175" spcFirstLastPara="1" rIns="78175" wrap="square" tIns="39075">
            <a:spAutoFit/>
          </a:bodyPr>
          <a:lstStyle/>
          <a:p>
            <a:pPr indent="0" lvl="0" marL="0" marR="0" rtl="0" algn="ctr">
              <a:lnSpc>
                <a:spcPct val="100000"/>
              </a:lnSpc>
              <a:spcBef>
                <a:spcPts val="0"/>
              </a:spcBef>
              <a:spcAft>
                <a:spcPts val="0"/>
              </a:spcAft>
              <a:buClr>
                <a:srgbClr val="000000"/>
              </a:buClr>
              <a:buSzPts val="5400"/>
              <a:buFont typeface="Arial"/>
              <a:buNone/>
            </a:pPr>
            <a:r>
              <a:rPr b="1" i="0" lang="pt-BR" sz="5400" u="none" cap="none" strike="noStrike">
                <a:solidFill>
                  <a:schemeClr val="lt1"/>
                </a:solidFill>
                <a:latin typeface="Arial"/>
                <a:ea typeface="Arial"/>
                <a:cs typeface="Arial"/>
                <a:sym typeface="Arial"/>
              </a:rPr>
              <a:t>REFERÊNCIAS</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9410363" y="31596170"/>
            <a:ext cx="9336000" cy="909600"/>
          </a:xfrm>
          <a:prstGeom prst="rect">
            <a:avLst/>
          </a:prstGeom>
          <a:solidFill>
            <a:srgbClr val="00537B"/>
          </a:solidFill>
          <a:ln>
            <a:noFill/>
          </a:ln>
          <a:effectLst>
            <a:outerShdw rotWithShape="0" algn="ctr" dir="18900000" dist="89803">
              <a:schemeClr val="lt2">
                <a:alpha val="49019"/>
              </a:schemeClr>
            </a:outerShdw>
          </a:effectLst>
        </p:spPr>
        <p:txBody>
          <a:bodyPr anchorCtr="0" anchor="ctr" bIns="39075" lIns="78175" spcFirstLastPara="1" rIns="78175" wrap="square" tIns="39075">
            <a:spAutoFit/>
          </a:bodyPr>
          <a:lstStyle/>
          <a:p>
            <a:pPr indent="0" lvl="0" marL="0" marR="0" rtl="0" algn="ctr">
              <a:lnSpc>
                <a:spcPct val="100000"/>
              </a:lnSpc>
              <a:spcBef>
                <a:spcPts val="0"/>
              </a:spcBef>
              <a:spcAft>
                <a:spcPts val="0"/>
              </a:spcAft>
              <a:buClr>
                <a:srgbClr val="000000"/>
              </a:buClr>
              <a:buSzPts val="5400"/>
              <a:buFont typeface="Arial"/>
              <a:buNone/>
            </a:pPr>
            <a:r>
              <a:rPr b="1" i="0" lang="pt-BR" sz="5400" u="none" cap="none" strike="noStrike">
                <a:solidFill>
                  <a:schemeClr val="lt1"/>
                </a:solidFill>
                <a:latin typeface="Arial"/>
                <a:ea typeface="Arial"/>
                <a:cs typeface="Arial"/>
                <a:sym typeface="Arial"/>
              </a:rPr>
              <a:t>CONSIDERAÇÕES FINAIS</a:t>
            </a:r>
            <a:endParaRPr b="1" i="0" sz="5400" u="none" cap="none" strike="noStrike">
              <a:solidFill>
                <a:schemeClr val="lt1"/>
              </a:solidFill>
              <a:latin typeface="Arial"/>
              <a:ea typeface="Arial"/>
              <a:cs typeface="Arial"/>
              <a:sym typeface="Arial"/>
            </a:endParaRPr>
          </a:p>
        </p:txBody>
      </p:sp>
      <p:sp>
        <p:nvSpPr>
          <p:cNvPr id="98" name="Google Shape;98;p1"/>
          <p:cNvSpPr txBox="1"/>
          <p:nvPr/>
        </p:nvSpPr>
        <p:spPr>
          <a:xfrm>
            <a:off x="609600" y="42016363"/>
            <a:ext cx="11701500" cy="554100"/>
          </a:xfrm>
          <a:prstGeom prst="rect">
            <a:avLst/>
          </a:prstGeom>
          <a:solidFill>
            <a:schemeClr val="lt1"/>
          </a:solidFill>
          <a:ln cap="flat" cmpd="sng" w="28575">
            <a:solidFill>
              <a:srgbClr val="00537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chemeClr val="dk1"/>
                </a:solidFill>
                <a:latin typeface="Arial Black"/>
                <a:ea typeface="Arial Black"/>
                <a:cs typeface="Arial Black"/>
                <a:sym typeface="Arial Black"/>
              </a:rPr>
              <a:t> </a:t>
            </a:r>
            <a:r>
              <a:rPr b="0" i="0" lang="pt-BR" sz="2000" u="none" cap="none" strike="noStrike">
                <a:solidFill>
                  <a:schemeClr val="dk1"/>
                </a:solidFill>
                <a:latin typeface="Arial Black"/>
                <a:ea typeface="Arial Black"/>
                <a:cs typeface="Arial Black"/>
                <a:sym typeface="Arial Black"/>
              </a:rPr>
              <a:t>Código de Validação Científica do Universo Ateneu 2020:</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15767050" y="10428825"/>
            <a:ext cx="16154400" cy="1989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0" i="0" lang="pt-BR" sz="4000" u="none" cap="none" strike="noStrike">
                <a:solidFill>
                  <a:schemeClr val="dk1"/>
                </a:solidFill>
                <a:latin typeface="Times New Roman"/>
                <a:ea typeface="Times New Roman"/>
                <a:cs typeface="Times New Roman"/>
                <a:sym typeface="Times New Roman"/>
              </a:rPr>
              <a:t>1. Alberto Davi Gomes Tavares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4000"/>
              <a:buFont typeface="Arial"/>
              <a:buNone/>
            </a:pPr>
            <a:r>
              <a:rPr b="0" i="0" lang="pt-BR" sz="4000" u="none" cap="none" strike="noStrike">
                <a:solidFill>
                  <a:schemeClr val="dk1"/>
                </a:solidFill>
                <a:latin typeface="Times New Roman"/>
                <a:ea typeface="Times New Roman"/>
                <a:cs typeface="Times New Roman"/>
                <a:sym typeface="Times New Roman"/>
              </a:rPr>
              <a:t>2. Vitor Fernando Mota de Sousa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4000"/>
              <a:buFont typeface="Arial"/>
              <a:buNone/>
            </a:pPr>
            <a:r>
              <a:rPr b="0" i="0" lang="pt-BR" sz="4000" u="none" cap="none" strike="noStrike">
                <a:solidFill>
                  <a:schemeClr val="dk1"/>
                </a:solidFill>
                <a:latin typeface="Times New Roman"/>
                <a:ea typeface="Times New Roman"/>
                <a:cs typeface="Times New Roman"/>
                <a:sym typeface="Times New Roman"/>
              </a:rPr>
              <a:t>* Raphaele Moura</a:t>
            </a:r>
            <a:endParaRPr b="0" i="0" sz="4000" u="none" cap="none" strike="noStrike">
              <a:solidFill>
                <a:schemeClr val="dk1"/>
              </a:solidFill>
              <a:latin typeface="Times New Roman"/>
              <a:ea typeface="Times New Roman"/>
              <a:cs typeface="Times New Roman"/>
              <a:sym typeface="Times New Roman"/>
            </a:endParaRPr>
          </a:p>
        </p:txBody>
      </p:sp>
      <p:sp>
        <p:nvSpPr>
          <p:cNvPr id="100" name="Google Shape;100;p1"/>
          <p:cNvSpPr/>
          <p:nvPr/>
        </p:nvSpPr>
        <p:spPr>
          <a:xfrm>
            <a:off x="669425" y="13800900"/>
            <a:ext cx="14503800" cy="9751500"/>
          </a:xfrm>
          <a:prstGeom prst="rect">
            <a:avLst/>
          </a:prstGeom>
          <a:solidFill>
            <a:schemeClr val="lt1"/>
          </a:solidFill>
          <a:ln cap="flat" cmpd="sng" w="28575">
            <a:solidFill>
              <a:srgbClr val="00537B"/>
            </a:solidFill>
            <a:prstDash val="solid"/>
            <a:round/>
            <a:headEnd len="sm" w="sm" type="none"/>
            <a:tailEnd len="sm" w="sm" type="none"/>
          </a:ln>
        </p:spPr>
        <p:txBody>
          <a:bodyPr anchorCtr="0" anchor="t" bIns="216025" lIns="432050" spcFirstLastPara="1" rIns="432050" wrap="square" tIns="216025">
            <a:noAutofit/>
          </a:bodyPr>
          <a:lstStyle/>
          <a:p>
            <a:pPr indent="540000" lvl="0" marL="0" marR="0" rtl="0" algn="just">
              <a:lnSpc>
                <a:spcPct val="107916"/>
              </a:lnSpc>
              <a:spcBef>
                <a:spcPts val="0"/>
              </a:spcBef>
              <a:spcAft>
                <a:spcPts val="0"/>
              </a:spcAft>
              <a:buClr>
                <a:schemeClr val="dk1"/>
              </a:buClr>
              <a:buSzPts val="1100"/>
              <a:buFont typeface="Arial"/>
              <a:buNone/>
            </a:pPr>
            <a:r>
              <a:rPr b="0" i="0" lang="pt-BR" sz="2700" u="none" cap="none" strike="noStrike">
                <a:solidFill>
                  <a:schemeClr val="dk1"/>
                </a:solidFill>
                <a:latin typeface="Calibri"/>
                <a:ea typeface="Calibri"/>
                <a:cs typeface="Calibri"/>
                <a:sym typeface="Calibri"/>
              </a:rPr>
              <a:t>Os animais domésticos estão cada vez mais presentes no cotidiano e na cultura brasileira</a:t>
            </a: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0"/>
                  </a:ext>
                </a:extLst>
              </a:rPr>
              <a:t>.</a:t>
            </a:r>
            <a:r>
              <a:rPr lang="pt-BR" sz="2700">
                <a:solidFill>
                  <a:schemeClr val="dk1"/>
                </a:solidFill>
                <a:latin typeface="Calibri"/>
                <a:ea typeface="Calibri"/>
                <a:cs typeface="Calibri"/>
                <a:sym typeface="Calibri"/>
                <a:extLst>
                  <a:ext uri="http://customooxmlschemas.google.com/">
                    <go:slidesCustomData xmlns:go="http://customooxmlschemas.google.com/" textRoundtripDataId="1"/>
                  </a:ext>
                </a:extLst>
              </a:rPr>
              <a:t> </a:t>
            </a: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2"/>
                  </a:ext>
                </a:extLst>
              </a:rPr>
              <a:t>Em </a:t>
            </a:r>
            <a:r>
              <a:rPr b="0" i="0" lang="pt-BR" sz="2700" u="none" cap="none" strike="noStrike">
                <a:solidFill>
                  <a:schemeClr val="dk1"/>
                </a:solidFill>
                <a:latin typeface="Calibri"/>
                <a:ea typeface="Calibri"/>
                <a:cs typeface="Calibri"/>
                <a:sym typeface="Calibri"/>
              </a:rPr>
              <a:t>2013, o Brasil </a:t>
            </a:r>
            <a:r>
              <a:rPr lang="pt-BR" sz="2700">
                <a:solidFill>
                  <a:schemeClr val="dk1"/>
                </a:solidFill>
                <a:latin typeface="Calibri"/>
                <a:ea typeface="Calibri"/>
                <a:cs typeface="Calibri"/>
                <a:sym typeface="Calibri"/>
              </a:rPr>
              <a:t>contabilizou </a:t>
            </a:r>
            <a:r>
              <a:rPr b="0" i="0" lang="pt-BR" sz="2700" u="none" cap="none" strike="noStrike">
                <a:solidFill>
                  <a:schemeClr val="dk1"/>
                </a:solidFill>
                <a:latin typeface="Calibri"/>
                <a:ea typeface="Calibri"/>
                <a:cs typeface="Calibri"/>
                <a:sym typeface="Calibri"/>
              </a:rPr>
              <a:t>132,4 milhões de animais de estimação, divididos entre cães, gatos, aves, peixes e pequenos animais, como répteis e pequenos mamíferos, e esse número cresce a cada ano. Na internet existem diversos grupos, sites e blogs sobre cuidados, tratamentos e publicações médicas e de adestramento, sendo bastante procurado por diversos grupos sociais.  </a:t>
            </a:r>
            <a:endParaRPr b="0" i="0"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3"/>
                </a:ext>
              </a:extLst>
            </a:endParaRPr>
          </a:p>
          <a:p>
            <a:pPr indent="540000" lvl="0" marL="0" marR="0" rtl="0" algn="just">
              <a:lnSpc>
                <a:spcPct val="107916"/>
              </a:lnSpc>
              <a:spcBef>
                <a:spcPts val="800"/>
              </a:spcBef>
              <a:spcAft>
                <a:spcPts val="0"/>
              </a:spcAft>
              <a:buClr>
                <a:schemeClr val="dk1"/>
              </a:buClr>
              <a:buSzPts val="1100"/>
              <a:buFont typeface="Arial"/>
              <a:buNone/>
            </a:pP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4"/>
                  </a:ext>
                </a:extLst>
              </a:rPr>
              <a:t>Embora os dados </a:t>
            </a:r>
            <a:r>
              <a:rPr lang="pt-BR" sz="2700">
                <a:solidFill>
                  <a:schemeClr val="dk1"/>
                </a:solidFill>
                <a:latin typeface="Calibri"/>
                <a:ea typeface="Calibri"/>
                <a:cs typeface="Calibri"/>
                <a:sym typeface="Calibri"/>
                <a:extLst>
                  <a:ext uri="http://customooxmlschemas.google.com/">
                    <go:slidesCustomData xmlns:go="http://customooxmlschemas.google.com/" textRoundtripDataId="5"/>
                  </a:ext>
                </a:extLst>
              </a:rPr>
              <a:t>mostram</a:t>
            </a: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6"/>
                  </a:ext>
                </a:extLst>
              </a:rPr>
              <a:t> o aumento na quantidade de adoção e registro de animais no país, é perceptível o aumento nos casos de abandono e maus tratos, que cresceram em 20% em 2021 (Dados da </a:t>
            </a:r>
            <a:r>
              <a:rPr lang="pt-BR" sz="2700">
                <a:solidFill>
                  <a:schemeClr val="dk1"/>
                </a:solidFill>
                <a:latin typeface="Calibri"/>
                <a:ea typeface="Calibri"/>
                <a:cs typeface="Calibri"/>
                <a:sym typeface="Calibri"/>
                <a:extLst>
                  <a:ext uri="http://customooxmlschemas.google.com/">
                    <go:slidesCustomData xmlns:go="http://customooxmlschemas.google.com/" textRoundtripDataId="7"/>
                  </a:ext>
                </a:extLst>
              </a:rPr>
              <a:t>C</a:t>
            </a: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8"/>
                  </a:ext>
                </a:extLst>
              </a:rPr>
              <a:t>oordenado</a:t>
            </a:r>
            <a:r>
              <a:rPr b="0" i="0" lang="pt-BR" sz="2700" u="none" cap="none" strike="noStrike">
                <a:solidFill>
                  <a:schemeClr val="dk1"/>
                </a:solidFill>
                <a:latin typeface="Calibri"/>
                <a:ea typeface="Calibri"/>
                <a:cs typeface="Calibri"/>
                <a:sym typeface="Calibri"/>
              </a:rPr>
              <a:t>ria do </a:t>
            </a:r>
            <a:r>
              <a:rPr lang="pt-BR" sz="2700">
                <a:solidFill>
                  <a:schemeClr val="dk1"/>
                </a:solidFill>
                <a:latin typeface="Calibri"/>
                <a:ea typeface="Calibri"/>
                <a:cs typeface="Calibri"/>
                <a:sym typeface="Calibri"/>
              </a:rPr>
              <a:t>B</a:t>
            </a:r>
            <a:r>
              <a:rPr b="0" i="0" lang="pt-BR" sz="2700" u="none" cap="none" strike="noStrike">
                <a:solidFill>
                  <a:schemeClr val="dk1"/>
                </a:solidFill>
                <a:latin typeface="Calibri"/>
                <a:ea typeface="Calibri"/>
                <a:cs typeface="Calibri"/>
                <a:sym typeface="Calibri"/>
              </a:rPr>
              <a:t>em </a:t>
            </a:r>
            <a:r>
              <a:rPr lang="pt-BR" sz="2700">
                <a:solidFill>
                  <a:schemeClr val="dk1"/>
                </a:solidFill>
                <a:latin typeface="Calibri"/>
                <a:ea typeface="Calibri"/>
                <a:cs typeface="Calibri"/>
                <a:sym typeface="Calibri"/>
              </a:rPr>
              <a:t>E</a:t>
            </a:r>
            <a:r>
              <a:rPr b="0" i="0" lang="pt-BR" sz="2700" u="none" cap="none" strike="noStrike">
                <a:solidFill>
                  <a:schemeClr val="dk1"/>
                </a:solidFill>
                <a:latin typeface="Calibri"/>
                <a:ea typeface="Calibri"/>
                <a:cs typeface="Calibri"/>
                <a:sym typeface="Calibri"/>
              </a:rPr>
              <a:t>star </a:t>
            </a:r>
            <a:r>
              <a:rPr lang="pt-BR" sz="2700">
                <a:solidFill>
                  <a:schemeClr val="dk1"/>
                </a:solidFill>
                <a:latin typeface="Calibri"/>
                <a:ea typeface="Calibri"/>
                <a:cs typeface="Calibri"/>
                <a:sym typeface="Calibri"/>
              </a:rPr>
              <a:t>A</a:t>
            </a:r>
            <a:r>
              <a:rPr b="0" i="0" lang="pt-BR" sz="2700" u="none" cap="none" strike="noStrike">
                <a:solidFill>
                  <a:schemeClr val="dk1"/>
                </a:solidFill>
                <a:latin typeface="Calibri"/>
                <a:ea typeface="Calibri"/>
                <a:cs typeface="Calibri"/>
                <a:sym typeface="Calibri"/>
              </a:rPr>
              <a:t>nimal). Com a grande diversidade de sites para buscar desde acessórios, objetos e até mesmo locais de procura de animais para adoção, ocorre uma descentralização das informações, tendo em diversos sites formulários e informações adicionais, como guias e cuidados, isso podendo ser centralizado em um local de divulgação onde as pessoas possam ter a certeza que podem encontrar as mais importantes notícias sobre os pets. </a:t>
            </a:r>
            <a:endParaRPr b="0" i="0" sz="2700" u="none" cap="none" strike="noStrike">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rPr lang="pt-BR" sz="2700">
                <a:solidFill>
                  <a:schemeClr val="dk1"/>
                </a:solidFill>
                <a:latin typeface="Calibri"/>
                <a:ea typeface="Calibri"/>
                <a:cs typeface="Calibri"/>
                <a:sym typeface="Calibri"/>
              </a:rPr>
              <a:t>Tendo em vista</a:t>
            </a: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9"/>
                  </a:ext>
                </a:extLst>
              </a:rPr>
              <a:t> a informada s</a:t>
            </a:r>
            <a:r>
              <a:rPr lang="pt-BR" sz="2700">
                <a:solidFill>
                  <a:schemeClr val="dk1"/>
                </a:solidFill>
                <a:latin typeface="Calibri"/>
                <a:ea typeface="Calibri"/>
                <a:cs typeface="Calibri"/>
                <a:sym typeface="Calibri"/>
                <a:extLst>
                  <a:ext uri="http://customooxmlschemas.google.com/">
                    <go:slidesCustomData xmlns:go="http://customooxmlschemas.google.com/" textRoundtripDataId="10"/>
                  </a:ext>
                </a:extLst>
              </a:rPr>
              <a:t>ituação das ONGs na internet em relação ao marketing, </a:t>
            </a: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1"/>
                  </a:ext>
                </a:extLst>
              </a:rPr>
              <a:t>ob</a:t>
            </a:r>
            <a:r>
              <a:rPr b="0" i="0" lang="pt-BR" sz="27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2"/>
                  </a:ext>
                </a:extLst>
              </a:rPr>
              <a:t>tém-se a ideia de um</a:t>
            </a:r>
            <a:r>
              <a:rPr b="0" i="0" lang="pt-BR" sz="2700" u="none" cap="none" strike="noStrike">
                <a:solidFill>
                  <a:schemeClr val="dk1"/>
                </a:solidFill>
                <a:latin typeface="Calibri"/>
                <a:ea typeface="Calibri"/>
                <a:cs typeface="Calibri"/>
                <a:sym typeface="Calibri"/>
              </a:rPr>
              <a:t> portal de intermediação </a:t>
            </a:r>
            <a:r>
              <a:rPr lang="pt-BR" sz="2700">
                <a:solidFill>
                  <a:schemeClr val="dk1"/>
                </a:solidFill>
                <a:latin typeface="Calibri"/>
                <a:ea typeface="Calibri"/>
                <a:cs typeface="Calibri"/>
                <a:sym typeface="Calibri"/>
              </a:rPr>
              <a:t>que facilite </a:t>
            </a:r>
            <a:r>
              <a:rPr b="0" i="0" lang="pt-BR" sz="2700" u="none" cap="none" strike="noStrike">
                <a:solidFill>
                  <a:schemeClr val="dk1"/>
                </a:solidFill>
                <a:latin typeface="Calibri"/>
                <a:ea typeface="Calibri"/>
                <a:cs typeface="Calibri"/>
                <a:sym typeface="Calibri"/>
              </a:rPr>
              <a:t>a adoção e para promoção de eventos virtuais de doações e notícias informativas sobre animais.</a:t>
            </a:r>
            <a:r>
              <a:rPr lang="pt-BR" sz="2700">
                <a:solidFill>
                  <a:schemeClr val="dk1"/>
                </a:solidFill>
                <a:latin typeface="Calibri"/>
                <a:ea typeface="Calibri"/>
                <a:cs typeface="Calibri"/>
                <a:sym typeface="Calibri"/>
              </a:rPr>
              <a:t> </a:t>
            </a:r>
            <a:r>
              <a:rPr b="0" i="0" lang="pt-BR" sz="2700" u="none" cap="none" strike="noStrike">
                <a:solidFill>
                  <a:schemeClr val="dk1"/>
                </a:solidFill>
                <a:latin typeface="Calibri"/>
                <a:ea typeface="Calibri"/>
                <a:cs typeface="Calibri"/>
                <a:sym typeface="Calibri"/>
              </a:rPr>
              <a:t>Como usuário, percebemos a necessidade de chamar atenção em um portal ou blog de abrigos como uma forma de poder receber informações claras e diretas.</a:t>
            </a:r>
            <a:endParaRPr b="0" i="0" sz="2700" u="none" cap="none" strike="noStrike">
              <a:solidFill>
                <a:schemeClr val="dk1"/>
              </a:solidFill>
              <a:latin typeface="Calibri"/>
              <a:ea typeface="Calibri"/>
              <a:cs typeface="Calibri"/>
              <a:sym typeface="Calibri"/>
            </a:endParaRPr>
          </a:p>
          <a:p>
            <a:pPr indent="540000" lvl="0" marL="0" marR="0" rtl="0" algn="just">
              <a:lnSpc>
                <a:spcPct val="100000"/>
              </a:lnSpc>
              <a:spcBef>
                <a:spcPts val="800"/>
              </a:spcBef>
              <a:spcAft>
                <a:spcPts val="0"/>
              </a:spcAft>
              <a:buClr>
                <a:srgbClr val="000000"/>
              </a:buClr>
              <a:buSzPts val="5000"/>
              <a:buFont typeface="Arial"/>
              <a:buNone/>
            </a:pPr>
            <a:r>
              <a:t/>
            </a:r>
            <a:endParaRPr b="0" i="0" sz="2700" u="none" cap="none" strike="noStrike">
              <a:solidFill>
                <a:schemeClr val="dk1"/>
              </a:solidFill>
              <a:latin typeface="Calibri"/>
              <a:ea typeface="Calibri"/>
              <a:cs typeface="Calibri"/>
              <a:sym typeface="Calibri"/>
            </a:endParaRPr>
          </a:p>
        </p:txBody>
      </p:sp>
      <p:sp>
        <p:nvSpPr>
          <p:cNvPr id="101" name="Google Shape;101;p1"/>
          <p:cNvSpPr/>
          <p:nvPr/>
        </p:nvSpPr>
        <p:spPr>
          <a:xfrm>
            <a:off x="669425" y="25366473"/>
            <a:ext cx="14503800" cy="3039600"/>
          </a:xfrm>
          <a:prstGeom prst="rect">
            <a:avLst/>
          </a:prstGeom>
          <a:solidFill>
            <a:schemeClr val="lt1"/>
          </a:solidFill>
          <a:ln cap="flat" cmpd="sng" w="28575">
            <a:solidFill>
              <a:srgbClr val="00537B"/>
            </a:solidFill>
            <a:prstDash val="solid"/>
            <a:round/>
            <a:headEnd len="sm" w="sm" type="none"/>
            <a:tailEnd len="sm" w="sm" type="none"/>
          </a:ln>
        </p:spPr>
        <p:txBody>
          <a:bodyPr anchorCtr="0" anchor="t" bIns="216025" lIns="432050" spcFirstLastPara="1" rIns="432050" wrap="square" tIns="216025">
            <a:noAutofit/>
          </a:bodyPr>
          <a:lstStyle/>
          <a:p>
            <a:pPr indent="539574" lvl="0" marL="0" marR="0" rtl="0" algn="just">
              <a:lnSpc>
                <a:spcPct val="107916"/>
              </a:lnSpc>
              <a:spcBef>
                <a:spcPts val="0"/>
              </a:spcBef>
              <a:spcAft>
                <a:spcPts val="0"/>
              </a:spcAft>
              <a:buClr>
                <a:schemeClr val="dk1"/>
              </a:buClr>
              <a:buSzPts val="1100"/>
              <a:buFont typeface="Arial"/>
              <a:buNone/>
            </a:pPr>
            <a:r>
              <a:rPr b="0" i="0" lang="pt-BR" sz="2700" u="none" cap="none" strike="noStrike">
                <a:solidFill>
                  <a:schemeClr val="dk1"/>
                </a:solidFill>
                <a:latin typeface="Calibri"/>
                <a:ea typeface="Calibri"/>
                <a:cs typeface="Calibri"/>
                <a:sym typeface="Calibri"/>
              </a:rPr>
              <a:t>Auxiliar na adoção de animais abandonados e que estejam sob a tutela de ONGs, por meio do desenvolvimento de um site na qual possa facilitar para o público de todas as idades que tenham interesse em adotar um animal ou doar, facilitando todo o processo de adoção para assim conseguirmos reduzir o número de animais na rua, assim como auxiliar na distribuição de vacinas com a divulgação de </a:t>
            </a:r>
            <a:r>
              <a:rPr lang="pt-BR" sz="2700">
                <a:solidFill>
                  <a:schemeClr val="dk1"/>
                </a:solidFill>
                <a:latin typeface="Calibri"/>
                <a:ea typeface="Calibri"/>
                <a:cs typeface="Calibri"/>
                <a:sym typeface="Calibri"/>
              </a:rPr>
              <a:t>informações, </a:t>
            </a:r>
            <a:r>
              <a:rPr b="0" i="0" lang="pt-BR" sz="2700" u="none" cap="none" strike="noStrike">
                <a:solidFill>
                  <a:schemeClr val="dk1"/>
                </a:solidFill>
                <a:latin typeface="Calibri"/>
                <a:ea typeface="Calibri"/>
                <a:cs typeface="Calibri"/>
                <a:sym typeface="Calibri"/>
              </a:rPr>
              <a:t>dicas e treinamentos</a:t>
            </a:r>
            <a:r>
              <a:rPr lang="pt-BR" sz="2700">
                <a:solidFill>
                  <a:schemeClr val="dk1"/>
                </a:solidFill>
                <a:latin typeface="Calibri"/>
                <a:ea typeface="Calibri"/>
                <a:cs typeface="Calibri"/>
                <a:sym typeface="Calibri"/>
              </a:rPr>
              <a:t> pela internet</a:t>
            </a:r>
            <a:r>
              <a:rPr b="0" i="0" lang="pt-BR" sz="2700" u="none" cap="none" strike="noStrike">
                <a:solidFill>
                  <a:schemeClr val="dk1"/>
                </a:solidFill>
                <a:latin typeface="Calibri"/>
                <a:ea typeface="Calibri"/>
                <a:cs typeface="Calibri"/>
                <a:sym typeface="Calibri"/>
              </a:rPr>
              <a:t>.</a:t>
            </a:r>
            <a:endParaRPr b="0" i="0" sz="2700" u="none" cap="none" strike="noStrike">
              <a:solidFill>
                <a:schemeClr val="dk1"/>
              </a:solidFill>
              <a:latin typeface="Calibri"/>
              <a:ea typeface="Calibri"/>
              <a:cs typeface="Calibri"/>
              <a:sym typeface="Calibri"/>
            </a:endParaRPr>
          </a:p>
          <a:p>
            <a:pPr indent="539574" lvl="0" marL="0" marR="0" rtl="0" algn="just">
              <a:lnSpc>
                <a:spcPct val="107916"/>
              </a:lnSpc>
              <a:spcBef>
                <a:spcPts val="800"/>
              </a:spcBef>
              <a:spcAft>
                <a:spcPts val="800"/>
              </a:spcAft>
              <a:buClr>
                <a:schemeClr val="dk1"/>
              </a:buClr>
              <a:buSzPts val="1100"/>
              <a:buFont typeface="Arial"/>
              <a:buNone/>
            </a:pPr>
            <a:r>
              <a:t/>
            </a:r>
            <a:endParaRPr b="0" i="0" sz="2700" u="none" cap="none" strike="noStrike">
              <a:solidFill>
                <a:schemeClr val="dk1"/>
              </a:solidFill>
              <a:latin typeface="Calibri"/>
              <a:ea typeface="Calibri"/>
              <a:cs typeface="Calibri"/>
              <a:sym typeface="Calibri"/>
            </a:endParaRPr>
          </a:p>
        </p:txBody>
      </p:sp>
      <p:sp>
        <p:nvSpPr>
          <p:cNvPr id="102" name="Google Shape;102;p1"/>
          <p:cNvSpPr/>
          <p:nvPr/>
        </p:nvSpPr>
        <p:spPr>
          <a:xfrm>
            <a:off x="16229025" y="13800875"/>
            <a:ext cx="15376500" cy="17497500"/>
          </a:xfrm>
          <a:prstGeom prst="rect">
            <a:avLst/>
          </a:prstGeom>
          <a:solidFill>
            <a:schemeClr val="lt1"/>
          </a:solidFill>
          <a:ln cap="flat" cmpd="sng" w="28575">
            <a:solidFill>
              <a:srgbClr val="00537B"/>
            </a:solidFill>
            <a:prstDash val="solid"/>
            <a:round/>
            <a:headEnd len="sm" w="sm" type="none"/>
            <a:tailEnd len="sm" w="sm" type="none"/>
          </a:ln>
        </p:spPr>
        <p:txBody>
          <a:bodyPr anchorCtr="0" anchor="t" bIns="216025" lIns="432050" spcFirstLastPara="1" rIns="432050" wrap="square" tIns="216025">
            <a:noAutofit/>
          </a:bodyPr>
          <a:lstStyle/>
          <a:p>
            <a:pPr indent="540000" lvl="0" marL="0" marR="0" rtl="0" algn="just">
              <a:lnSpc>
                <a:spcPct val="107916"/>
              </a:lnSpc>
              <a:spcBef>
                <a:spcPts val="800"/>
              </a:spcBef>
              <a:spcAft>
                <a:spcPts val="0"/>
              </a:spcAft>
              <a:buClr>
                <a:schemeClr val="dk1"/>
              </a:buClr>
              <a:buSzPts val="1100"/>
              <a:buFont typeface="Arial"/>
              <a:buNone/>
            </a:pPr>
            <a:r>
              <a:rPr lang="pt-BR" sz="2700">
                <a:solidFill>
                  <a:schemeClr val="dk1"/>
                </a:solidFill>
                <a:latin typeface="Calibri"/>
                <a:ea typeface="Calibri"/>
                <a:cs typeface="Calibri"/>
                <a:sym typeface="Calibri"/>
              </a:rPr>
              <a:t>Em início foi feita uma pesquisa aplicada, de </a:t>
            </a:r>
            <a:r>
              <a:rPr lang="pt-BR" sz="2700">
                <a:solidFill>
                  <a:schemeClr val="dk1"/>
                </a:solidFill>
                <a:latin typeface="Calibri"/>
                <a:ea typeface="Calibri"/>
                <a:cs typeface="Calibri"/>
                <a:sym typeface="Calibri"/>
              </a:rPr>
              <a:t>caráter</a:t>
            </a:r>
            <a:r>
              <a:rPr lang="pt-BR" sz="2700">
                <a:solidFill>
                  <a:schemeClr val="dk1"/>
                </a:solidFill>
                <a:latin typeface="Calibri"/>
                <a:ea typeface="Calibri"/>
                <a:cs typeface="Calibri"/>
                <a:sym typeface="Calibri"/>
              </a:rPr>
              <a:t> exploratório, com a análise qualitativa d</a:t>
            </a:r>
            <a:r>
              <a:rPr lang="pt-BR" sz="2700">
                <a:solidFill>
                  <a:schemeClr val="dk1"/>
                </a:solidFill>
                <a:latin typeface="Calibri"/>
                <a:ea typeface="Calibri"/>
                <a:cs typeface="Calibri"/>
                <a:sym typeface="Calibri"/>
                <a:extLst>
                  <a:ext uri="http://customooxmlschemas.google.com/">
                    <go:slidesCustomData xmlns:go="http://customooxmlschemas.google.com/" textRoundtripDataId="13"/>
                  </a:ext>
                </a:extLst>
              </a:rPr>
              <a:t>e ONGs da região, que utilizam meios de comunicação e publicação de seus eventos e necessidades para uma análise e proposta de criação do site. Buscamos meios virtuais para a comunicação com abrigos na região de Fortaleza através da plataforma Instagram, visando um contato com os responsáveis que cuidam da publicação de informações.</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rPr lang="pt-BR" sz="2700">
                <a:solidFill>
                  <a:schemeClr val="dk1"/>
                </a:solidFill>
                <a:latin typeface="Calibri"/>
                <a:ea typeface="Calibri"/>
                <a:cs typeface="Calibri"/>
                <a:sym typeface="Calibri"/>
              </a:rPr>
              <a:t>Pelo método de </a:t>
            </a:r>
            <a:r>
              <a:rPr lang="pt-BR" sz="2700">
                <a:solidFill>
                  <a:schemeClr val="dk1"/>
                </a:solidFill>
                <a:latin typeface="Calibri"/>
                <a:ea typeface="Calibri"/>
                <a:cs typeface="Calibri"/>
                <a:sym typeface="Calibri"/>
              </a:rPr>
              <a:t>pesquisa-ação,</a:t>
            </a:r>
            <a:r>
              <a:rPr lang="pt-BR" sz="2700">
                <a:solidFill>
                  <a:schemeClr val="dk1"/>
                </a:solidFill>
                <a:latin typeface="Calibri"/>
                <a:ea typeface="Calibri"/>
                <a:cs typeface="Calibri"/>
                <a:sym typeface="Calibri"/>
              </a:rPr>
              <a:t> foram abordados ao todo 5(cinco) abrigos para questionar sobre a necessidade de um site para a publicação de fotos e pedidos como formas de aumentar o público interessado e obter maior facilidade em doações. A partir das respostas dadas por eles foi levantado de forma geral como eles abordam o público sobre como o abrigo realiza a promoção de adoção. Em resultado, foi visto que apenas pessoas que viviam próximas ou conhecidas dos funcionários tinham ciência do estado e da vivência dos abrigos, obtendo um baixo público que se disponibilize a fazer doações em prol das ONGs.</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rPr lang="pt-BR" sz="2700">
                <a:solidFill>
                  <a:schemeClr val="dk1"/>
                </a:solidFill>
                <a:latin typeface="Calibri"/>
                <a:ea typeface="Calibri"/>
                <a:cs typeface="Calibri"/>
                <a:sym typeface="Calibri"/>
              </a:rPr>
              <a:t> Através de questionamentos particulares sobre os métodos que a empresa utiliza para espalhar as informações, é visto que a internet é usada como parte das propagandas, mas o maior público que interage com a empresa são pessoas que conheceram por amigos. Conforme foi abordado de forma direta com o nosso público-alvo, foi proposto um site onde pode ser promovido nas redes sociais assim como manter uma presença digital para uma maior confiança ao público do abrigo.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540000" lvl="0" marL="0" marR="0" rtl="0" algn="just">
              <a:lnSpc>
                <a:spcPct val="107916"/>
              </a:lnSpc>
              <a:spcBef>
                <a:spcPts val="800"/>
              </a:spcBef>
              <a:spcAft>
                <a:spcPts val="800"/>
              </a:spcAft>
              <a:buClr>
                <a:schemeClr val="dk1"/>
              </a:buClr>
              <a:buSzPts val="1100"/>
              <a:buFont typeface="Arial"/>
              <a:buNone/>
            </a:pPr>
            <a:r>
              <a:t/>
            </a:r>
            <a:endParaRPr b="0" i="0" sz="2700" u="none" cap="none" strike="noStrike">
              <a:solidFill>
                <a:schemeClr val="dk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b="0" l="0" r="0" t="0"/>
          <a:stretch/>
        </p:blipFill>
        <p:spPr>
          <a:xfrm>
            <a:off x="16665375" y="16427482"/>
            <a:ext cx="14503799" cy="8476883"/>
          </a:xfrm>
          <a:prstGeom prst="rect">
            <a:avLst/>
          </a:prstGeom>
          <a:noFill/>
          <a:ln>
            <a:noFill/>
          </a:ln>
        </p:spPr>
      </p:pic>
      <p:pic>
        <p:nvPicPr>
          <p:cNvPr id="104" name="Google Shape;104;p1"/>
          <p:cNvPicPr preferRelativeResize="0"/>
          <p:nvPr/>
        </p:nvPicPr>
        <p:blipFill>
          <a:blip r:embed="rId6">
            <a:alphaModFix/>
          </a:blip>
          <a:stretch>
            <a:fillRect/>
          </a:stretch>
        </p:blipFill>
        <p:spPr>
          <a:xfrm>
            <a:off x="3253325" y="30397205"/>
            <a:ext cx="9336000" cy="4587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2011-09-20T17:16:41Z</dcterms:created>
  <dc:creator>NUTEDS</dc:creator>
</cp:coreProperties>
</file>