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8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82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3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3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7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2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F97B-CC46-424B-BEFC-AEEA73671E8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CC60-C16C-4CC4-AF75-8B4BDA2762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0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matlabdev</a:t>
            </a:r>
            <a:r>
              <a:rPr lang="en-US" dirty="0" smtClean="0"/>
              <a:t> repository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47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 and compilation tools supported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QT with </a:t>
            </a:r>
            <a:r>
              <a:rPr lang="en-US" dirty="0" err="1" smtClean="0"/>
              <a:t>qtcreateor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Currently tested only for LINUX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 for LINUX and WINDOWS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2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with </a:t>
            </a:r>
            <a:r>
              <a:rPr lang="en-US" dirty="0" err="1" smtClean="0"/>
              <a:t>qtcreateor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file ‘</a:t>
            </a:r>
            <a:r>
              <a:rPr lang="en-US" dirty="0" err="1" smtClean="0"/>
              <a:t>mex_common.pri</a:t>
            </a:r>
            <a:r>
              <a:rPr lang="en-US" dirty="0" smtClean="0"/>
              <a:t>’ in the ‘</a:t>
            </a:r>
            <a:r>
              <a:rPr lang="en-US" dirty="0" err="1" smtClean="0"/>
              <a:t>prj</a:t>
            </a:r>
            <a:r>
              <a:rPr lang="en-US" dirty="0" smtClean="0"/>
              <a:t>/common/</a:t>
            </a:r>
            <a:r>
              <a:rPr lang="en-US" dirty="0" err="1" smtClean="0"/>
              <a:t>common_qt</a:t>
            </a:r>
            <a:r>
              <a:rPr lang="en-US" dirty="0" smtClean="0"/>
              <a:t>’. Include this file from your project (pro or </a:t>
            </a:r>
            <a:r>
              <a:rPr lang="en-US" dirty="0" err="1" smtClean="0"/>
              <a:t>pri</a:t>
            </a:r>
            <a:r>
              <a:rPr lang="en-US" dirty="0" smtClean="0"/>
              <a:t>) file and you will be able to compile MATLAB MEX file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53435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47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Using matlabdev repository</vt:lpstr>
      <vt:lpstr>IDE and compilation tools supported</vt:lpstr>
      <vt:lpstr>QT with qtcreateor.</vt:lpstr>
      <vt:lpstr>Visual Studio</vt:lpstr>
    </vt:vector>
  </TitlesOfParts>
  <Company>DESY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Kalantaryan, Davit</dc:creator>
  <cp:lastModifiedBy>Kalantaryan, Davit</cp:lastModifiedBy>
  <cp:revision>7</cp:revision>
  <cp:lastPrinted>2020-04-09T14:01:00Z</cp:lastPrinted>
  <dcterms:created xsi:type="dcterms:W3CDTF">2020-04-09T12:52:30Z</dcterms:created>
  <dcterms:modified xsi:type="dcterms:W3CDTF">2020-04-09T20:32:33Z</dcterms:modified>
</cp:coreProperties>
</file>