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311" r:id="rId3"/>
    <p:sldId id="312" r:id="rId4"/>
    <p:sldId id="313" r:id="rId5"/>
    <p:sldId id="314" r:id="rId6"/>
    <p:sldId id="315" r:id="rId7"/>
    <p:sldId id="316" r:id="rId8"/>
  </p:sldIdLst>
  <p:sldSz cx="9144000" cy="6858000" type="screen4x3"/>
  <p:notesSz cx="6794500" cy="9931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FFCC00"/>
    <a:srgbClr val="9C9E9F"/>
    <a:srgbClr val="FFFFFF"/>
    <a:srgbClr val="DDDDDD"/>
    <a:srgbClr val="00A5EB"/>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384810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79450" y="4717415"/>
            <a:ext cx="5435600" cy="44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384810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MTCA drivers  </a:t>
            </a:r>
            <a:r>
              <a:rPr lang="en-GB" sz="900" dirty="0">
                <a:solidFill>
                  <a:schemeClr val="bg2"/>
                </a:solidFill>
              </a:rPr>
              <a:t>|  </a:t>
            </a:r>
            <a:r>
              <a:rPr lang="en-GB" sz="900" dirty="0" smtClean="0">
                <a:solidFill>
                  <a:schemeClr val="bg2"/>
                </a:solidFill>
              </a:rPr>
              <a:t>26.08.2019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oot.cern.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de-DE" sz="3800" dirty="0" smtClean="0"/>
              <a:t>Data Getter </a:t>
            </a:r>
            <a:r>
              <a:rPr lang="de-DE" sz="3800" dirty="0" err="1" smtClean="0"/>
              <a:t>for</a:t>
            </a:r>
            <a:r>
              <a:rPr lang="de-DE" sz="3800" dirty="0" smtClean="0"/>
              <a:t> PITZ DAQ</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Using MATLAB emulator for getting data from DAQ and calling MATLAB scripts for handling that data</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Seminar on DAQ</a:t>
            </a:r>
            <a:endParaRPr lang="de-DE" dirty="0"/>
          </a:p>
          <a:p>
            <a:r>
              <a:rPr lang="de-DE" dirty="0" smtClean="0"/>
              <a:t>Zeuthen, 26.08.2019</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a:t>MATLAB</a:t>
            </a:r>
            <a:r>
              <a:rPr lang="en-US" dirty="0" smtClean="0"/>
              <a:t> emulator</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190834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emulator</a:t>
            </a:r>
            <a:endParaRPr lang="de-DE" dirty="0"/>
          </a:p>
        </p:txBody>
      </p:sp>
      <p:sp>
        <p:nvSpPr>
          <p:cNvPr id="3" name="Content Placeholder 2"/>
          <p:cNvSpPr>
            <a:spLocks noGrp="1"/>
          </p:cNvSpPr>
          <p:nvPr>
            <p:ph idx="1"/>
          </p:nvPr>
        </p:nvSpPr>
        <p:spPr/>
        <p:txBody>
          <a:bodyPr/>
          <a:lstStyle/>
          <a:p>
            <a:r>
              <a:rPr lang="en-US" dirty="0" smtClean="0"/>
              <a:t>What is MATLAB emulator</a:t>
            </a:r>
          </a:p>
          <a:p>
            <a:r>
              <a:rPr lang="en-US" dirty="0" smtClean="0"/>
              <a:t>How to use it</a:t>
            </a:r>
          </a:p>
          <a:p>
            <a:r>
              <a:rPr lang="en-US" dirty="0" smtClean="0"/>
              <a:t>Available commands</a:t>
            </a:r>
            <a:endParaRPr lang="de-DE" dirty="0"/>
          </a:p>
        </p:txBody>
      </p:sp>
    </p:spTree>
    <p:extLst>
      <p:ext uri="{BB962C8B-B14F-4D97-AF65-F5344CB8AC3E}">
        <p14:creationId xmlns:p14="http://schemas.microsoft.com/office/powerpoint/2010/main" val="4138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MATLAB emulator</a:t>
            </a:r>
            <a:endParaRPr lang="de-DE" dirty="0"/>
          </a:p>
        </p:txBody>
      </p:sp>
      <p:sp>
        <p:nvSpPr>
          <p:cNvPr id="3" name="Content Placeholder 2"/>
          <p:cNvSpPr>
            <a:spLocks noGrp="1"/>
          </p:cNvSpPr>
          <p:nvPr>
            <p:ph idx="1"/>
          </p:nvPr>
        </p:nvSpPr>
        <p:spPr>
          <a:xfrm>
            <a:off x="140807" y="793603"/>
            <a:ext cx="8797630" cy="4792663"/>
          </a:xfrm>
        </p:spPr>
        <p:txBody>
          <a:bodyPr/>
          <a:lstStyle/>
          <a:p>
            <a:pPr marL="0" indent="0">
              <a:buNone/>
            </a:pPr>
            <a:r>
              <a:rPr lang="en-US" sz="1800" dirty="0" smtClean="0"/>
              <a:t>MATLAB emulator is QT based GUI application. The main view looks like MATLABs command prompt (see fig.1). You can resize move window to any position to desktop(s), next time application starts it will remember its correct position.</a:t>
            </a:r>
          </a:p>
          <a:p>
            <a:pPr marL="0" indent="0">
              <a:buNone/>
            </a:pPr>
            <a:r>
              <a:rPr lang="en-US" sz="1800" dirty="0" smtClean="0"/>
              <a:t>The aim of this application is to run ROOT ([1]) and MATLAB scripts together.</a:t>
            </a:r>
          </a:p>
          <a:p>
            <a:pPr marL="0" indent="0">
              <a:buNone/>
            </a:pPr>
            <a:r>
              <a:rPr lang="en-US" sz="1800" dirty="0" smtClean="0"/>
              <a:t>Several tries to have MATLAB MEX file were unsuccessful, because of MATLAB ROOT incompatibility</a:t>
            </a:r>
          </a:p>
          <a:p>
            <a:pPr marL="0" indent="0">
              <a:buNone/>
            </a:pPr>
            <a:r>
              <a:rPr lang="en-US" sz="1800" dirty="0" smtClean="0"/>
              <a:t>In order to open this application call ‘matlabengine.sh’, that one can find in the directory ‘/</a:t>
            </a:r>
            <a:r>
              <a:rPr lang="en-US" sz="1800" dirty="0" err="1" smtClean="0"/>
              <a:t>afs</a:t>
            </a:r>
            <a:r>
              <a:rPr lang="en-US" sz="1800" dirty="0" smtClean="0"/>
              <a:t>/ifh.de/group/</a:t>
            </a:r>
            <a:r>
              <a:rPr lang="en-US" sz="1800" dirty="0" err="1" smtClean="0"/>
              <a:t>pitz</a:t>
            </a:r>
            <a:r>
              <a:rPr lang="en-US" sz="1800" dirty="0" smtClean="0"/>
              <a:t>/scripts/</a:t>
            </a:r>
            <a:r>
              <a:rPr lang="en-US" sz="1800" dirty="0" err="1" smtClean="0"/>
              <a:t>unix</a:t>
            </a:r>
            <a:r>
              <a:rPr lang="en-US" sz="1800" dirty="0" smtClean="0"/>
              <a:t>’ (for </a:t>
            </a:r>
            <a:r>
              <a:rPr lang="en-US" sz="1800" dirty="0" err="1" smtClean="0"/>
              <a:t>unix</a:t>
            </a:r>
            <a:r>
              <a:rPr lang="en-US" sz="1800" dirty="0" smtClean="0"/>
              <a:t> like systems) and </a:t>
            </a:r>
            <a:r>
              <a:rPr lang="en-US" sz="1800" dirty="0"/>
              <a:t>‘</a:t>
            </a:r>
            <a:r>
              <a:rPr lang="en-US" sz="1800" dirty="0" smtClean="0"/>
              <a:t>matlabengine.bat’ in the directory </a:t>
            </a:r>
            <a:r>
              <a:rPr lang="en-US" sz="1800" dirty="0"/>
              <a:t>‘/</a:t>
            </a:r>
            <a:r>
              <a:rPr lang="en-US" sz="1800" dirty="0" err="1" smtClean="0"/>
              <a:t>afs</a:t>
            </a:r>
            <a:r>
              <a:rPr lang="en-US" sz="1800" dirty="0" smtClean="0"/>
              <a:t>/ifh.de/group/</a:t>
            </a:r>
            <a:r>
              <a:rPr lang="en-US" sz="1800" dirty="0" err="1" smtClean="0"/>
              <a:t>pitz</a:t>
            </a:r>
            <a:r>
              <a:rPr lang="en-US" sz="1800" dirty="0" smtClean="0"/>
              <a:t>/scripts/windows’</a:t>
            </a:r>
            <a:endParaRPr lang="de-DE" sz="1800" dirty="0"/>
          </a:p>
        </p:txBody>
      </p:sp>
      <p:grpSp>
        <p:nvGrpSpPr>
          <p:cNvPr id="5" name="Group 4"/>
          <p:cNvGrpSpPr/>
          <p:nvPr/>
        </p:nvGrpSpPr>
        <p:grpSpPr>
          <a:xfrm>
            <a:off x="7088" y="4498237"/>
            <a:ext cx="3286125" cy="2352675"/>
            <a:chOff x="0" y="4505325"/>
            <a:chExt cx="3286125" cy="23526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5325"/>
              <a:ext cx="32861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4243" y="6329916"/>
              <a:ext cx="2537637" cy="276999"/>
            </a:xfrm>
            <a:prstGeom prst="rect">
              <a:avLst/>
            </a:prstGeom>
            <a:noFill/>
          </p:spPr>
          <p:txBody>
            <a:bodyPr wrap="square" rtlCol="0">
              <a:spAutoFit/>
            </a:bodyPr>
            <a:lstStyle/>
            <a:p>
              <a:r>
                <a:rPr lang="en-US" sz="1200" b="1" dirty="0" smtClean="0"/>
                <a:t>Figure 1: MATLAB emulator </a:t>
              </a:r>
              <a:endParaRPr lang="de-DE" sz="1200" b="1" dirty="0"/>
            </a:p>
          </p:txBody>
        </p:sp>
      </p:grpSp>
      <p:sp>
        <p:nvSpPr>
          <p:cNvPr id="6" name="TextBox 5"/>
          <p:cNvSpPr txBox="1"/>
          <p:nvPr/>
        </p:nvSpPr>
        <p:spPr>
          <a:xfrm>
            <a:off x="4536558" y="5688751"/>
            <a:ext cx="3905693" cy="276999"/>
          </a:xfrm>
          <a:prstGeom prst="rect">
            <a:avLst/>
          </a:prstGeom>
          <a:noFill/>
        </p:spPr>
        <p:txBody>
          <a:bodyPr wrap="square" rtlCol="0">
            <a:spAutoFit/>
          </a:bodyPr>
          <a:lstStyle/>
          <a:p>
            <a:r>
              <a:rPr lang="en-US" sz="1200" b="1" dirty="0" smtClean="0"/>
              <a:t>[1] </a:t>
            </a:r>
            <a:r>
              <a:rPr lang="de-DE" sz="1200" b="1" dirty="0">
                <a:hlinkClick r:id="rId3"/>
              </a:rPr>
              <a:t>https://root.cern.ch/</a:t>
            </a:r>
            <a:endParaRPr lang="de-DE" sz="1200" b="1" dirty="0"/>
          </a:p>
        </p:txBody>
      </p:sp>
    </p:spTree>
    <p:extLst>
      <p:ext uri="{BB962C8B-B14F-4D97-AF65-F5344CB8AC3E}">
        <p14:creationId xmlns:p14="http://schemas.microsoft.com/office/powerpoint/2010/main" val="325395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MATLAB emulator</a:t>
            </a:r>
            <a:endParaRPr lang="de-DE" dirty="0"/>
          </a:p>
        </p:txBody>
      </p:sp>
      <p:sp>
        <p:nvSpPr>
          <p:cNvPr id="3" name="Content Placeholder 2"/>
          <p:cNvSpPr>
            <a:spLocks noGrp="1"/>
          </p:cNvSpPr>
          <p:nvPr>
            <p:ph idx="1"/>
          </p:nvPr>
        </p:nvSpPr>
        <p:spPr/>
        <p:txBody>
          <a:bodyPr/>
          <a:lstStyle/>
          <a:p>
            <a:r>
              <a:rPr lang="en-US" dirty="0" smtClean="0"/>
              <a:t>Type the command in the command prompt and press enter key.</a:t>
            </a:r>
          </a:p>
          <a:p>
            <a:r>
              <a:rPr lang="en-US" dirty="0" smtClean="0"/>
              <a:t>Any argument provided to command should be in the parentheses after (for example “&gt;&gt;</a:t>
            </a:r>
            <a:r>
              <a:rPr lang="en-US" dirty="0" err="1" smtClean="0"/>
              <a:t>matlab</a:t>
            </a:r>
            <a:r>
              <a:rPr lang="en-US" dirty="0" smtClean="0"/>
              <a:t>(figure(1))” will call “figure(1)” command inside the MATLAB)</a:t>
            </a:r>
            <a:endParaRPr lang="de-DE" dirty="0"/>
          </a:p>
        </p:txBody>
      </p:sp>
    </p:spTree>
    <p:extLst>
      <p:ext uri="{BB962C8B-B14F-4D97-AF65-F5344CB8AC3E}">
        <p14:creationId xmlns:p14="http://schemas.microsoft.com/office/powerpoint/2010/main" val="15841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de-D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71" y="1245658"/>
            <a:ext cx="6689854" cy="490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9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err="1"/>
              <a:t>matlab</a:t>
            </a:r>
            <a:r>
              <a:rPr lang="de-DE" dirty="0"/>
              <a:t>(</a:t>
            </a:r>
            <a:r>
              <a:rPr lang="de-DE" dirty="0" err="1"/>
              <a:t>workspace</a:t>
            </a:r>
            <a:r>
              <a:rPr lang="de-DE" dirty="0" smtClean="0"/>
              <a:t>)</a:t>
            </a:r>
          </a:p>
          <a:p>
            <a:r>
              <a:rPr lang="de-DE" dirty="0" err="1"/>
              <a:t>matlab</a:t>
            </a:r>
            <a:r>
              <a:rPr lang="de-DE" dirty="0"/>
              <a:t>(</a:t>
            </a:r>
            <a:r>
              <a:rPr lang="de-DE" dirty="0" err="1"/>
              <a:t>commandhistory</a:t>
            </a:r>
            <a:r>
              <a:rPr lang="de-DE"/>
              <a:t>)</a:t>
            </a:r>
            <a:endParaRPr lang="de-DE" dirty="0"/>
          </a:p>
        </p:txBody>
      </p:sp>
    </p:spTree>
    <p:extLst>
      <p:ext uri="{BB962C8B-B14F-4D97-AF65-F5344CB8AC3E}">
        <p14:creationId xmlns:p14="http://schemas.microsoft.com/office/powerpoint/2010/main" val="145483320"/>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244</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PPT-Vorlage_en</vt:lpstr>
      <vt:lpstr>Data Getter for PITZ DAQ</vt:lpstr>
      <vt:lpstr>Content</vt:lpstr>
      <vt:lpstr>Content emulator</vt:lpstr>
      <vt:lpstr>What is MATLAB emulator</vt:lpstr>
      <vt:lpstr>How to use MATLAB emulator</vt:lpstr>
      <vt:lpstr>Commands</vt:lpstr>
      <vt:lpstr>PowerPoint Presentation</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679</cp:revision>
  <cp:lastPrinted>2014-03-03T12:08:34Z</cp:lastPrinted>
  <dcterms:created xsi:type="dcterms:W3CDTF">2013-05-02T12:08:33Z</dcterms:created>
  <dcterms:modified xsi:type="dcterms:W3CDTF">2019-08-31T15:31:26Z</dcterms:modified>
</cp:coreProperties>
</file>