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3" r:id="rId2"/>
    <p:sldId id="311" r:id="rId3"/>
    <p:sldId id="312" r:id="rId4"/>
    <p:sldId id="313" r:id="rId5"/>
    <p:sldId id="314" r:id="rId6"/>
    <p:sldId id="315" r:id="rId7"/>
    <p:sldId id="316" r:id="rId8"/>
    <p:sldId id="317" r:id="rId9"/>
  </p:sldIdLst>
  <p:sldSz cx="9144000" cy="6858000" type="screen4x3"/>
  <p:notesSz cx="6794500" cy="9931400"/>
  <p:defaultTextStyle>
    <a:defPPr>
      <a:defRPr lang="en-GB"/>
    </a:defPPr>
    <a:lvl1pPr algn="l" rtl="0" eaLnBrk="0" fontAlgn="base" hangingPunct="0">
      <a:spcBef>
        <a:spcPct val="0"/>
      </a:spcBef>
      <a:spcAft>
        <a:spcPct val="0"/>
      </a:spcAft>
      <a:defRPr sz="1600" kern="1200">
        <a:solidFill>
          <a:schemeClr val="tx1"/>
        </a:solidFill>
        <a:latin typeface="Arial" charset="0"/>
        <a:ea typeface="+mn-ea"/>
        <a:cs typeface="+mn-cs"/>
      </a:defRPr>
    </a:lvl1pPr>
    <a:lvl2pPr marL="457200" algn="l" rtl="0" eaLnBrk="0" fontAlgn="base" hangingPunct="0">
      <a:spcBef>
        <a:spcPct val="0"/>
      </a:spcBef>
      <a:spcAft>
        <a:spcPct val="0"/>
      </a:spcAft>
      <a:defRPr sz="1600" kern="1200">
        <a:solidFill>
          <a:schemeClr val="tx1"/>
        </a:solidFill>
        <a:latin typeface="Arial" charset="0"/>
        <a:ea typeface="+mn-ea"/>
        <a:cs typeface="+mn-cs"/>
      </a:defRPr>
    </a:lvl2pPr>
    <a:lvl3pPr marL="914400" algn="l" rtl="0" eaLnBrk="0" fontAlgn="base" hangingPunct="0">
      <a:spcBef>
        <a:spcPct val="0"/>
      </a:spcBef>
      <a:spcAft>
        <a:spcPct val="0"/>
      </a:spcAft>
      <a:defRPr sz="1600" kern="1200">
        <a:solidFill>
          <a:schemeClr val="tx1"/>
        </a:solidFill>
        <a:latin typeface="Arial" charset="0"/>
        <a:ea typeface="+mn-ea"/>
        <a:cs typeface="+mn-cs"/>
      </a:defRPr>
    </a:lvl3pPr>
    <a:lvl4pPr marL="1371600" algn="l" rtl="0" eaLnBrk="0" fontAlgn="base" hangingPunct="0">
      <a:spcBef>
        <a:spcPct val="0"/>
      </a:spcBef>
      <a:spcAft>
        <a:spcPct val="0"/>
      </a:spcAft>
      <a:defRPr sz="1600" kern="1200">
        <a:solidFill>
          <a:schemeClr val="tx1"/>
        </a:solidFill>
        <a:latin typeface="Arial" charset="0"/>
        <a:ea typeface="+mn-ea"/>
        <a:cs typeface="+mn-cs"/>
      </a:defRPr>
    </a:lvl4pPr>
    <a:lvl5pPr marL="1828800" algn="l" rtl="0" eaLnBrk="0" fontAlgn="base" hangingPunct="0">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FF"/>
    <a:srgbClr val="FF00FF"/>
    <a:srgbClr val="FFCC00"/>
    <a:srgbClr val="9C9E9F"/>
    <a:srgbClr val="FFFFFF"/>
    <a:srgbClr val="DDDDDD"/>
    <a:srgbClr val="00A5EB"/>
    <a:srgbClr val="FFFF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126" autoAdjust="0"/>
    <p:restoredTop sz="94822" autoAdjust="0"/>
  </p:normalViewPr>
  <p:slideViewPr>
    <p:cSldViewPr snapToGrid="0">
      <p:cViewPr varScale="1">
        <p:scale>
          <a:sx n="134" d="100"/>
          <a:sy n="134" d="100"/>
        </p:scale>
        <p:origin x="-1686" y="-78"/>
      </p:cViewPr>
      <p:guideLst>
        <p:guide orient="horz" pos="3816"/>
        <p:guide orient="horz" pos="167"/>
        <p:guide orient="horz" pos="616"/>
        <p:guide orient="horz" pos="2672"/>
        <p:guide orient="horz" pos="1165"/>
        <p:guide pos="5551"/>
        <p:guide pos="1551"/>
        <p:guide pos="4178"/>
        <p:guide pos="2927"/>
        <p:guide pos="2809"/>
        <p:guide pos="178"/>
        <p:guide pos="4299"/>
        <p:guide pos="143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2130" y="-96"/>
      </p:cViewPr>
      <p:guideLst>
        <p:guide orient="horz" pos="3128"/>
        <p:guide pos="21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1" y="1"/>
            <a:ext cx="2944814" cy="496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t" anchorCtr="0" compatLnSpc="1">
            <a:prstTxWarp prst="textNoShape">
              <a:avLst/>
            </a:prstTxWarp>
          </a:bodyPr>
          <a:lstStyle>
            <a:lvl1pPr eaLnBrk="1" hangingPunct="1">
              <a:defRPr sz="1200"/>
            </a:lvl1pPr>
          </a:lstStyle>
          <a:p>
            <a:endParaRPr lang="en-GB"/>
          </a:p>
        </p:txBody>
      </p:sp>
      <p:sp>
        <p:nvSpPr>
          <p:cNvPr id="21507" name="Rectangle 3"/>
          <p:cNvSpPr>
            <a:spLocks noGrp="1" noChangeArrowheads="1"/>
          </p:cNvSpPr>
          <p:nvPr>
            <p:ph type="dt" idx="1"/>
          </p:nvPr>
        </p:nvSpPr>
        <p:spPr bwMode="auto">
          <a:xfrm>
            <a:off x="3848101" y="1"/>
            <a:ext cx="2944814" cy="496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t" anchorCtr="0" compatLnSpc="1">
            <a:prstTxWarp prst="textNoShape">
              <a:avLst/>
            </a:prstTxWarp>
          </a:bodyPr>
          <a:lstStyle>
            <a:lvl1pPr algn="r" eaLnBrk="1" hangingPunct="1">
              <a:defRPr sz="1200"/>
            </a:lvl1pPr>
          </a:lstStyle>
          <a:p>
            <a:endParaRPr lang="en-GB"/>
          </a:p>
        </p:txBody>
      </p:sp>
      <p:sp>
        <p:nvSpPr>
          <p:cNvPr id="21508" name="Rectangle 4"/>
          <p:cNvSpPr>
            <a:spLocks noGrp="1" noRot="1" noChangeAspect="1" noChangeArrowheads="1" noTextEdit="1"/>
          </p:cNvSpPr>
          <p:nvPr>
            <p:ph type="sldImg" idx="2"/>
          </p:nvPr>
        </p:nvSpPr>
        <p:spPr bwMode="auto">
          <a:xfrm>
            <a:off x="914400" y="744538"/>
            <a:ext cx="4965700" cy="37242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5"/>
          <p:cNvSpPr>
            <a:spLocks noGrp="1" noChangeArrowheads="1"/>
          </p:cNvSpPr>
          <p:nvPr>
            <p:ph type="body" sz="quarter" idx="3"/>
          </p:nvPr>
        </p:nvSpPr>
        <p:spPr bwMode="auto">
          <a:xfrm>
            <a:off x="679450" y="4717415"/>
            <a:ext cx="5435600" cy="4469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t" anchorCtr="0" compatLnSpc="1">
            <a:prstTxWarp prst="textNoShape">
              <a:avLst/>
            </a:prstTxWarp>
          </a:bodyPr>
          <a:lstStyle/>
          <a:p>
            <a:pPr lvl="0"/>
            <a:r>
              <a:rPr lang="en-GB" smtClean="0"/>
              <a:t>Textmasterformate durch Klicken bearbeiten</a:t>
            </a:r>
          </a:p>
          <a:p>
            <a:pPr lvl="1"/>
            <a:r>
              <a:rPr lang="en-GB" smtClean="0"/>
              <a:t>Zweite Ebene</a:t>
            </a:r>
          </a:p>
          <a:p>
            <a:pPr lvl="2"/>
            <a:r>
              <a:rPr lang="en-GB" smtClean="0"/>
              <a:t>Dritte Ebene</a:t>
            </a:r>
          </a:p>
          <a:p>
            <a:pPr lvl="3"/>
            <a:r>
              <a:rPr lang="en-GB" smtClean="0"/>
              <a:t>Vierte Ebene</a:t>
            </a:r>
          </a:p>
          <a:p>
            <a:pPr lvl="4"/>
            <a:r>
              <a:rPr lang="en-GB" smtClean="0"/>
              <a:t>Fünfte Ebene</a:t>
            </a:r>
          </a:p>
        </p:txBody>
      </p:sp>
      <p:sp>
        <p:nvSpPr>
          <p:cNvPr id="21510" name="Rectangle 6"/>
          <p:cNvSpPr>
            <a:spLocks noGrp="1" noChangeArrowheads="1"/>
          </p:cNvSpPr>
          <p:nvPr>
            <p:ph type="ftr" sz="quarter" idx="4"/>
          </p:nvPr>
        </p:nvSpPr>
        <p:spPr bwMode="auto">
          <a:xfrm>
            <a:off x="1" y="9433240"/>
            <a:ext cx="2944814" cy="496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b" anchorCtr="0" compatLnSpc="1">
            <a:prstTxWarp prst="textNoShape">
              <a:avLst/>
            </a:prstTxWarp>
          </a:bodyPr>
          <a:lstStyle>
            <a:lvl1pPr eaLnBrk="1" hangingPunct="1">
              <a:defRPr sz="1200"/>
            </a:lvl1pPr>
          </a:lstStyle>
          <a:p>
            <a:endParaRPr lang="en-GB"/>
          </a:p>
        </p:txBody>
      </p:sp>
      <p:sp>
        <p:nvSpPr>
          <p:cNvPr id="21511" name="Rectangle 7"/>
          <p:cNvSpPr>
            <a:spLocks noGrp="1" noChangeArrowheads="1"/>
          </p:cNvSpPr>
          <p:nvPr>
            <p:ph type="sldNum" sz="quarter" idx="5"/>
          </p:nvPr>
        </p:nvSpPr>
        <p:spPr bwMode="auto">
          <a:xfrm>
            <a:off x="3848101" y="9433240"/>
            <a:ext cx="2944814" cy="496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b" anchorCtr="0" compatLnSpc="1">
            <a:prstTxWarp prst="textNoShape">
              <a:avLst/>
            </a:prstTxWarp>
          </a:bodyPr>
          <a:lstStyle>
            <a:lvl1pPr algn="r" eaLnBrk="1" hangingPunct="1">
              <a:defRPr sz="1200"/>
            </a:lvl1pPr>
          </a:lstStyle>
          <a:p>
            <a:fld id="{4736858A-39C2-4BA9-B2EA-2EBB3C5D7C04}" type="slidenum">
              <a:rPr lang="en-GB"/>
              <a:pPr/>
              <a:t>‹#›</a:t>
            </a:fld>
            <a:endParaRPr lang="en-GB"/>
          </a:p>
        </p:txBody>
      </p:sp>
    </p:spTree>
    <p:extLst>
      <p:ext uri="{BB962C8B-B14F-4D97-AF65-F5344CB8AC3E}">
        <p14:creationId xmlns:p14="http://schemas.microsoft.com/office/powerpoint/2010/main" val="32590343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2434" name="Rectangle 2"/>
          <p:cNvSpPr>
            <a:spLocks noChangeArrowheads="1"/>
          </p:cNvSpPr>
          <p:nvPr/>
        </p:nvSpPr>
        <p:spPr bwMode="auto">
          <a:xfrm>
            <a:off x="0" y="0"/>
            <a:ext cx="9144000" cy="1254125"/>
          </a:xfrm>
          <a:prstGeom prst="rect">
            <a:avLst/>
          </a:prstGeom>
          <a:solidFill>
            <a:srgbClr val="00A6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402435" name="Rectangle 3"/>
          <p:cNvSpPr>
            <a:spLocks noGrp="1" noChangeArrowheads="1"/>
          </p:cNvSpPr>
          <p:nvPr>
            <p:ph type="subTitle" idx="1"/>
          </p:nvPr>
        </p:nvSpPr>
        <p:spPr>
          <a:xfrm>
            <a:off x="292100" y="1363663"/>
            <a:ext cx="8520113" cy="485775"/>
          </a:xfrm>
        </p:spPr>
        <p:txBody>
          <a:bodyPr/>
          <a:lstStyle>
            <a:lvl1pPr marL="0" indent="0">
              <a:buFont typeface="Arial Black" pitchFamily="34" charset="0"/>
              <a:buNone/>
              <a:defRPr b="1">
                <a:solidFill>
                  <a:srgbClr val="F28E00"/>
                </a:solidFill>
              </a:defRPr>
            </a:lvl1pPr>
          </a:lstStyle>
          <a:p>
            <a:pPr lvl="0"/>
            <a:r>
              <a:rPr lang="en-US" noProof="0" smtClean="0"/>
              <a:t>Click to edit Master subtitle style</a:t>
            </a:r>
            <a:endParaRPr lang="en-GB" noProof="0" smtClean="0"/>
          </a:p>
        </p:txBody>
      </p:sp>
      <p:sp>
        <p:nvSpPr>
          <p:cNvPr id="402436" name="Rectangle 4"/>
          <p:cNvSpPr>
            <a:spLocks noGrp="1" noChangeArrowheads="1"/>
          </p:cNvSpPr>
          <p:nvPr>
            <p:ph type="ctrTitle" sz="quarter"/>
          </p:nvPr>
        </p:nvSpPr>
        <p:spPr>
          <a:xfrm>
            <a:off x="282575" y="0"/>
            <a:ext cx="8520113" cy="1266825"/>
          </a:xfrm>
        </p:spPr>
        <p:txBody>
          <a:bodyPr anchor="b"/>
          <a:lstStyle>
            <a:lvl1pPr>
              <a:lnSpc>
                <a:spcPct val="80000"/>
              </a:lnSpc>
              <a:defRPr sz="4000"/>
            </a:lvl1pPr>
          </a:lstStyle>
          <a:p>
            <a:pPr lvl="0"/>
            <a:r>
              <a:rPr lang="en-US" noProof="0" smtClean="0"/>
              <a:t>Click to edit Master title style</a:t>
            </a:r>
            <a:endParaRPr lang="en-GB" noProof="0" smtClean="0"/>
          </a:p>
        </p:txBody>
      </p:sp>
      <p:pic>
        <p:nvPicPr>
          <p:cNvPr id="402441" name="Picture 9" descr="DESY-Logo-cyan-RGB_ge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554" t="-4523" r="-13409"/>
          <a:stretch>
            <a:fillRect/>
          </a:stretch>
        </p:blipFill>
        <p:spPr bwMode="auto">
          <a:xfrm>
            <a:off x="7794625" y="5684838"/>
            <a:ext cx="1149350" cy="1027112"/>
          </a:xfrm>
          <a:prstGeom prst="rect">
            <a:avLst/>
          </a:prstGeom>
          <a:noFill/>
          <a:extLst>
            <a:ext uri="{909E8E84-426E-40DD-AFC4-6F175D3DCCD1}">
              <a14:hiddenFill xmlns:a14="http://schemas.microsoft.com/office/drawing/2010/main">
                <a:solidFill>
                  <a:srgbClr val="FFFFFF"/>
                </a:solidFill>
              </a14:hiddenFill>
            </a:ext>
          </a:extLst>
        </p:spPr>
      </p:pic>
      <p:sp>
        <p:nvSpPr>
          <p:cNvPr id="402448" name="Text Box 16"/>
          <p:cNvSpPr txBox="1">
            <a:spLocks noChangeArrowheads="1"/>
          </p:cNvSpPr>
          <p:nvPr userDrawn="1"/>
        </p:nvSpPr>
        <p:spPr bwMode="auto">
          <a:xfrm>
            <a:off x="2003425" y="2481263"/>
            <a:ext cx="2855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de-DE"/>
          </a:p>
        </p:txBody>
      </p:sp>
      <p:pic>
        <p:nvPicPr>
          <p:cNvPr id="402453" name="Picture 21" descr="HG_LOGO_70_ENG_K"/>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2425" y="5949950"/>
            <a:ext cx="1473200" cy="598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94940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80200" y="103188"/>
            <a:ext cx="2132013" cy="5667375"/>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282575" y="103188"/>
            <a:ext cx="6245225" cy="5667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14279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37434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283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282575" y="977900"/>
            <a:ext cx="4183063" cy="4792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4618038" y="977900"/>
            <a:ext cx="4184650" cy="4792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01762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32338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09059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80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3276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0596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1410" name="Rectangle 2"/>
          <p:cNvSpPr>
            <a:spLocks noChangeArrowheads="1"/>
          </p:cNvSpPr>
          <p:nvPr/>
        </p:nvSpPr>
        <p:spPr bwMode="auto">
          <a:xfrm>
            <a:off x="0" y="0"/>
            <a:ext cx="9144000" cy="744538"/>
          </a:xfrm>
          <a:prstGeom prst="rect">
            <a:avLst/>
          </a:prstGeom>
          <a:solidFill>
            <a:srgbClr val="00A6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401411" name="Rectangle 3"/>
          <p:cNvSpPr>
            <a:spLocks noGrp="1" noChangeArrowheads="1"/>
          </p:cNvSpPr>
          <p:nvPr>
            <p:ph type="body" idx="1"/>
          </p:nvPr>
        </p:nvSpPr>
        <p:spPr bwMode="auto">
          <a:xfrm>
            <a:off x="282575" y="977900"/>
            <a:ext cx="8520113" cy="47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Textmasterformate durch Klicken bearbeiten</a:t>
            </a:r>
          </a:p>
          <a:p>
            <a:pPr lvl="1"/>
            <a:r>
              <a:rPr lang="en-GB" smtClean="0"/>
              <a:t>Zweite Ebene</a:t>
            </a:r>
          </a:p>
        </p:txBody>
      </p:sp>
      <p:sp>
        <p:nvSpPr>
          <p:cNvPr id="401412" name="Rectangle 4"/>
          <p:cNvSpPr>
            <a:spLocks noGrp="1" noChangeArrowheads="1"/>
          </p:cNvSpPr>
          <p:nvPr>
            <p:ph type="title"/>
          </p:nvPr>
        </p:nvSpPr>
        <p:spPr bwMode="auto">
          <a:xfrm>
            <a:off x="292100" y="103188"/>
            <a:ext cx="8520113"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Titelmasterformat durch Klicken bearbeiten</a:t>
            </a:r>
          </a:p>
        </p:txBody>
      </p:sp>
      <p:sp>
        <p:nvSpPr>
          <p:cNvPr id="401413" name="Rectangle 5"/>
          <p:cNvSpPr>
            <a:spLocks noChangeArrowheads="1"/>
          </p:cNvSpPr>
          <p:nvPr/>
        </p:nvSpPr>
        <p:spPr bwMode="auto">
          <a:xfrm>
            <a:off x="282575" y="6280150"/>
            <a:ext cx="75930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nchor="ctr"/>
          <a:lstStyle/>
          <a:p>
            <a:pPr algn="r" eaLnBrk="1" hangingPunct="1"/>
            <a:r>
              <a:rPr lang="en-GB" sz="900" b="1" dirty="0" smtClean="0">
                <a:solidFill>
                  <a:schemeClr val="bg2"/>
                </a:solidFill>
              </a:rPr>
              <a:t>Davit</a:t>
            </a:r>
            <a:r>
              <a:rPr lang="en-GB" sz="900" b="1" baseline="0" dirty="0" smtClean="0">
                <a:solidFill>
                  <a:schemeClr val="bg2"/>
                </a:solidFill>
              </a:rPr>
              <a:t> Kalantaryan</a:t>
            </a:r>
            <a:r>
              <a:rPr lang="en-GB" sz="900" b="1" dirty="0" smtClean="0">
                <a:solidFill>
                  <a:schemeClr val="bg2"/>
                </a:solidFill>
              </a:rPr>
              <a:t> </a:t>
            </a:r>
            <a:r>
              <a:rPr lang="en-GB" sz="900" dirty="0" smtClean="0">
                <a:solidFill>
                  <a:schemeClr val="bg2"/>
                </a:solidFill>
              </a:rPr>
              <a:t> </a:t>
            </a:r>
            <a:r>
              <a:rPr lang="en-GB" sz="900" dirty="0">
                <a:solidFill>
                  <a:schemeClr val="bg2"/>
                </a:solidFill>
              </a:rPr>
              <a:t>|  </a:t>
            </a:r>
            <a:r>
              <a:rPr lang="en-GB" sz="900" dirty="0" smtClean="0">
                <a:solidFill>
                  <a:schemeClr val="bg2"/>
                </a:solidFill>
              </a:rPr>
              <a:t>MTCA drivers  </a:t>
            </a:r>
            <a:r>
              <a:rPr lang="en-GB" sz="900" dirty="0">
                <a:solidFill>
                  <a:schemeClr val="bg2"/>
                </a:solidFill>
              </a:rPr>
              <a:t>|  </a:t>
            </a:r>
            <a:r>
              <a:rPr lang="en-GB" sz="900" dirty="0" smtClean="0">
                <a:solidFill>
                  <a:schemeClr val="bg2"/>
                </a:solidFill>
              </a:rPr>
              <a:t>26.08.2019  </a:t>
            </a:r>
            <a:r>
              <a:rPr lang="en-GB" sz="900" dirty="0">
                <a:solidFill>
                  <a:schemeClr val="bg2"/>
                </a:solidFill>
              </a:rPr>
              <a:t>|  </a:t>
            </a:r>
            <a:r>
              <a:rPr lang="en-GB" sz="900" b="1" dirty="0">
                <a:solidFill>
                  <a:schemeClr val="bg2"/>
                </a:solidFill>
              </a:rPr>
              <a:t>Page </a:t>
            </a:r>
            <a:fld id="{ABA098E9-E6EE-44BF-9612-6777A6DF1330}" type="slidenum">
              <a:rPr lang="en-GB" sz="900" b="1">
                <a:solidFill>
                  <a:schemeClr val="bg2"/>
                </a:solidFill>
              </a:rPr>
              <a:pPr algn="r" eaLnBrk="1" hangingPunct="1"/>
              <a:t>‹#›</a:t>
            </a:fld>
            <a:endParaRPr lang="en-GB" sz="900" b="1" dirty="0">
              <a:solidFill>
                <a:schemeClr val="bg2"/>
              </a:solidFill>
            </a:endParaRPr>
          </a:p>
        </p:txBody>
      </p:sp>
      <p:pic>
        <p:nvPicPr>
          <p:cNvPr id="401418" name="Picture 10" descr="DESY-Logo-cyan-RGB_ger"/>
          <p:cNvPicPr>
            <a:picLocks noChangeAspect="1" noChangeArrowheads="1"/>
          </p:cNvPicPr>
          <p:nvPr/>
        </p:nvPicPr>
        <p:blipFill>
          <a:blip r:embed="rId13" cstate="print">
            <a:extLst>
              <a:ext uri="{28A0092B-C50C-407E-A947-70E740481C1C}">
                <a14:useLocalDpi xmlns:a14="http://schemas.microsoft.com/office/drawing/2010/main" val="0"/>
              </a:ext>
            </a:extLst>
          </a:blip>
          <a:srcRect l="-9424" t="-7854" r="-18587" b="-12566"/>
          <a:stretch>
            <a:fillRect/>
          </a:stretch>
        </p:blipFill>
        <p:spPr bwMode="auto">
          <a:xfrm>
            <a:off x="8035925" y="6099175"/>
            <a:ext cx="776288" cy="7302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charset="0"/>
        </a:defRPr>
      </a:lvl2pPr>
      <a:lvl3pPr algn="l" rtl="0" eaLnBrk="1" fontAlgn="base" hangingPunct="1">
        <a:spcBef>
          <a:spcPct val="0"/>
        </a:spcBef>
        <a:spcAft>
          <a:spcPct val="0"/>
        </a:spcAft>
        <a:defRPr sz="2400" b="1">
          <a:solidFill>
            <a:schemeClr val="bg1"/>
          </a:solidFill>
          <a:latin typeface="Arial" charset="0"/>
        </a:defRPr>
      </a:lvl3pPr>
      <a:lvl4pPr algn="l" rtl="0" eaLnBrk="1" fontAlgn="base" hangingPunct="1">
        <a:spcBef>
          <a:spcPct val="0"/>
        </a:spcBef>
        <a:spcAft>
          <a:spcPct val="0"/>
        </a:spcAft>
        <a:defRPr sz="2400" b="1">
          <a:solidFill>
            <a:schemeClr val="bg1"/>
          </a:solidFill>
          <a:latin typeface="Arial" charset="0"/>
        </a:defRPr>
      </a:lvl4pPr>
      <a:lvl5pPr algn="l" rtl="0" eaLnBrk="1" fontAlgn="base" hangingPunct="1">
        <a:spcBef>
          <a:spcPct val="0"/>
        </a:spcBef>
        <a:spcAft>
          <a:spcPct val="0"/>
        </a:spcAft>
        <a:defRPr sz="2400" b="1">
          <a:solidFill>
            <a:schemeClr val="bg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p:titleStyle>
    <p:bodyStyle>
      <a:lvl1pPr marL="265113" indent="-265113" algn="l" rtl="0" eaLnBrk="1" fontAlgn="base" hangingPunct="1">
        <a:spcBef>
          <a:spcPct val="0"/>
        </a:spcBef>
        <a:spcAft>
          <a:spcPct val="50000"/>
        </a:spcAft>
        <a:buClr>
          <a:srgbClr val="F28E00"/>
        </a:buClr>
        <a:buFont typeface="Arial Black" pitchFamily="34" charset="0"/>
        <a:buChar char="&gt;"/>
        <a:defRPr sz="2000">
          <a:solidFill>
            <a:schemeClr val="tx1"/>
          </a:solidFill>
          <a:latin typeface="+mn-lt"/>
          <a:ea typeface="+mn-ea"/>
          <a:cs typeface="+mn-cs"/>
        </a:defRPr>
      </a:lvl1pPr>
      <a:lvl2pPr marL="628650" indent="-184150" algn="l" rtl="0" eaLnBrk="1" fontAlgn="base" hangingPunct="1">
        <a:spcBef>
          <a:spcPct val="0"/>
        </a:spcBef>
        <a:spcAft>
          <a:spcPct val="50000"/>
        </a:spcAft>
        <a:buClr>
          <a:schemeClr val="bg2"/>
        </a:buClr>
        <a:buFont typeface="Wingdings" pitchFamily="2" charset="2"/>
        <a:buChar char="§"/>
        <a:defRPr sz="1600">
          <a:solidFill>
            <a:schemeClr val="tx1"/>
          </a:solidFill>
          <a:latin typeface="+mn-lt"/>
        </a:defRPr>
      </a:lvl2pPr>
      <a:lvl3pPr marL="1236663" indent="-228600" algn="l" rtl="0" eaLnBrk="1" fontAlgn="base" hangingPunct="1">
        <a:spcBef>
          <a:spcPct val="0"/>
        </a:spcBef>
        <a:spcAft>
          <a:spcPct val="0"/>
        </a:spcAft>
        <a:buClr>
          <a:srgbClr val="FF9900"/>
        </a:buClr>
        <a:buFont typeface="Arial Black" pitchFamily="34" charset="0"/>
        <a:defRPr sz="1200">
          <a:solidFill>
            <a:schemeClr val="tx1"/>
          </a:solidFill>
          <a:latin typeface="+mn-lt"/>
        </a:defRPr>
      </a:lvl3pPr>
      <a:lvl4pPr marL="1644650" indent="-228600" algn="l" rtl="0" eaLnBrk="1" fontAlgn="base" hangingPunct="1">
        <a:spcBef>
          <a:spcPct val="0"/>
        </a:spcBef>
        <a:spcAft>
          <a:spcPct val="0"/>
        </a:spcAft>
        <a:buFont typeface="Wingdings" pitchFamily="2" charset="2"/>
        <a:buChar char="§"/>
        <a:defRPr sz="1400">
          <a:solidFill>
            <a:schemeClr val="tx1"/>
          </a:solidFill>
          <a:latin typeface="+mn-lt"/>
        </a:defRPr>
      </a:lvl4pPr>
      <a:lvl5pPr marL="2057400" indent="-228600" algn="l" rtl="0" eaLnBrk="1" fontAlgn="base" hangingPunct="1">
        <a:spcBef>
          <a:spcPct val="20000"/>
        </a:spcBef>
        <a:spcAft>
          <a:spcPct val="0"/>
        </a:spcAft>
        <a:defRPr sz="2000">
          <a:solidFill>
            <a:schemeClr val="tx1"/>
          </a:solidFill>
          <a:latin typeface="+mn-lt"/>
        </a:defRPr>
      </a:lvl5pPr>
      <a:lvl6pPr marL="2514600" indent="-228600" algn="l" rtl="0" eaLnBrk="1" fontAlgn="base" hangingPunct="1">
        <a:spcBef>
          <a:spcPct val="20000"/>
        </a:spcBef>
        <a:spcAft>
          <a:spcPct val="0"/>
        </a:spcAft>
        <a:defRPr sz="2000">
          <a:solidFill>
            <a:schemeClr val="tx1"/>
          </a:solidFill>
          <a:latin typeface="+mn-lt"/>
        </a:defRPr>
      </a:lvl6pPr>
      <a:lvl7pPr marL="2971800" indent="-228600" algn="l" rtl="0" eaLnBrk="1" fontAlgn="base" hangingPunct="1">
        <a:spcBef>
          <a:spcPct val="20000"/>
        </a:spcBef>
        <a:spcAft>
          <a:spcPct val="0"/>
        </a:spcAft>
        <a:defRPr sz="2000">
          <a:solidFill>
            <a:schemeClr val="tx1"/>
          </a:solidFill>
          <a:latin typeface="+mn-lt"/>
        </a:defRPr>
      </a:lvl7pPr>
      <a:lvl8pPr marL="3429000" indent="-228600" algn="l" rtl="0" eaLnBrk="1" fontAlgn="base" hangingPunct="1">
        <a:spcBef>
          <a:spcPct val="20000"/>
        </a:spcBef>
        <a:spcAft>
          <a:spcPct val="0"/>
        </a:spcAft>
        <a:defRPr sz="2000">
          <a:solidFill>
            <a:schemeClr val="tx1"/>
          </a:solidFill>
          <a:latin typeface="+mn-lt"/>
        </a:defRPr>
      </a:lvl8pPr>
      <a:lvl9pPr marL="3886200" indent="-228600" algn="l" rtl="0" eaLnBrk="1" fontAlgn="base" hangingPunct="1">
        <a:spcBef>
          <a:spcPct val="20000"/>
        </a:spcBef>
        <a:spcAft>
          <a:spcPct val="0"/>
        </a:spcAft>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oot.cern.ch/"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73" name="Rectangle 29"/>
          <p:cNvSpPr>
            <a:spLocks noGrp="1" noChangeArrowheads="1"/>
          </p:cNvSpPr>
          <p:nvPr>
            <p:ph type="ctrTitle"/>
          </p:nvPr>
        </p:nvSpPr>
        <p:spPr/>
        <p:txBody>
          <a:bodyPr anchor="ctr" anchorCtr="0"/>
          <a:lstStyle/>
          <a:p>
            <a:pPr algn="ctr"/>
            <a:r>
              <a:rPr lang="de-DE" sz="3800" dirty="0" smtClean="0"/>
              <a:t>Data Getter </a:t>
            </a:r>
            <a:r>
              <a:rPr lang="de-DE" sz="3800" dirty="0" err="1" smtClean="0"/>
              <a:t>for</a:t>
            </a:r>
            <a:r>
              <a:rPr lang="de-DE" sz="3800" dirty="0" smtClean="0"/>
              <a:t> PITZ DAQ</a:t>
            </a:r>
            <a:endParaRPr lang="de-DE" sz="3800" dirty="0"/>
          </a:p>
        </p:txBody>
      </p:sp>
      <p:sp>
        <p:nvSpPr>
          <p:cNvPr id="185374" name="Rectangle 30"/>
          <p:cNvSpPr>
            <a:spLocks noGrp="1" noChangeArrowheads="1"/>
          </p:cNvSpPr>
          <p:nvPr>
            <p:ph type="subTitle" idx="1"/>
          </p:nvPr>
        </p:nvSpPr>
        <p:spPr>
          <a:xfrm>
            <a:off x="282575" y="1363663"/>
            <a:ext cx="8529638" cy="812467"/>
          </a:xfrm>
        </p:spPr>
        <p:txBody>
          <a:bodyPr/>
          <a:lstStyle/>
          <a:p>
            <a:r>
              <a:rPr lang="en-US" dirty="0" smtClean="0"/>
              <a:t>Using MATLAB emulator for getting data from DAQ and calling MATLAB scripts for handling that data</a:t>
            </a:r>
            <a:endParaRPr lang="de-DE" dirty="0"/>
          </a:p>
        </p:txBody>
      </p:sp>
      <p:sp>
        <p:nvSpPr>
          <p:cNvPr id="185379" name="Text Box 35"/>
          <p:cNvSpPr txBox="1">
            <a:spLocks noChangeArrowheads="1"/>
          </p:cNvSpPr>
          <p:nvPr/>
        </p:nvSpPr>
        <p:spPr bwMode="auto">
          <a:xfrm>
            <a:off x="4646613" y="4356100"/>
            <a:ext cx="41656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dirty="0" smtClean="0">
                <a:solidFill>
                  <a:srgbClr val="00A5EB"/>
                </a:solidFill>
              </a:rPr>
              <a:t>Davit Kalantaryan</a:t>
            </a:r>
            <a:endParaRPr lang="de-DE" dirty="0">
              <a:solidFill>
                <a:srgbClr val="00A5EB"/>
              </a:solidFill>
            </a:endParaRPr>
          </a:p>
          <a:p>
            <a:r>
              <a:rPr lang="de-DE" dirty="0" smtClean="0"/>
              <a:t>Seminar on DAQ</a:t>
            </a:r>
            <a:endParaRPr lang="de-DE" dirty="0"/>
          </a:p>
          <a:p>
            <a:r>
              <a:rPr lang="de-DE" dirty="0" smtClean="0"/>
              <a:t>Zeuthen, 26.08.2019</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de-DE" dirty="0"/>
          </a:p>
        </p:txBody>
      </p:sp>
      <p:sp>
        <p:nvSpPr>
          <p:cNvPr id="3" name="Content Placeholder 2"/>
          <p:cNvSpPr>
            <a:spLocks noGrp="1"/>
          </p:cNvSpPr>
          <p:nvPr>
            <p:ph idx="1"/>
          </p:nvPr>
        </p:nvSpPr>
        <p:spPr/>
        <p:txBody>
          <a:bodyPr/>
          <a:lstStyle/>
          <a:p>
            <a:r>
              <a:rPr lang="en-US" dirty="0"/>
              <a:t>MATLAB</a:t>
            </a:r>
            <a:r>
              <a:rPr lang="en-US" dirty="0" smtClean="0"/>
              <a:t> emulator</a:t>
            </a:r>
          </a:p>
          <a:p>
            <a:r>
              <a:rPr lang="en-US" dirty="0" smtClean="0"/>
              <a:t>How to use MATLAB emulator for getting data from PITZ DAQ</a:t>
            </a:r>
            <a:endParaRPr lang="de-DE" dirty="0"/>
          </a:p>
          <a:p>
            <a:r>
              <a:rPr lang="en-US" dirty="0" smtClean="0"/>
              <a:t>Use obtained data from MATLAB scripts inside the emulator</a:t>
            </a:r>
          </a:p>
          <a:p>
            <a:r>
              <a:rPr lang="en-US" dirty="0" smtClean="0"/>
              <a:t>Extend emulator using C,C++</a:t>
            </a:r>
          </a:p>
        </p:txBody>
      </p:sp>
    </p:spTree>
    <p:extLst>
      <p:ext uri="{BB962C8B-B14F-4D97-AF65-F5344CB8AC3E}">
        <p14:creationId xmlns:p14="http://schemas.microsoft.com/office/powerpoint/2010/main" val="1908341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emulator</a:t>
            </a:r>
            <a:endParaRPr lang="de-DE" dirty="0"/>
          </a:p>
        </p:txBody>
      </p:sp>
      <p:sp>
        <p:nvSpPr>
          <p:cNvPr id="3" name="Content Placeholder 2"/>
          <p:cNvSpPr>
            <a:spLocks noGrp="1"/>
          </p:cNvSpPr>
          <p:nvPr>
            <p:ph idx="1"/>
          </p:nvPr>
        </p:nvSpPr>
        <p:spPr/>
        <p:txBody>
          <a:bodyPr/>
          <a:lstStyle/>
          <a:p>
            <a:r>
              <a:rPr lang="en-US" dirty="0" smtClean="0"/>
              <a:t>What is MATLAB emulator</a:t>
            </a:r>
          </a:p>
          <a:p>
            <a:r>
              <a:rPr lang="en-US" dirty="0" smtClean="0"/>
              <a:t>How to use it</a:t>
            </a:r>
          </a:p>
          <a:p>
            <a:r>
              <a:rPr lang="en-US" dirty="0" smtClean="0"/>
              <a:t>Available commands</a:t>
            </a:r>
            <a:endParaRPr lang="de-DE" dirty="0"/>
          </a:p>
        </p:txBody>
      </p:sp>
    </p:spTree>
    <p:extLst>
      <p:ext uri="{BB962C8B-B14F-4D97-AF65-F5344CB8AC3E}">
        <p14:creationId xmlns:p14="http://schemas.microsoft.com/office/powerpoint/2010/main" val="413826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MATLAB emulator</a:t>
            </a:r>
            <a:endParaRPr lang="de-DE" dirty="0"/>
          </a:p>
        </p:txBody>
      </p:sp>
      <p:sp>
        <p:nvSpPr>
          <p:cNvPr id="3" name="Content Placeholder 2"/>
          <p:cNvSpPr>
            <a:spLocks noGrp="1"/>
          </p:cNvSpPr>
          <p:nvPr>
            <p:ph idx="1"/>
          </p:nvPr>
        </p:nvSpPr>
        <p:spPr>
          <a:xfrm>
            <a:off x="140807" y="793603"/>
            <a:ext cx="8797630" cy="4792663"/>
          </a:xfrm>
        </p:spPr>
        <p:txBody>
          <a:bodyPr/>
          <a:lstStyle/>
          <a:p>
            <a:pPr marL="0" indent="0">
              <a:buNone/>
            </a:pPr>
            <a:r>
              <a:rPr lang="en-US" sz="1800" dirty="0" smtClean="0"/>
              <a:t>MATLAB emulator is QT based GUI application. The main view looks like MATLABs command prompt (see fig.1). You can resize move window to any position to desktop(s), next time application starts it will remember its correct position.</a:t>
            </a:r>
          </a:p>
          <a:p>
            <a:pPr marL="0" indent="0">
              <a:buNone/>
            </a:pPr>
            <a:r>
              <a:rPr lang="en-US" sz="1800" dirty="0" smtClean="0"/>
              <a:t>The aim of this application is to run ROOT ([1]) and MATLAB scripts together.</a:t>
            </a:r>
          </a:p>
          <a:p>
            <a:pPr marL="0" indent="0">
              <a:buNone/>
            </a:pPr>
            <a:r>
              <a:rPr lang="en-US" sz="1800" dirty="0" smtClean="0"/>
              <a:t>Several tries to have MATLAB MEX file were unsuccessful, because of MATLAB ROOT incompatibility</a:t>
            </a:r>
          </a:p>
          <a:p>
            <a:pPr marL="0" indent="0">
              <a:buNone/>
            </a:pPr>
            <a:r>
              <a:rPr lang="en-US" sz="1800" dirty="0" smtClean="0"/>
              <a:t>In order to open this application call ‘matlabengine.sh’, that one can find in the directory ‘/</a:t>
            </a:r>
            <a:r>
              <a:rPr lang="en-US" sz="1800" dirty="0" err="1" smtClean="0"/>
              <a:t>afs</a:t>
            </a:r>
            <a:r>
              <a:rPr lang="en-US" sz="1800" dirty="0" smtClean="0"/>
              <a:t>/ifh.de/group/</a:t>
            </a:r>
            <a:r>
              <a:rPr lang="en-US" sz="1800" dirty="0" err="1" smtClean="0"/>
              <a:t>pitz</a:t>
            </a:r>
            <a:r>
              <a:rPr lang="en-US" sz="1800" dirty="0" smtClean="0"/>
              <a:t>/scripts/</a:t>
            </a:r>
            <a:r>
              <a:rPr lang="en-US" sz="1800" dirty="0" err="1" smtClean="0"/>
              <a:t>unix</a:t>
            </a:r>
            <a:r>
              <a:rPr lang="en-US" sz="1800" dirty="0" smtClean="0"/>
              <a:t>’ (for </a:t>
            </a:r>
            <a:r>
              <a:rPr lang="en-US" sz="1800" dirty="0" err="1" smtClean="0"/>
              <a:t>unix</a:t>
            </a:r>
            <a:r>
              <a:rPr lang="en-US" sz="1800" dirty="0" smtClean="0"/>
              <a:t> like systems) and </a:t>
            </a:r>
            <a:r>
              <a:rPr lang="en-US" sz="1800" dirty="0"/>
              <a:t>‘</a:t>
            </a:r>
            <a:r>
              <a:rPr lang="en-US" sz="1800" dirty="0" smtClean="0"/>
              <a:t>matlabengine.bat’ in the directory </a:t>
            </a:r>
            <a:r>
              <a:rPr lang="en-US" sz="1800" dirty="0"/>
              <a:t>‘/</a:t>
            </a:r>
            <a:r>
              <a:rPr lang="en-US" sz="1800" dirty="0" err="1" smtClean="0"/>
              <a:t>afs</a:t>
            </a:r>
            <a:r>
              <a:rPr lang="en-US" sz="1800" dirty="0" smtClean="0"/>
              <a:t>/ifh.de/group/</a:t>
            </a:r>
            <a:r>
              <a:rPr lang="en-US" sz="1800" dirty="0" err="1" smtClean="0"/>
              <a:t>pitz</a:t>
            </a:r>
            <a:r>
              <a:rPr lang="en-US" sz="1800" dirty="0" smtClean="0"/>
              <a:t>/scripts/windows’</a:t>
            </a:r>
            <a:endParaRPr lang="de-DE" sz="1800" dirty="0"/>
          </a:p>
        </p:txBody>
      </p:sp>
      <p:grpSp>
        <p:nvGrpSpPr>
          <p:cNvPr id="5" name="Group 4"/>
          <p:cNvGrpSpPr/>
          <p:nvPr/>
        </p:nvGrpSpPr>
        <p:grpSpPr>
          <a:xfrm>
            <a:off x="7088" y="4498237"/>
            <a:ext cx="3286125" cy="2352675"/>
            <a:chOff x="0" y="4505325"/>
            <a:chExt cx="3286125" cy="2352675"/>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05325"/>
              <a:ext cx="328612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74243" y="6329916"/>
              <a:ext cx="2537637" cy="276999"/>
            </a:xfrm>
            <a:prstGeom prst="rect">
              <a:avLst/>
            </a:prstGeom>
            <a:noFill/>
          </p:spPr>
          <p:txBody>
            <a:bodyPr wrap="square" rtlCol="0">
              <a:spAutoFit/>
            </a:bodyPr>
            <a:lstStyle/>
            <a:p>
              <a:r>
                <a:rPr lang="en-US" sz="1200" b="1" dirty="0" smtClean="0"/>
                <a:t>Figure 1: MATLAB emulator </a:t>
              </a:r>
              <a:endParaRPr lang="de-DE" sz="1200" b="1" dirty="0"/>
            </a:p>
          </p:txBody>
        </p:sp>
      </p:grpSp>
      <p:sp>
        <p:nvSpPr>
          <p:cNvPr id="6" name="TextBox 5"/>
          <p:cNvSpPr txBox="1"/>
          <p:nvPr/>
        </p:nvSpPr>
        <p:spPr>
          <a:xfrm>
            <a:off x="4536558" y="5688751"/>
            <a:ext cx="3905693" cy="276999"/>
          </a:xfrm>
          <a:prstGeom prst="rect">
            <a:avLst/>
          </a:prstGeom>
          <a:noFill/>
        </p:spPr>
        <p:txBody>
          <a:bodyPr wrap="square" rtlCol="0">
            <a:spAutoFit/>
          </a:bodyPr>
          <a:lstStyle/>
          <a:p>
            <a:r>
              <a:rPr lang="en-US" sz="1200" b="1" dirty="0" smtClean="0"/>
              <a:t>[1] </a:t>
            </a:r>
            <a:r>
              <a:rPr lang="de-DE" sz="1200" b="1" dirty="0">
                <a:hlinkClick r:id="rId3"/>
              </a:rPr>
              <a:t>https://root.cern.ch/</a:t>
            </a:r>
            <a:endParaRPr lang="de-DE" sz="1200" b="1" dirty="0"/>
          </a:p>
        </p:txBody>
      </p:sp>
    </p:spTree>
    <p:extLst>
      <p:ext uri="{BB962C8B-B14F-4D97-AF65-F5344CB8AC3E}">
        <p14:creationId xmlns:p14="http://schemas.microsoft.com/office/powerpoint/2010/main" val="3253952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MATLAB emulator</a:t>
            </a:r>
            <a:endParaRPr lang="de-DE" dirty="0"/>
          </a:p>
        </p:txBody>
      </p:sp>
      <p:sp>
        <p:nvSpPr>
          <p:cNvPr id="3" name="Content Placeholder 2"/>
          <p:cNvSpPr>
            <a:spLocks noGrp="1"/>
          </p:cNvSpPr>
          <p:nvPr>
            <p:ph idx="1"/>
          </p:nvPr>
        </p:nvSpPr>
        <p:spPr/>
        <p:txBody>
          <a:bodyPr/>
          <a:lstStyle/>
          <a:p>
            <a:r>
              <a:rPr lang="en-US" dirty="0" smtClean="0"/>
              <a:t>Type the command in the command prompt and press enter key.</a:t>
            </a:r>
          </a:p>
          <a:p>
            <a:r>
              <a:rPr lang="en-US" dirty="0" smtClean="0"/>
              <a:t>Any argument provided to command should be in the parentheses after (for example “&gt;&gt;</a:t>
            </a:r>
            <a:r>
              <a:rPr lang="en-US" dirty="0" err="1" smtClean="0"/>
              <a:t>matlab</a:t>
            </a:r>
            <a:r>
              <a:rPr lang="en-US" dirty="0" smtClean="0"/>
              <a:t>(figure(1))” will call “figure(1)” command inside the MATLAB)</a:t>
            </a:r>
            <a:endParaRPr lang="de-DE" dirty="0"/>
          </a:p>
        </p:txBody>
      </p:sp>
    </p:spTree>
    <p:extLst>
      <p:ext uri="{BB962C8B-B14F-4D97-AF65-F5344CB8AC3E}">
        <p14:creationId xmlns:p14="http://schemas.microsoft.com/office/powerpoint/2010/main" val="158413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de-DE"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1871" y="1245658"/>
            <a:ext cx="6689854" cy="4901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9198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r>
              <a:rPr lang="de-DE" dirty="0" err="1"/>
              <a:t>matlab</a:t>
            </a:r>
            <a:r>
              <a:rPr lang="de-DE" dirty="0"/>
              <a:t>(</a:t>
            </a:r>
            <a:r>
              <a:rPr lang="de-DE" dirty="0" err="1"/>
              <a:t>workspace</a:t>
            </a:r>
            <a:r>
              <a:rPr lang="de-DE" dirty="0" smtClean="0"/>
              <a:t>)</a:t>
            </a:r>
          </a:p>
          <a:p>
            <a:r>
              <a:rPr lang="de-DE" dirty="0" err="1"/>
              <a:t>matlab</a:t>
            </a:r>
            <a:r>
              <a:rPr lang="de-DE" dirty="0"/>
              <a:t>(</a:t>
            </a:r>
            <a:r>
              <a:rPr lang="de-DE" dirty="0" err="1"/>
              <a:t>commandhistory</a:t>
            </a:r>
            <a:r>
              <a:rPr lang="de-DE" dirty="0"/>
              <a:t>)</a:t>
            </a:r>
          </a:p>
        </p:txBody>
      </p:sp>
    </p:spTree>
    <p:extLst>
      <p:ext uri="{BB962C8B-B14F-4D97-AF65-F5344CB8AC3E}">
        <p14:creationId xmlns:p14="http://schemas.microsoft.com/office/powerpoint/2010/main" val="145483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r>
              <a:rPr lang="en-US" dirty="0" smtClean="0"/>
              <a:t>In the command prompt pressing home is not working properly</a:t>
            </a:r>
          </a:p>
          <a:p>
            <a:r>
              <a:rPr lang="en-US" dirty="0" smtClean="0"/>
              <a:t>In the command </a:t>
            </a:r>
            <a:r>
              <a:rPr lang="en-US" smtClean="0"/>
              <a:t>prompt mouse </a:t>
            </a:r>
            <a:r>
              <a:rPr lang="en-US" dirty="0" smtClean="0"/>
              <a:t>events should be handled</a:t>
            </a:r>
            <a:endParaRPr lang="de-DE" dirty="0"/>
          </a:p>
        </p:txBody>
      </p:sp>
    </p:spTree>
    <p:extLst>
      <p:ext uri="{BB962C8B-B14F-4D97-AF65-F5344CB8AC3E}">
        <p14:creationId xmlns:p14="http://schemas.microsoft.com/office/powerpoint/2010/main" val="2462947392"/>
      </p:ext>
    </p:extLst>
  </p:cSld>
  <p:clrMapOvr>
    <a:masterClrMapping/>
  </p:clrMapOvr>
</p:sld>
</file>

<file path=ppt/theme/theme1.xml><?xml version="1.0" encoding="utf-8"?>
<a:theme xmlns:a="http://schemas.openxmlformats.org/drawingml/2006/main" name="PPT-Vorlage_en">
  <a:themeElements>
    <a:clrScheme name="2_DESY_Vortrag_3-1 14">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808080"/>
      </a:folHlink>
    </a:clrScheme>
    <a:fontScheme name="2_DESY_Vortrag_3-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2_DESY_Vortrag_3-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SY_Vortrag_3-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SY_Vortrag_3-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SY_Vortrag_3-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SY_Vortrag_3-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SY_Vortrag_3-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SY_Vortrag_3-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SY_Vortrag_3-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SY_Vortrag_3-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SY_Vortrag_3-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SY_Vortrag_3-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SY_Vortrag_3-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DESY_Vortrag_3-1 13">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99CC00"/>
        </a:folHlink>
      </a:clrScheme>
      <a:clrMap bg1="lt1" tx1="dk1" bg2="lt2" tx2="dk2" accent1="accent1" accent2="accent2" accent3="accent3" accent4="accent4" accent5="accent5" accent6="accent6" hlink="hlink" folHlink="folHlink"/>
    </a:extraClrScheme>
    <a:extraClrScheme>
      <a:clrScheme name="2_DESY_Vortrag_3-1 14">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PPT-Vorlage_en</Template>
  <TotalTime>0</TotalTime>
  <Words>263</Words>
  <Application>Microsoft Office PowerPoint</Application>
  <PresentationFormat>On-screen Show (4:3)</PresentationFormat>
  <Paragraphs>29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PPT-Vorlage_en</vt:lpstr>
      <vt:lpstr>Data Getter for PITZ DAQ</vt:lpstr>
      <vt:lpstr>Content</vt:lpstr>
      <vt:lpstr>Content emulator</vt:lpstr>
      <vt:lpstr>What is MATLAB emulator</vt:lpstr>
      <vt:lpstr>How to use MATLAB emulator</vt:lpstr>
      <vt:lpstr>Commands</vt:lpstr>
      <vt:lpstr>PowerPoint Presentation</vt:lpstr>
      <vt:lpstr>PowerPoint Presentation</vt:lpstr>
    </vt:vector>
  </TitlesOfParts>
  <Company>DESY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Booster steering optimization</dc:title>
  <dc:creator>Kalantaryan, Davit</dc:creator>
  <cp:lastModifiedBy>Kalantaryan, Davit</cp:lastModifiedBy>
  <cp:revision>681</cp:revision>
  <cp:lastPrinted>2014-03-03T12:08:34Z</cp:lastPrinted>
  <dcterms:created xsi:type="dcterms:W3CDTF">2013-05-02T12:08:33Z</dcterms:created>
  <dcterms:modified xsi:type="dcterms:W3CDTF">2019-09-01T15:54:46Z</dcterms:modified>
</cp:coreProperties>
</file>