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9" r:id="rId3"/>
    <p:sldId id="265" r:id="rId4"/>
    <p:sldId id="266" r:id="rId5"/>
    <p:sldId id="264" r:id="rId6"/>
    <p:sldId id="258" r:id="rId7"/>
    <p:sldId id="270" r:id="rId8"/>
    <p:sldId id="259" r:id="rId9"/>
    <p:sldId id="261" r:id="rId10"/>
    <p:sldId id="262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DC82EE-EF80-46A2-ABEB-77215305D5DD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66E5BD2-4E5F-4E5F-A30F-20A9167CAE39}" type="datetimeFigureOut">
              <a:rPr lang="es-CO" smtClean="0"/>
              <a:t>14/05/2013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Unidad de Registro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Oscar Andrés Urbano</a:t>
            </a:r>
          </a:p>
          <a:p>
            <a:r>
              <a:rPr lang="es-CO" dirty="0" smtClean="0"/>
              <a:t>David Leonardo Tobasura</a:t>
            </a:r>
          </a:p>
          <a:p>
            <a:r>
              <a:rPr lang="es-CO" dirty="0" smtClean="0"/>
              <a:t>Diego Felipe Silva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91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0"/>
          <a:stretch/>
        </p:blipFill>
        <p:spPr bwMode="auto">
          <a:xfrm>
            <a:off x="467544" y="2636912"/>
            <a:ext cx="7344816" cy="375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s-CO" dirty="0" smtClean="0"/>
              <a:t>CFG - </a:t>
            </a:r>
            <a:r>
              <a:rPr lang="es-CO" dirty="0" err="1" smtClean="0"/>
              <a:t>Configuration</a:t>
            </a:r>
            <a:endParaRPr lang="es-CO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9906"/>
            <a:ext cx="7200800" cy="110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9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395536" y="2852936"/>
            <a:ext cx="7444800" cy="2808312"/>
            <a:chOff x="467544" y="1628800"/>
            <a:chExt cx="7444800" cy="280831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11" b="3362"/>
            <a:stretch/>
          </p:blipFill>
          <p:spPr bwMode="auto">
            <a:xfrm>
              <a:off x="467544" y="2105525"/>
              <a:ext cx="7444800" cy="233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99"/>
            <a:stretch/>
          </p:blipFill>
          <p:spPr bwMode="auto">
            <a:xfrm>
              <a:off x="611560" y="1628800"/>
              <a:ext cx="7067550" cy="497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s-CO" dirty="0" smtClean="0"/>
              <a:t>CFG - </a:t>
            </a:r>
            <a:r>
              <a:rPr lang="es-CO" dirty="0" err="1" smtClean="0"/>
              <a:t>Configuration</a:t>
            </a:r>
            <a:endParaRPr lang="es-CO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9906"/>
            <a:ext cx="7200800" cy="110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Horas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Horas empleadas en la práctica : 5 horas</a:t>
            </a:r>
          </a:p>
          <a:p>
            <a:r>
              <a:rPr lang="es-CO" sz="2400" dirty="0" smtClean="0"/>
              <a:t>Precio por hora :  $15.000</a:t>
            </a:r>
          </a:p>
          <a:p>
            <a:r>
              <a:rPr lang="es-CO" sz="2400" dirty="0" smtClean="0"/>
              <a:t>Numero de integrantes: 3 personas</a:t>
            </a:r>
          </a:p>
          <a:p>
            <a:r>
              <a:rPr lang="es-CO" sz="2400" dirty="0" smtClean="0"/>
              <a:t>TOTAL: $225.000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98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LatticeMico32 Reference Manual.</a:t>
            </a:r>
          </a:p>
          <a:p>
            <a:r>
              <a:rPr lang="es-CO" dirty="0" smtClean="0"/>
              <a:t>David Harris and Sarah Harris. Digital </a:t>
            </a:r>
            <a:r>
              <a:rPr lang="es-CO" dirty="0" err="1" smtClean="0"/>
              <a:t>Design</a:t>
            </a:r>
            <a:r>
              <a:rPr lang="es-CO" dirty="0" smtClean="0"/>
              <a:t> and </a:t>
            </a:r>
            <a:r>
              <a:rPr lang="es-CO" dirty="0" err="1" smtClean="0"/>
              <a:t>Computer</a:t>
            </a:r>
            <a:r>
              <a:rPr lang="es-CO" dirty="0" smtClean="0"/>
              <a:t> </a:t>
            </a:r>
            <a:r>
              <a:rPr lang="es-CO" dirty="0" err="1" smtClean="0"/>
              <a:t>Architecture</a:t>
            </a:r>
            <a:r>
              <a:rPr lang="es-CO" dirty="0" smtClean="0"/>
              <a:t>. Morgan </a:t>
            </a:r>
            <a:r>
              <a:rPr lang="es-CO" dirty="0" err="1" smtClean="0"/>
              <a:t>Kauffman</a:t>
            </a:r>
            <a:r>
              <a:rPr lang="es-CO" dirty="0" smtClean="0"/>
              <a:t> </a:t>
            </a:r>
            <a:r>
              <a:rPr lang="es-CO" dirty="0" err="1" smtClean="0"/>
              <a:t>Publishers</a:t>
            </a:r>
            <a:r>
              <a:rPr lang="es-CO" dirty="0" smtClean="0"/>
              <a:t>. 2007.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63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Registros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 smtClean="0"/>
              <a:t>Qué es un registro?</a:t>
            </a:r>
          </a:p>
          <a:p>
            <a:r>
              <a:rPr lang="es-CO" sz="2800" dirty="0" smtClean="0"/>
              <a:t>Son una memoria de alta velocidad pero poca capacidad, apropiada para guardar en ella valores usados con mucha recurrencia.</a:t>
            </a:r>
          </a:p>
          <a:p>
            <a:pPr marL="0" indent="0">
              <a:buNone/>
            </a:pPr>
            <a:endParaRPr lang="es-CO" sz="2800" dirty="0" smtClean="0"/>
          </a:p>
          <a:p>
            <a:pPr marL="0" indent="0">
              <a:buNone/>
            </a:pPr>
            <a:r>
              <a:rPr lang="es-CO" sz="2800" dirty="0" smtClean="0"/>
              <a:t>Para qué sirven?</a:t>
            </a:r>
          </a:p>
          <a:p>
            <a:r>
              <a:rPr lang="es-CO" sz="2800" dirty="0" smtClean="0"/>
              <a:t>Para acceder rápidamente a una cantidad pequeña de datos.</a:t>
            </a:r>
          </a:p>
          <a:p>
            <a:endParaRPr lang="es-CO" sz="2800" dirty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6366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Información de Módulo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800" dirty="0" smtClean="0"/>
              <a:t>Este módulo </a:t>
            </a:r>
            <a:r>
              <a:rPr lang="es-CO" sz="2800" dirty="0"/>
              <a:t>contiene los registros utilizados en las operaciones del </a:t>
            </a:r>
            <a:r>
              <a:rPr lang="es-CO" sz="2800" dirty="0" smtClean="0"/>
              <a:t>LM32</a:t>
            </a:r>
            <a:r>
              <a:rPr lang="es-CO" sz="2800" dirty="0"/>
              <a:t>. Éstos registros se utilizan </a:t>
            </a:r>
            <a:r>
              <a:rPr lang="es-CO" sz="2800" dirty="0" smtClean="0"/>
              <a:t>para almacenar números (que serán usados en operaciones aritméticas o para designar una dirección de memoria.) </a:t>
            </a:r>
          </a:p>
          <a:p>
            <a:pPr algn="just"/>
            <a:r>
              <a:rPr lang="es-CO" sz="2800" dirty="0" smtClean="0"/>
              <a:t>También </a:t>
            </a:r>
            <a:r>
              <a:rPr lang="es-CO" sz="2800" dirty="0"/>
              <a:t>para apuntar a la </a:t>
            </a:r>
            <a:r>
              <a:rPr lang="es-CO" sz="2800" dirty="0" smtClean="0"/>
              <a:t>pila o para guardar el valor del contador de programa.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3079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Bloques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800600"/>
          </a:xfrm>
        </p:spPr>
        <p:txBody>
          <a:bodyPr/>
          <a:lstStyle/>
          <a:p>
            <a:r>
              <a:rPr lang="es-CO" dirty="0" smtClean="0"/>
              <a:t>Se </a:t>
            </a:r>
            <a:r>
              <a:rPr lang="es-CO" dirty="0"/>
              <a:t>aprecian las señales involucradas en el módulo</a:t>
            </a:r>
            <a:r>
              <a:rPr lang="es-CO" dirty="0" smtClean="0"/>
              <a:t>.</a:t>
            </a:r>
          </a:p>
          <a:p>
            <a:r>
              <a:rPr lang="es-CO" dirty="0" smtClean="0"/>
              <a:t>En </a:t>
            </a:r>
            <a:r>
              <a:rPr lang="es-CO" dirty="0"/>
              <a:t>el </a:t>
            </a:r>
            <a:r>
              <a:rPr lang="es-CO" dirty="0" smtClean="0"/>
              <a:t>puerto </a:t>
            </a:r>
            <a:r>
              <a:rPr lang="es-CO" dirty="0"/>
              <a:t>de entrada las señales </a:t>
            </a:r>
            <a:r>
              <a:rPr lang="es-CO" i="1" dirty="0" err="1"/>
              <a:t>read_idx_X</a:t>
            </a:r>
            <a:r>
              <a:rPr lang="es-CO" i="1" dirty="0"/>
              <a:t>-d</a:t>
            </a:r>
            <a:r>
              <a:rPr lang="es-CO" dirty="0"/>
              <a:t> están directamente relacionados con los registros de </a:t>
            </a:r>
            <a:r>
              <a:rPr lang="es-CO" dirty="0" smtClean="0"/>
              <a:t>datos.</a:t>
            </a:r>
          </a:p>
          <a:p>
            <a:r>
              <a:rPr lang="es-CO" dirty="0" smtClean="0"/>
              <a:t>En </a:t>
            </a:r>
            <a:r>
              <a:rPr lang="es-CO" dirty="0"/>
              <a:t>el </a:t>
            </a:r>
            <a:r>
              <a:rPr lang="es-CO" dirty="0" err="1"/>
              <a:t>register</a:t>
            </a:r>
            <a:r>
              <a:rPr lang="es-CO" dirty="0"/>
              <a:t> file se obtienen los </a:t>
            </a:r>
            <a:r>
              <a:rPr lang="es-CO" dirty="0" err="1"/>
              <a:t>operandos</a:t>
            </a:r>
            <a:r>
              <a:rPr lang="es-CO" dirty="0"/>
              <a:t> </a:t>
            </a:r>
            <a:r>
              <a:rPr lang="es-CO" i="1" dirty="0" err="1"/>
              <a:t>reg_data_X</a:t>
            </a:r>
            <a:r>
              <a:rPr lang="es-CO" dirty="0"/>
              <a:t> que serán direccionados a módulos de operaciones </a:t>
            </a:r>
            <a:r>
              <a:rPr lang="es-CO" dirty="0" smtClean="0"/>
              <a:t>aritméticas.</a:t>
            </a:r>
          </a:p>
          <a:p>
            <a:r>
              <a:rPr lang="es-CO" dirty="0" smtClean="0"/>
              <a:t>En </a:t>
            </a:r>
            <a:r>
              <a:rPr lang="es-CO" dirty="0" err="1"/>
              <a:t>assembler</a:t>
            </a:r>
            <a:r>
              <a:rPr lang="es-CO" dirty="0"/>
              <a:t> se realiza con la instrucción </a:t>
            </a:r>
            <a:r>
              <a:rPr lang="es-CO" i="1" dirty="0" err="1"/>
              <a:t>lw</a:t>
            </a:r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20565"/>
            <a:ext cx="3816424" cy="488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3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Bloques</a:t>
            </a:r>
            <a:endParaRPr lang="es-C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8" t="30091" r="13673" b="29199"/>
          <a:stretch/>
        </p:blipFill>
        <p:spPr bwMode="auto">
          <a:xfrm>
            <a:off x="323528" y="1268759"/>
            <a:ext cx="7632848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2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General </a:t>
            </a:r>
            <a:r>
              <a:rPr lang="es-CO" dirty="0" err="1" smtClean="0"/>
              <a:t>Propose</a:t>
            </a:r>
            <a:r>
              <a:rPr lang="es-CO" dirty="0" smtClean="0"/>
              <a:t> </a:t>
            </a:r>
            <a:r>
              <a:rPr lang="es-CO" dirty="0" err="1" smtClean="0"/>
              <a:t>Registers</a:t>
            </a:r>
            <a:r>
              <a:rPr lang="es-CO" dirty="0" smtClean="0"/>
              <a:t> (GPR)</a:t>
            </a:r>
            <a:endParaRPr lang="es-CO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r="6523" b="50000"/>
          <a:stretch/>
        </p:blipFill>
        <p:spPr bwMode="auto">
          <a:xfrm>
            <a:off x="467544" y="1124744"/>
            <a:ext cx="784394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50000" r="6523"/>
          <a:stretch/>
        </p:blipFill>
        <p:spPr bwMode="auto">
          <a:xfrm>
            <a:off x="467544" y="1412776"/>
            <a:ext cx="7843943" cy="504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General </a:t>
            </a:r>
            <a:r>
              <a:rPr lang="es-CO" dirty="0" err="1" smtClean="0"/>
              <a:t>Propose</a:t>
            </a:r>
            <a:r>
              <a:rPr lang="es-CO" dirty="0" smtClean="0"/>
              <a:t> </a:t>
            </a:r>
            <a:r>
              <a:rPr lang="es-CO" dirty="0" err="1" smtClean="0"/>
              <a:t>Registers</a:t>
            </a:r>
            <a:r>
              <a:rPr lang="es-CO" dirty="0" smtClean="0"/>
              <a:t> (GPR)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724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Control and Status </a:t>
            </a:r>
            <a:r>
              <a:rPr lang="es-CO" dirty="0" err="1" smtClean="0"/>
              <a:t>Registers</a:t>
            </a:r>
            <a:r>
              <a:rPr lang="es-CO" dirty="0" smtClean="0"/>
              <a:t> (CSR)</a:t>
            </a:r>
            <a:endParaRPr lang="es-CO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4" t="34615" r="15125" b="11195"/>
          <a:stretch/>
        </p:blipFill>
        <p:spPr bwMode="auto">
          <a:xfrm>
            <a:off x="271091" y="1412776"/>
            <a:ext cx="804532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8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9906"/>
            <a:ext cx="7200800" cy="110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94" y="2636912"/>
            <a:ext cx="706755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CFG - </a:t>
            </a:r>
            <a:r>
              <a:rPr lang="es-CO" dirty="0" err="1" smtClean="0"/>
              <a:t>Configuration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25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273</TotalTime>
  <Words>240</Words>
  <Application>Microsoft Office PowerPoint</Application>
  <PresentationFormat>Presentación en pantalla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Adyacencia</vt:lpstr>
      <vt:lpstr>Unidad de Registro</vt:lpstr>
      <vt:lpstr>Registros</vt:lpstr>
      <vt:lpstr>Información de Módulo</vt:lpstr>
      <vt:lpstr>Diagrama de Bloques</vt:lpstr>
      <vt:lpstr>Diagrama de Bloques</vt:lpstr>
      <vt:lpstr>General Propose Registers (GPR)</vt:lpstr>
      <vt:lpstr>General Propose Registers (GPR)</vt:lpstr>
      <vt:lpstr>Control and Status Registers (CSR)</vt:lpstr>
      <vt:lpstr>CFG - Configuration</vt:lpstr>
      <vt:lpstr>CFG - Configuration</vt:lpstr>
      <vt:lpstr>CFG - Configuration</vt:lpstr>
      <vt:lpstr>Horas 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16</cp:revision>
  <dcterms:created xsi:type="dcterms:W3CDTF">2013-05-13T23:32:48Z</dcterms:created>
  <dcterms:modified xsi:type="dcterms:W3CDTF">2013-05-14T14:34:26Z</dcterms:modified>
</cp:coreProperties>
</file>