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380" autoAdjust="0"/>
  </p:normalViewPr>
  <p:slideViewPr>
    <p:cSldViewPr>
      <p:cViewPr varScale="1">
        <p:scale>
          <a:sx n="75" d="100"/>
          <a:sy n="75" d="100"/>
        </p:scale>
        <p:origin x="-18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45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3E1AF3-7711-479E-81FF-EDC24C5B102E}" type="datetimeFigureOut">
              <a:rPr lang="es-CO" smtClean="0"/>
              <a:t>07/11/2013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86B1AC-1EAD-4E22-8DC8-F3EC134772E9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fotosimagenes.org/imagenes/autotransformador-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AUTOTRANSFORMADOR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Cristian Rodríguez</a:t>
            </a:r>
          </a:p>
          <a:p>
            <a:r>
              <a:rPr lang="es-CO" dirty="0" smtClean="0"/>
              <a:t>Diego Silva (copete 2)</a:t>
            </a:r>
            <a:endParaRPr lang="es-CO" dirty="0" smtClean="0"/>
          </a:p>
          <a:p>
            <a:r>
              <a:rPr lang="es-CO" dirty="0" smtClean="0"/>
              <a:t>Oscar </a:t>
            </a:r>
            <a:r>
              <a:rPr lang="es-CO" dirty="0" smtClean="0"/>
              <a:t>Andrés Urbano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dirty="0" smtClean="0"/>
              <a:t>Es un transformador con un único devanado que actúa a la vez como primario y secundario.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sz="1200" dirty="0" smtClean="0">
                <a:hlinkClick r:id="rId2"/>
              </a:rPr>
              <a:t>http://www.fotosimagenes.org/imagenes/autotransformador-1.jpg</a:t>
            </a:r>
            <a:endParaRPr lang="es-CO" sz="1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Autotransformador		</a:t>
            </a:r>
            <a:endParaRPr lang="es-CO" dirty="0"/>
          </a:p>
        </p:txBody>
      </p:sp>
      <p:pic>
        <p:nvPicPr>
          <p:cNvPr id="1026" name="Picture 2" descr="http://www.fotosimagenes.org/imagenes/autotransformador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420888"/>
            <a:ext cx="2381250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5890984"/>
          </a:xfrm>
        </p:spPr>
        <p:txBody>
          <a:bodyPr/>
          <a:lstStyle/>
          <a:p>
            <a:pPr algn="just">
              <a:buNone/>
            </a:pPr>
            <a:r>
              <a:rPr lang="es-CO" dirty="0" smtClean="0"/>
              <a:t>El devanado debe tener tres puntos de conexión, uno que va a la fuente, otro a la carga y uno común a las dos.</a:t>
            </a:r>
          </a:p>
          <a:p>
            <a:pPr algn="just">
              <a:buNone/>
            </a:pPr>
            <a:r>
              <a:rPr lang="es-CO" dirty="0" smtClean="0"/>
              <a:t>Se divide el devanado en una sección común que hace parte del primario y del secundario y una sección serie que genera la diferencia de tensión entre los dos.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/>
          <a:lstStyle/>
          <a:p>
            <a:pPr algn="just">
              <a:buNone/>
            </a:pPr>
            <a:r>
              <a:rPr lang="es-CO" dirty="0" smtClean="0"/>
              <a:t>Así como un transformador común funciona mediante acople magnético basado en el principio de campos magnéticos variantes en el tiempo.</a:t>
            </a:r>
          </a:p>
          <a:p>
            <a:pPr algn="just">
              <a:buNone/>
            </a:pPr>
            <a:endParaRPr lang="es-CO" dirty="0" smtClean="0"/>
          </a:p>
          <a:p>
            <a:pPr algn="just">
              <a:buNone/>
            </a:pPr>
            <a:r>
              <a:rPr lang="es-CO" dirty="0" smtClean="0"/>
              <a:t>Por otro lado existe un fenómeno denominado conducción galvánica presente en la toma común entre los dos circuitos.</a:t>
            </a:r>
            <a:endParaRPr lang="es-CO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CO" sz="3200" dirty="0" smtClean="0"/>
              <a:t>Principios de funcionamiento	</a:t>
            </a:r>
            <a:endParaRPr lang="es-CO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404664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 smtClean="0"/>
              <a:t>El funcionamiento de un autotransformador ideal se describe mediante las siguientes ecuaciones </a:t>
            </a:r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340768"/>
            <a:ext cx="2033605" cy="504056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132856"/>
            <a:ext cx="1728192" cy="871880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3068960"/>
            <a:ext cx="2101064" cy="749424"/>
          </a:xfrm>
          <a:prstGeom prst="rect">
            <a:avLst/>
          </a:prstGeom>
          <a:noFill/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005064"/>
            <a:ext cx="2449628" cy="821432"/>
          </a:xfrm>
          <a:prstGeom prst="rect">
            <a:avLst/>
          </a:prstGeom>
          <a:noFill/>
        </p:spPr>
      </p:pic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1340768"/>
            <a:ext cx="1152128" cy="522058"/>
          </a:xfrm>
          <a:prstGeom prst="rect">
            <a:avLst/>
          </a:prstGeom>
          <a:noFill/>
        </p:spPr>
      </p:pic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5375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2132856"/>
            <a:ext cx="3008906" cy="864096"/>
          </a:xfrm>
          <a:prstGeom prst="rect">
            <a:avLst/>
          </a:prstGeom>
          <a:noFill/>
        </p:spPr>
      </p:pic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5377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3140968"/>
            <a:ext cx="3117314" cy="9807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/>
          <a:lstStyle/>
          <a:p>
            <a:pPr algn="just">
              <a:buNone/>
            </a:pPr>
            <a:r>
              <a:rPr lang="es-CO" dirty="0" smtClean="0"/>
              <a:t>Es de fácil construcción, con menor tamaño y menos materiales se puede obtener la misma potencia nominal de un transformador común. La relación de tensión entre el primario y el secundario es pequeña.</a:t>
            </a:r>
          </a:p>
          <a:p>
            <a:pPr algn="just">
              <a:buNone/>
            </a:pPr>
            <a:endParaRPr lang="es-CO" dirty="0" smtClean="0"/>
          </a:p>
          <a:p>
            <a:pPr algn="just">
              <a:buNone/>
            </a:pPr>
            <a:r>
              <a:rPr lang="es-CO" dirty="0" smtClean="0"/>
              <a:t>Sus aplicaciones son limitadas pues debido a la ausencia de aislamiento eléctrico si se presentan cortos circuitos las corrientes de falla serían tan altas que dañarían el sistema.</a:t>
            </a:r>
          </a:p>
          <a:p>
            <a:pPr algn="just">
              <a:buNone/>
            </a:pPr>
            <a:endParaRPr lang="es-CO" dirty="0" smtClean="0"/>
          </a:p>
          <a:p>
            <a:pPr algn="just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Características	</a:t>
            </a:r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Sistemas eléctricos de potencia</a:t>
            </a:r>
          </a:p>
          <a:p>
            <a:r>
              <a:rPr lang="es-CO" dirty="0" smtClean="0"/>
              <a:t>Conexión de tensión nominal diferente a la alimentación. (cercana)</a:t>
            </a:r>
          </a:p>
          <a:p>
            <a:r>
              <a:rPr lang="es-CO" dirty="0" smtClean="0"/>
              <a:t>Conexión de electrodomésticos</a:t>
            </a:r>
          </a:p>
          <a:p>
            <a:r>
              <a:rPr lang="es-CO" dirty="0" smtClean="0"/>
              <a:t>Sistemas de distribución rural</a:t>
            </a:r>
          </a:p>
          <a:p>
            <a:r>
              <a:rPr lang="es-CO" dirty="0" smtClean="0"/>
              <a:t>Arranque suave para motores de inducción</a:t>
            </a:r>
          </a:p>
          <a:p>
            <a:r>
              <a:rPr lang="es-CO" dirty="0" smtClean="0"/>
              <a:t>Sistemas ferroviarios de alta velocidad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Aplicaciones</a:t>
            </a:r>
            <a:endParaRPr lang="es-CO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208</TotalTime>
  <Words>246</Words>
  <Application>Microsoft Office PowerPoint</Application>
  <PresentationFormat>Presentación en pantalla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AUTOTRANSFORMADOR</vt:lpstr>
      <vt:lpstr>Autotransformador  </vt:lpstr>
      <vt:lpstr>Presentación de PowerPoint</vt:lpstr>
      <vt:lpstr>Principios de funcionamiento </vt:lpstr>
      <vt:lpstr>Presentación de PowerPoint</vt:lpstr>
      <vt:lpstr>Características </vt:lpstr>
      <vt:lpstr>Aplicaciones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AUTOINDUCTOR</dc:title>
  <dc:creator>toshiba</dc:creator>
  <cp:lastModifiedBy>oscar</cp:lastModifiedBy>
  <cp:revision>20</cp:revision>
  <dcterms:created xsi:type="dcterms:W3CDTF">2013-11-07T02:09:40Z</dcterms:created>
  <dcterms:modified xsi:type="dcterms:W3CDTF">2013-11-07T19:06:52Z</dcterms:modified>
</cp:coreProperties>
</file>