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1C2D-248F-430C-81BC-B08BBB3400E0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B4C0C1E-DAE7-461E-9515-0AAC3B27B419}">
      <dgm:prSet phldrT="[Texto]"/>
      <dgm:spPr/>
      <dgm:t>
        <a:bodyPr/>
        <a:lstStyle/>
        <a:p>
          <a:r>
            <a:rPr lang="es-CO" dirty="0" smtClean="0"/>
            <a:t>Elaborar la minuta de constitución de la sociedad</a:t>
          </a:r>
          <a:endParaRPr lang="es-CO" dirty="0"/>
        </a:p>
      </dgm:t>
    </dgm:pt>
    <dgm:pt modelId="{2CB6359C-EFEB-4209-A90B-CFE926D2EA50}" type="parTrans" cxnId="{05B1E9D3-53A7-4767-98A1-0E1CCB81BB10}">
      <dgm:prSet/>
      <dgm:spPr/>
      <dgm:t>
        <a:bodyPr/>
        <a:lstStyle/>
        <a:p>
          <a:endParaRPr lang="es-CO"/>
        </a:p>
      </dgm:t>
    </dgm:pt>
    <dgm:pt modelId="{6E6E941F-BFAA-4775-81C4-9BB2D71573EE}" type="sibTrans" cxnId="{05B1E9D3-53A7-4767-98A1-0E1CCB81BB10}">
      <dgm:prSet/>
      <dgm:spPr/>
      <dgm:t>
        <a:bodyPr/>
        <a:lstStyle/>
        <a:p>
          <a:endParaRPr lang="es-CO"/>
        </a:p>
      </dgm:t>
    </dgm:pt>
    <dgm:pt modelId="{463E263A-EC0D-4976-8EB7-AEFDB17E885E}">
      <dgm:prSet phldrT="[Texto]"/>
      <dgm:spPr/>
      <dgm:t>
        <a:bodyPr/>
        <a:lstStyle/>
        <a:p>
          <a:r>
            <a:rPr lang="es-CO" dirty="0" smtClean="0"/>
            <a:t>Verificar la disponibilidad del nombre</a:t>
          </a:r>
          <a:endParaRPr lang="es-CO" dirty="0"/>
        </a:p>
      </dgm:t>
    </dgm:pt>
    <dgm:pt modelId="{AA4CB309-72F5-4231-A513-6761F84618DB}" type="parTrans" cxnId="{AD34A304-63CF-4E65-8FD2-0DB8CC0E7E07}">
      <dgm:prSet/>
      <dgm:spPr/>
      <dgm:t>
        <a:bodyPr/>
        <a:lstStyle/>
        <a:p>
          <a:endParaRPr lang="es-CO"/>
        </a:p>
      </dgm:t>
    </dgm:pt>
    <dgm:pt modelId="{D21A89EE-E95F-47F6-A405-A8C8BB535C2D}" type="sibTrans" cxnId="{AD34A304-63CF-4E65-8FD2-0DB8CC0E7E07}">
      <dgm:prSet/>
      <dgm:spPr/>
      <dgm:t>
        <a:bodyPr/>
        <a:lstStyle/>
        <a:p>
          <a:endParaRPr lang="es-CO"/>
        </a:p>
      </dgm:t>
    </dgm:pt>
    <dgm:pt modelId="{9AA3B6B5-23DD-45AE-9BC3-1F6E8C3653F3}">
      <dgm:prSet phldrT="[Texto]"/>
      <dgm:spPr/>
      <dgm:t>
        <a:bodyPr/>
        <a:lstStyle/>
        <a:p>
          <a:r>
            <a:rPr lang="es-CO" dirty="0" smtClean="0"/>
            <a:t>Hacer el registro en la Cámara de Comercio</a:t>
          </a:r>
          <a:endParaRPr lang="es-CO" dirty="0"/>
        </a:p>
      </dgm:t>
    </dgm:pt>
    <dgm:pt modelId="{02906FA3-1057-4135-9871-514D9AE97FB4}" type="parTrans" cxnId="{CE860F02-D94E-4FC0-BFA8-13B0DAC479F9}">
      <dgm:prSet/>
      <dgm:spPr/>
      <dgm:t>
        <a:bodyPr/>
        <a:lstStyle/>
        <a:p>
          <a:endParaRPr lang="es-CO"/>
        </a:p>
      </dgm:t>
    </dgm:pt>
    <dgm:pt modelId="{FD062AD0-2F1A-4CDA-A5BB-4BB931F0CC43}" type="sibTrans" cxnId="{CE860F02-D94E-4FC0-BFA8-13B0DAC479F9}">
      <dgm:prSet/>
      <dgm:spPr/>
      <dgm:t>
        <a:bodyPr/>
        <a:lstStyle/>
        <a:p>
          <a:endParaRPr lang="es-CO"/>
        </a:p>
      </dgm:t>
    </dgm:pt>
    <dgm:pt modelId="{B2D23BF3-2737-42E7-89D3-EB44700F147C}">
      <dgm:prSet phldrT="[Texto]"/>
      <dgm:spPr/>
      <dgm:t>
        <a:bodyPr/>
        <a:lstStyle/>
        <a:p>
          <a:r>
            <a:rPr lang="es-CO" dirty="0" smtClean="0"/>
            <a:t>Realizar la escritura pública, se hace ante un notario</a:t>
          </a:r>
          <a:endParaRPr lang="es-CO" dirty="0"/>
        </a:p>
      </dgm:t>
    </dgm:pt>
    <dgm:pt modelId="{DC1DD6E0-75AC-4690-AD51-453F93AE47A4}" type="parTrans" cxnId="{6B29E7C1-3591-4D73-919F-7B142EC7A9A6}">
      <dgm:prSet/>
      <dgm:spPr/>
      <dgm:t>
        <a:bodyPr/>
        <a:lstStyle/>
        <a:p>
          <a:endParaRPr lang="es-CO"/>
        </a:p>
      </dgm:t>
    </dgm:pt>
    <dgm:pt modelId="{8E2013B2-6CFC-4E77-8A08-2C6D6B489A2E}" type="sibTrans" cxnId="{6B29E7C1-3591-4D73-919F-7B142EC7A9A6}">
      <dgm:prSet/>
      <dgm:spPr/>
      <dgm:t>
        <a:bodyPr/>
        <a:lstStyle/>
        <a:p>
          <a:endParaRPr lang="es-CO"/>
        </a:p>
      </dgm:t>
    </dgm:pt>
    <dgm:pt modelId="{C49B517D-C4C7-42A7-AA1A-C5AA32D83DE9}">
      <dgm:prSet/>
      <dgm:spPr/>
      <dgm:t>
        <a:bodyPr/>
        <a:lstStyle/>
        <a:p>
          <a:r>
            <a:rPr lang="es-CO" dirty="0" smtClean="0"/>
            <a:t>Informarse sobre el registro de Industria y Comercio. </a:t>
          </a:r>
          <a:endParaRPr lang="es-CO" dirty="0"/>
        </a:p>
      </dgm:t>
    </dgm:pt>
    <dgm:pt modelId="{6A0960D0-DD88-42CF-AAD9-31196626F777}" type="parTrans" cxnId="{2209B8D9-8F7E-4109-8BA5-61103E494759}">
      <dgm:prSet/>
      <dgm:spPr/>
      <dgm:t>
        <a:bodyPr/>
        <a:lstStyle/>
        <a:p>
          <a:endParaRPr lang="es-CO"/>
        </a:p>
      </dgm:t>
    </dgm:pt>
    <dgm:pt modelId="{41B9C94F-15EE-43FE-A9A3-8F1FB6C9803C}" type="sibTrans" cxnId="{2209B8D9-8F7E-4109-8BA5-61103E494759}">
      <dgm:prSet/>
      <dgm:spPr/>
      <dgm:t>
        <a:bodyPr/>
        <a:lstStyle/>
        <a:p>
          <a:endParaRPr lang="es-CO"/>
        </a:p>
      </dgm:t>
    </dgm:pt>
    <dgm:pt modelId="{C8E0CF3A-B222-4B91-9CE6-CB57EF511192}">
      <dgm:prSet phldrT="[Texto]"/>
      <dgm:spPr/>
      <dgm:t>
        <a:bodyPr/>
        <a:lstStyle/>
        <a:p>
          <a:r>
            <a:rPr lang="es-CO" dirty="0" smtClean="0"/>
            <a:t>Inscribir el RUT, solicitar el </a:t>
          </a:r>
          <a:r>
            <a:rPr lang="es-CO" dirty="0" err="1" smtClean="0"/>
            <a:t>NIT</a:t>
          </a:r>
          <a:endParaRPr lang="es-CO" dirty="0"/>
        </a:p>
      </dgm:t>
    </dgm:pt>
    <dgm:pt modelId="{7A8DE631-77F5-4B45-B594-B514DCE5718A}" type="sibTrans" cxnId="{1A8AD9D2-DDAA-43DA-849C-DC5CF288340E}">
      <dgm:prSet/>
      <dgm:spPr/>
      <dgm:t>
        <a:bodyPr/>
        <a:lstStyle/>
        <a:p>
          <a:endParaRPr lang="es-CO"/>
        </a:p>
      </dgm:t>
    </dgm:pt>
    <dgm:pt modelId="{DBC476A8-28A0-4F2D-8970-9DADA5A62AD1}" type="parTrans" cxnId="{1A8AD9D2-DDAA-43DA-849C-DC5CF288340E}">
      <dgm:prSet/>
      <dgm:spPr/>
      <dgm:t>
        <a:bodyPr/>
        <a:lstStyle/>
        <a:p>
          <a:endParaRPr lang="es-CO"/>
        </a:p>
      </dgm:t>
    </dgm:pt>
    <dgm:pt modelId="{1EDDA04E-696C-4BBF-9322-D671331070E1}" type="pres">
      <dgm:prSet presAssocID="{EF421C2D-248F-430C-81BC-B08BBB3400E0}" presName="Name0" presStyleCnt="0">
        <dgm:presLayoutVars>
          <dgm:dir/>
          <dgm:animLvl val="lvl"/>
          <dgm:resizeHandles val="exact"/>
        </dgm:presLayoutVars>
      </dgm:prSet>
      <dgm:spPr/>
    </dgm:pt>
    <dgm:pt modelId="{2F821E3C-AEDA-451C-B468-DCE563756ECF}" type="pres">
      <dgm:prSet presAssocID="{C49B517D-C4C7-42A7-AA1A-C5AA32D83DE9}" presName="boxAndChildren" presStyleCnt="0"/>
      <dgm:spPr/>
    </dgm:pt>
    <dgm:pt modelId="{749549C2-0420-4C32-A81F-9B78A72125AB}" type="pres">
      <dgm:prSet presAssocID="{C49B517D-C4C7-42A7-AA1A-C5AA32D83DE9}" presName="parentTextBox" presStyleLbl="node1" presStyleIdx="0" presStyleCnt="6"/>
      <dgm:spPr/>
      <dgm:t>
        <a:bodyPr/>
        <a:lstStyle/>
        <a:p>
          <a:endParaRPr lang="es-CO"/>
        </a:p>
      </dgm:t>
    </dgm:pt>
    <dgm:pt modelId="{18A2B4F9-0F38-419A-9C94-B3D0CCD5DE5A}" type="pres">
      <dgm:prSet presAssocID="{8E2013B2-6CFC-4E77-8A08-2C6D6B489A2E}" presName="sp" presStyleCnt="0"/>
      <dgm:spPr/>
    </dgm:pt>
    <dgm:pt modelId="{1010515B-CFBB-4B00-8666-1193532C9F26}" type="pres">
      <dgm:prSet presAssocID="{B2D23BF3-2737-42E7-89D3-EB44700F147C}" presName="arrowAndChildren" presStyleCnt="0"/>
      <dgm:spPr/>
    </dgm:pt>
    <dgm:pt modelId="{E17E4CD8-12F3-4BF5-9752-E60FFBA5A30C}" type="pres">
      <dgm:prSet presAssocID="{B2D23BF3-2737-42E7-89D3-EB44700F147C}" presName="parentTextArrow" presStyleLbl="node1" presStyleIdx="1" presStyleCnt="6"/>
      <dgm:spPr/>
      <dgm:t>
        <a:bodyPr/>
        <a:lstStyle/>
        <a:p>
          <a:endParaRPr lang="es-CO"/>
        </a:p>
      </dgm:t>
    </dgm:pt>
    <dgm:pt modelId="{A394D6D0-B61D-4017-9215-702FF3BB4239}" type="pres">
      <dgm:prSet presAssocID="{FD062AD0-2F1A-4CDA-A5BB-4BB931F0CC43}" presName="sp" presStyleCnt="0"/>
      <dgm:spPr/>
    </dgm:pt>
    <dgm:pt modelId="{10032229-AB5A-4B16-9D20-723120A10428}" type="pres">
      <dgm:prSet presAssocID="{9AA3B6B5-23DD-45AE-9BC3-1F6E8C3653F3}" presName="arrowAndChildren" presStyleCnt="0"/>
      <dgm:spPr/>
    </dgm:pt>
    <dgm:pt modelId="{105C3667-5D1E-4350-A144-EAB91721C8EC}" type="pres">
      <dgm:prSet presAssocID="{9AA3B6B5-23DD-45AE-9BC3-1F6E8C3653F3}" presName="parentTextArrow" presStyleLbl="node1" presStyleIdx="2" presStyleCnt="6"/>
      <dgm:spPr/>
      <dgm:t>
        <a:bodyPr/>
        <a:lstStyle/>
        <a:p>
          <a:endParaRPr lang="es-CO"/>
        </a:p>
      </dgm:t>
    </dgm:pt>
    <dgm:pt modelId="{5503C2BF-58B1-49B8-9598-42D48942A973}" type="pres">
      <dgm:prSet presAssocID="{7A8DE631-77F5-4B45-B594-B514DCE5718A}" presName="sp" presStyleCnt="0"/>
      <dgm:spPr/>
    </dgm:pt>
    <dgm:pt modelId="{618CA5AF-BBFE-4819-8BA1-A39A1EF9B883}" type="pres">
      <dgm:prSet presAssocID="{C8E0CF3A-B222-4B91-9CE6-CB57EF511192}" presName="arrowAndChildren" presStyleCnt="0"/>
      <dgm:spPr/>
    </dgm:pt>
    <dgm:pt modelId="{D15FA523-E66B-4BA6-8D3A-E03861D6E97C}" type="pres">
      <dgm:prSet presAssocID="{C8E0CF3A-B222-4B91-9CE6-CB57EF511192}" presName="parentTextArrow" presStyleLbl="node1" presStyleIdx="3" presStyleCnt="6"/>
      <dgm:spPr/>
      <dgm:t>
        <a:bodyPr/>
        <a:lstStyle/>
        <a:p>
          <a:endParaRPr lang="es-CO"/>
        </a:p>
      </dgm:t>
    </dgm:pt>
    <dgm:pt modelId="{46175903-7833-4154-ABCF-E954288DB3B6}" type="pres">
      <dgm:prSet presAssocID="{D21A89EE-E95F-47F6-A405-A8C8BB535C2D}" presName="sp" presStyleCnt="0"/>
      <dgm:spPr/>
    </dgm:pt>
    <dgm:pt modelId="{AC827603-DAF1-4CF2-8515-B407DEDDDA16}" type="pres">
      <dgm:prSet presAssocID="{463E263A-EC0D-4976-8EB7-AEFDB17E885E}" presName="arrowAndChildren" presStyleCnt="0"/>
      <dgm:spPr/>
    </dgm:pt>
    <dgm:pt modelId="{8170712B-628F-45F8-90B8-2A4CB4726673}" type="pres">
      <dgm:prSet presAssocID="{463E263A-EC0D-4976-8EB7-AEFDB17E885E}" presName="parentTextArrow" presStyleLbl="node1" presStyleIdx="4" presStyleCnt="6"/>
      <dgm:spPr/>
    </dgm:pt>
    <dgm:pt modelId="{86E3BEF3-5791-4579-9CAF-E980CED7893E}" type="pres">
      <dgm:prSet presAssocID="{6E6E941F-BFAA-4775-81C4-9BB2D71573EE}" presName="sp" presStyleCnt="0"/>
      <dgm:spPr/>
    </dgm:pt>
    <dgm:pt modelId="{2ED38A90-D42C-4405-9F81-EE03E2AA3579}" type="pres">
      <dgm:prSet presAssocID="{0B4C0C1E-DAE7-461E-9515-0AAC3B27B419}" presName="arrowAndChildren" presStyleCnt="0"/>
      <dgm:spPr/>
    </dgm:pt>
    <dgm:pt modelId="{6BF512C8-C811-45EF-B833-C9B1BC405823}" type="pres">
      <dgm:prSet presAssocID="{0B4C0C1E-DAE7-461E-9515-0AAC3B27B419}" presName="parentTextArrow" presStyleLbl="node1" presStyleIdx="5" presStyleCnt="6"/>
      <dgm:spPr/>
      <dgm:t>
        <a:bodyPr/>
        <a:lstStyle/>
        <a:p>
          <a:endParaRPr lang="es-CO"/>
        </a:p>
      </dgm:t>
    </dgm:pt>
  </dgm:ptLst>
  <dgm:cxnLst>
    <dgm:cxn modelId="{CE860F02-D94E-4FC0-BFA8-13B0DAC479F9}" srcId="{EF421C2D-248F-430C-81BC-B08BBB3400E0}" destId="{9AA3B6B5-23DD-45AE-9BC3-1F6E8C3653F3}" srcOrd="3" destOrd="0" parTransId="{02906FA3-1057-4135-9871-514D9AE97FB4}" sibTransId="{FD062AD0-2F1A-4CDA-A5BB-4BB931F0CC43}"/>
    <dgm:cxn modelId="{43EEAB4B-6310-4090-8FDA-7B3C00AE81C2}" type="presOf" srcId="{EF421C2D-248F-430C-81BC-B08BBB3400E0}" destId="{1EDDA04E-696C-4BBF-9322-D671331070E1}" srcOrd="0" destOrd="0" presId="urn:microsoft.com/office/officeart/2005/8/layout/process4"/>
    <dgm:cxn modelId="{05B1E9D3-53A7-4767-98A1-0E1CCB81BB10}" srcId="{EF421C2D-248F-430C-81BC-B08BBB3400E0}" destId="{0B4C0C1E-DAE7-461E-9515-0AAC3B27B419}" srcOrd="0" destOrd="0" parTransId="{2CB6359C-EFEB-4209-A90B-CFE926D2EA50}" sibTransId="{6E6E941F-BFAA-4775-81C4-9BB2D71573EE}"/>
    <dgm:cxn modelId="{AD34A304-63CF-4E65-8FD2-0DB8CC0E7E07}" srcId="{EF421C2D-248F-430C-81BC-B08BBB3400E0}" destId="{463E263A-EC0D-4976-8EB7-AEFDB17E885E}" srcOrd="1" destOrd="0" parTransId="{AA4CB309-72F5-4231-A513-6761F84618DB}" sibTransId="{D21A89EE-E95F-47F6-A405-A8C8BB535C2D}"/>
    <dgm:cxn modelId="{2209B8D9-8F7E-4109-8BA5-61103E494759}" srcId="{EF421C2D-248F-430C-81BC-B08BBB3400E0}" destId="{C49B517D-C4C7-42A7-AA1A-C5AA32D83DE9}" srcOrd="5" destOrd="0" parTransId="{6A0960D0-DD88-42CF-AAD9-31196626F777}" sibTransId="{41B9C94F-15EE-43FE-A9A3-8F1FB6C9803C}"/>
    <dgm:cxn modelId="{6B29E7C1-3591-4D73-919F-7B142EC7A9A6}" srcId="{EF421C2D-248F-430C-81BC-B08BBB3400E0}" destId="{B2D23BF3-2737-42E7-89D3-EB44700F147C}" srcOrd="4" destOrd="0" parTransId="{DC1DD6E0-75AC-4690-AD51-453F93AE47A4}" sibTransId="{8E2013B2-6CFC-4E77-8A08-2C6D6B489A2E}"/>
    <dgm:cxn modelId="{EE096880-3FF4-47C2-A038-3F71030C3D5E}" type="presOf" srcId="{0B4C0C1E-DAE7-461E-9515-0AAC3B27B419}" destId="{6BF512C8-C811-45EF-B833-C9B1BC405823}" srcOrd="0" destOrd="0" presId="urn:microsoft.com/office/officeart/2005/8/layout/process4"/>
    <dgm:cxn modelId="{5665EAF9-5B41-4932-AF26-3F709E06A6A7}" type="presOf" srcId="{C8E0CF3A-B222-4B91-9CE6-CB57EF511192}" destId="{D15FA523-E66B-4BA6-8D3A-E03861D6E97C}" srcOrd="0" destOrd="0" presId="urn:microsoft.com/office/officeart/2005/8/layout/process4"/>
    <dgm:cxn modelId="{54A9B9FB-5935-4D06-B323-B30B85A26668}" type="presOf" srcId="{B2D23BF3-2737-42E7-89D3-EB44700F147C}" destId="{E17E4CD8-12F3-4BF5-9752-E60FFBA5A30C}" srcOrd="0" destOrd="0" presId="urn:microsoft.com/office/officeart/2005/8/layout/process4"/>
    <dgm:cxn modelId="{D4129B82-E8AB-4469-B912-680D0EC8A0EA}" type="presOf" srcId="{C49B517D-C4C7-42A7-AA1A-C5AA32D83DE9}" destId="{749549C2-0420-4C32-A81F-9B78A72125AB}" srcOrd="0" destOrd="0" presId="urn:microsoft.com/office/officeart/2005/8/layout/process4"/>
    <dgm:cxn modelId="{1A8AD9D2-DDAA-43DA-849C-DC5CF288340E}" srcId="{EF421C2D-248F-430C-81BC-B08BBB3400E0}" destId="{C8E0CF3A-B222-4B91-9CE6-CB57EF511192}" srcOrd="2" destOrd="0" parTransId="{DBC476A8-28A0-4F2D-8970-9DADA5A62AD1}" sibTransId="{7A8DE631-77F5-4B45-B594-B514DCE5718A}"/>
    <dgm:cxn modelId="{D86C259E-6E13-4BC0-A270-13055B2543A8}" type="presOf" srcId="{463E263A-EC0D-4976-8EB7-AEFDB17E885E}" destId="{8170712B-628F-45F8-90B8-2A4CB4726673}" srcOrd="0" destOrd="0" presId="urn:microsoft.com/office/officeart/2005/8/layout/process4"/>
    <dgm:cxn modelId="{555F9A31-6577-45E9-AE70-00FA48501CEF}" type="presOf" srcId="{9AA3B6B5-23DD-45AE-9BC3-1F6E8C3653F3}" destId="{105C3667-5D1E-4350-A144-EAB91721C8EC}" srcOrd="0" destOrd="0" presId="urn:microsoft.com/office/officeart/2005/8/layout/process4"/>
    <dgm:cxn modelId="{F9007DDA-312F-4C6A-90B0-7849FFA0866A}" type="presParOf" srcId="{1EDDA04E-696C-4BBF-9322-D671331070E1}" destId="{2F821E3C-AEDA-451C-B468-DCE563756ECF}" srcOrd="0" destOrd="0" presId="urn:microsoft.com/office/officeart/2005/8/layout/process4"/>
    <dgm:cxn modelId="{205258A3-D60C-4F83-AEDD-191200155607}" type="presParOf" srcId="{2F821E3C-AEDA-451C-B468-DCE563756ECF}" destId="{749549C2-0420-4C32-A81F-9B78A72125AB}" srcOrd="0" destOrd="0" presId="urn:microsoft.com/office/officeart/2005/8/layout/process4"/>
    <dgm:cxn modelId="{8CA0A9EE-E89F-43FC-9E28-D3D00D914BB3}" type="presParOf" srcId="{1EDDA04E-696C-4BBF-9322-D671331070E1}" destId="{18A2B4F9-0F38-419A-9C94-B3D0CCD5DE5A}" srcOrd="1" destOrd="0" presId="urn:microsoft.com/office/officeart/2005/8/layout/process4"/>
    <dgm:cxn modelId="{3BFD6D52-6E84-4164-812E-05E59B4E499D}" type="presParOf" srcId="{1EDDA04E-696C-4BBF-9322-D671331070E1}" destId="{1010515B-CFBB-4B00-8666-1193532C9F26}" srcOrd="2" destOrd="0" presId="urn:microsoft.com/office/officeart/2005/8/layout/process4"/>
    <dgm:cxn modelId="{DAEEB646-3F63-4F19-B0A5-F2E340CD839A}" type="presParOf" srcId="{1010515B-CFBB-4B00-8666-1193532C9F26}" destId="{E17E4CD8-12F3-4BF5-9752-E60FFBA5A30C}" srcOrd="0" destOrd="0" presId="urn:microsoft.com/office/officeart/2005/8/layout/process4"/>
    <dgm:cxn modelId="{3D9EBD28-E43A-4926-A146-64F1AA014687}" type="presParOf" srcId="{1EDDA04E-696C-4BBF-9322-D671331070E1}" destId="{A394D6D0-B61D-4017-9215-702FF3BB4239}" srcOrd="3" destOrd="0" presId="urn:microsoft.com/office/officeart/2005/8/layout/process4"/>
    <dgm:cxn modelId="{F195B2A4-561F-4B42-9929-2F803FE0B9C0}" type="presParOf" srcId="{1EDDA04E-696C-4BBF-9322-D671331070E1}" destId="{10032229-AB5A-4B16-9D20-723120A10428}" srcOrd="4" destOrd="0" presId="urn:microsoft.com/office/officeart/2005/8/layout/process4"/>
    <dgm:cxn modelId="{D4CFBCB8-1AC4-4BCF-95FF-ABC2228C8BA1}" type="presParOf" srcId="{10032229-AB5A-4B16-9D20-723120A10428}" destId="{105C3667-5D1E-4350-A144-EAB91721C8EC}" srcOrd="0" destOrd="0" presId="urn:microsoft.com/office/officeart/2005/8/layout/process4"/>
    <dgm:cxn modelId="{07E0B13B-D1E6-4DC0-8D00-D61FF96FD61A}" type="presParOf" srcId="{1EDDA04E-696C-4BBF-9322-D671331070E1}" destId="{5503C2BF-58B1-49B8-9598-42D48942A973}" srcOrd="5" destOrd="0" presId="urn:microsoft.com/office/officeart/2005/8/layout/process4"/>
    <dgm:cxn modelId="{CA8E2AD6-DD2D-418A-B905-04E91C34DA80}" type="presParOf" srcId="{1EDDA04E-696C-4BBF-9322-D671331070E1}" destId="{618CA5AF-BBFE-4819-8BA1-A39A1EF9B883}" srcOrd="6" destOrd="0" presId="urn:microsoft.com/office/officeart/2005/8/layout/process4"/>
    <dgm:cxn modelId="{35EE30BF-C9F5-4A0F-AD00-1981DAFB97D9}" type="presParOf" srcId="{618CA5AF-BBFE-4819-8BA1-A39A1EF9B883}" destId="{D15FA523-E66B-4BA6-8D3A-E03861D6E97C}" srcOrd="0" destOrd="0" presId="urn:microsoft.com/office/officeart/2005/8/layout/process4"/>
    <dgm:cxn modelId="{26406DCB-298C-48D9-A34D-3BBE2994126D}" type="presParOf" srcId="{1EDDA04E-696C-4BBF-9322-D671331070E1}" destId="{46175903-7833-4154-ABCF-E954288DB3B6}" srcOrd="7" destOrd="0" presId="urn:microsoft.com/office/officeart/2005/8/layout/process4"/>
    <dgm:cxn modelId="{6BD18E36-FE04-4C4F-AC97-4AB387B016D2}" type="presParOf" srcId="{1EDDA04E-696C-4BBF-9322-D671331070E1}" destId="{AC827603-DAF1-4CF2-8515-B407DEDDDA16}" srcOrd="8" destOrd="0" presId="urn:microsoft.com/office/officeart/2005/8/layout/process4"/>
    <dgm:cxn modelId="{E361F8AC-18FF-4850-8DE2-F7DC1844AD51}" type="presParOf" srcId="{AC827603-DAF1-4CF2-8515-B407DEDDDA16}" destId="{8170712B-628F-45F8-90B8-2A4CB4726673}" srcOrd="0" destOrd="0" presId="urn:microsoft.com/office/officeart/2005/8/layout/process4"/>
    <dgm:cxn modelId="{7CB364CF-A559-4CCE-B380-69AD85D5C14A}" type="presParOf" srcId="{1EDDA04E-696C-4BBF-9322-D671331070E1}" destId="{86E3BEF3-5791-4579-9CAF-E980CED7893E}" srcOrd="9" destOrd="0" presId="urn:microsoft.com/office/officeart/2005/8/layout/process4"/>
    <dgm:cxn modelId="{73519D0F-9EB1-46E1-A3B2-0DA17F7F38CE}" type="presParOf" srcId="{1EDDA04E-696C-4BBF-9322-D671331070E1}" destId="{2ED38A90-D42C-4405-9F81-EE03E2AA3579}" srcOrd="10" destOrd="0" presId="urn:microsoft.com/office/officeart/2005/8/layout/process4"/>
    <dgm:cxn modelId="{9EF14DA7-89EC-47FD-9EFB-746B735B425A}" type="presParOf" srcId="{2ED38A90-D42C-4405-9F81-EE03E2AA3579}" destId="{6BF512C8-C811-45EF-B833-C9B1BC4058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A31C9-30E0-4D94-991A-3848B2A04B7A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11975941-0424-4BCC-A9A2-EBC13A4DD9EB}">
      <dgm:prSet phldrT="[Texto]"/>
      <dgm:spPr/>
      <dgm:t>
        <a:bodyPr/>
        <a:lstStyle/>
        <a:p>
          <a:r>
            <a:rPr lang="es-CO" dirty="0" smtClean="0"/>
            <a:t>Solicitud de vinculación a un Fondo de Pensiones y cesantías</a:t>
          </a:r>
          <a:endParaRPr lang="es-CO" dirty="0"/>
        </a:p>
      </dgm:t>
    </dgm:pt>
    <dgm:pt modelId="{71F7729D-0882-4D23-8B4F-3C12929B00FB}" type="parTrans" cxnId="{D735E868-9510-4C6F-B8EF-4F857AF02697}">
      <dgm:prSet/>
      <dgm:spPr/>
      <dgm:t>
        <a:bodyPr/>
        <a:lstStyle/>
        <a:p>
          <a:endParaRPr lang="es-CO"/>
        </a:p>
      </dgm:t>
    </dgm:pt>
    <dgm:pt modelId="{BE6A1C9A-EC21-423A-8282-5AEFC97E48B8}" type="sibTrans" cxnId="{D735E868-9510-4C6F-B8EF-4F857AF02697}">
      <dgm:prSet/>
      <dgm:spPr/>
      <dgm:t>
        <a:bodyPr/>
        <a:lstStyle/>
        <a:p>
          <a:endParaRPr lang="es-CO"/>
        </a:p>
      </dgm:t>
    </dgm:pt>
    <dgm:pt modelId="{D39FABA2-6D57-43DE-B88F-277241D23EE3}">
      <dgm:prSet phldrT="[Texto]"/>
      <dgm:spPr/>
      <dgm:t>
        <a:bodyPr/>
        <a:lstStyle/>
        <a:p>
          <a:r>
            <a:rPr lang="es-CO" dirty="0" smtClean="0"/>
            <a:t>Afiliación a una Caja de Compensación Familiar</a:t>
          </a:r>
          <a:endParaRPr lang="es-CO" dirty="0"/>
        </a:p>
      </dgm:t>
    </dgm:pt>
    <dgm:pt modelId="{13F136C7-2C15-480B-9878-811698E4F740}" type="parTrans" cxnId="{A013532A-3AA2-4A1F-960B-4CDDFDD79FDA}">
      <dgm:prSet/>
      <dgm:spPr/>
      <dgm:t>
        <a:bodyPr/>
        <a:lstStyle/>
        <a:p>
          <a:endParaRPr lang="es-CO"/>
        </a:p>
      </dgm:t>
    </dgm:pt>
    <dgm:pt modelId="{E042327D-0EDB-44EE-A929-D5B578C82006}" type="sibTrans" cxnId="{A013532A-3AA2-4A1F-960B-4CDDFDD79FDA}">
      <dgm:prSet/>
      <dgm:spPr/>
      <dgm:t>
        <a:bodyPr/>
        <a:lstStyle/>
        <a:p>
          <a:endParaRPr lang="es-CO"/>
        </a:p>
      </dgm:t>
    </dgm:pt>
    <dgm:pt modelId="{055B5340-9992-4881-BC09-997A8DEE88F1}">
      <dgm:prSet phldrT="[Texto]"/>
      <dgm:spPr/>
      <dgm:t>
        <a:bodyPr/>
        <a:lstStyle/>
        <a:p>
          <a:r>
            <a:rPr lang="es-CO" dirty="0" smtClean="0"/>
            <a:t>Inscripción en el </a:t>
          </a:r>
          <a:r>
            <a:rPr lang="es-CO" dirty="0" err="1" smtClean="0"/>
            <a:t>ICBF</a:t>
          </a:r>
          <a:endParaRPr lang="es-CO" dirty="0"/>
        </a:p>
      </dgm:t>
    </dgm:pt>
    <dgm:pt modelId="{F5C1BA29-3B92-4EEF-A742-F91F6A4DF7A2}" type="parTrans" cxnId="{96B341CC-65FE-4354-99D6-4462157D6924}">
      <dgm:prSet/>
      <dgm:spPr/>
      <dgm:t>
        <a:bodyPr/>
        <a:lstStyle/>
        <a:p>
          <a:endParaRPr lang="es-CO"/>
        </a:p>
      </dgm:t>
    </dgm:pt>
    <dgm:pt modelId="{C190C4DF-89A0-4BFA-9731-C1CE7ABA4B5B}" type="sibTrans" cxnId="{96B341CC-65FE-4354-99D6-4462157D6924}">
      <dgm:prSet/>
      <dgm:spPr/>
      <dgm:t>
        <a:bodyPr/>
        <a:lstStyle/>
        <a:p>
          <a:endParaRPr lang="es-CO"/>
        </a:p>
      </dgm:t>
    </dgm:pt>
    <dgm:pt modelId="{978CE44F-64B4-47B3-A159-CBD8D88084E8}">
      <dgm:prSet phldrT="[Texto]"/>
      <dgm:spPr/>
      <dgm:t>
        <a:bodyPr/>
        <a:lstStyle/>
        <a:p>
          <a:r>
            <a:rPr lang="es-CO" dirty="0" smtClean="0"/>
            <a:t>Certificado de </a:t>
          </a:r>
          <a:r>
            <a:rPr lang="es-CO" dirty="0" err="1" smtClean="0"/>
            <a:t>Sayco</a:t>
          </a:r>
          <a:r>
            <a:rPr lang="es-CO" dirty="0" smtClean="0"/>
            <a:t> y </a:t>
          </a:r>
          <a:r>
            <a:rPr lang="es-CO" dirty="0" err="1" smtClean="0"/>
            <a:t>Acinpro</a:t>
          </a:r>
          <a:endParaRPr lang="es-CO" dirty="0"/>
        </a:p>
      </dgm:t>
    </dgm:pt>
    <dgm:pt modelId="{0B0FC048-D92D-43A6-95D1-A3A7F9679FCF}" type="parTrans" cxnId="{C90B8E74-ECDF-4E75-933A-32160DA08926}">
      <dgm:prSet/>
      <dgm:spPr/>
      <dgm:t>
        <a:bodyPr/>
        <a:lstStyle/>
        <a:p>
          <a:endParaRPr lang="es-CO"/>
        </a:p>
      </dgm:t>
    </dgm:pt>
    <dgm:pt modelId="{9B120C8B-0786-43A8-AEEE-3954146B6195}" type="sibTrans" cxnId="{C90B8E74-ECDF-4E75-933A-32160DA08926}">
      <dgm:prSet/>
      <dgm:spPr/>
      <dgm:t>
        <a:bodyPr/>
        <a:lstStyle/>
        <a:p>
          <a:endParaRPr lang="es-CO"/>
        </a:p>
      </dgm:t>
    </dgm:pt>
    <dgm:pt modelId="{2759CE1B-3B64-4876-9B9B-3214AAAF44C5}">
      <dgm:prSet phldrT="[Texto]"/>
      <dgm:spPr/>
      <dgm:t>
        <a:bodyPr/>
        <a:lstStyle/>
        <a:p>
          <a:r>
            <a:rPr lang="es-CO" dirty="0" smtClean="0"/>
            <a:t>Reglamento de Higiene y Seguridad Social</a:t>
          </a:r>
          <a:endParaRPr lang="es-CO" dirty="0"/>
        </a:p>
      </dgm:t>
    </dgm:pt>
    <dgm:pt modelId="{75309B4E-0235-44BD-A1B7-4A036D65D00D}" type="parTrans" cxnId="{BF0B5083-343F-4B15-A093-BA407B11A234}">
      <dgm:prSet/>
      <dgm:spPr/>
      <dgm:t>
        <a:bodyPr/>
        <a:lstStyle/>
        <a:p>
          <a:endParaRPr lang="es-CO"/>
        </a:p>
      </dgm:t>
    </dgm:pt>
    <dgm:pt modelId="{577DC556-FB96-4DA0-AC8B-442DD9BC2277}" type="sibTrans" cxnId="{BF0B5083-343F-4B15-A093-BA407B11A234}">
      <dgm:prSet/>
      <dgm:spPr/>
      <dgm:t>
        <a:bodyPr/>
        <a:lstStyle/>
        <a:p>
          <a:endParaRPr lang="es-CO"/>
        </a:p>
      </dgm:t>
    </dgm:pt>
    <dgm:pt modelId="{42BD2A79-DC26-43E7-9027-748F9457EDD9}">
      <dgm:prSet phldrT="[Texto]"/>
      <dgm:spPr/>
      <dgm:t>
        <a:bodyPr/>
        <a:lstStyle/>
        <a:p>
          <a:r>
            <a:rPr lang="es-CO" dirty="0" smtClean="0"/>
            <a:t>Inscripción ante la </a:t>
          </a:r>
          <a:r>
            <a:rPr lang="es-CO" dirty="0" err="1" smtClean="0"/>
            <a:t>EPS</a:t>
          </a:r>
          <a:endParaRPr lang="es-CO" dirty="0"/>
        </a:p>
      </dgm:t>
    </dgm:pt>
    <dgm:pt modelId="{7FF6C379-4A4D-40D2-9A60-BF096F61F7BF}" type="parTrans" cxnId="{49152D8C-44DC-4254-958A-E14D7549488F}">
      <dgm:prSet/>
      <dgm:spPr/>
      <dgm:t>
        <a:bodyPr/>
        <a:lstStyle/>
        <a:p>
          <a:endParaRPr lang="es-CO"/>
        </a:p>
      </dgm:t>
    </dgm:pt>
    <dgm:pt modelId="{B82E195D-5D4B-4A2F-8CE5-2B48FD852E25}" type="sibTrans" cxnId="{49152D8C-44DC-4254-958A-E14D7549488F}">
      <dgm:prSet/>
      <dgm:spPr/>
      <dgm:t>
        <a:bodyPr/>
        <a:lstStyle/>
        <a:p>
          <a:endParaRPr lang="es-CO"/>
        </a:p>
      </dgm:t>
    </dgm:pt>
    <dgm:pt modelId="{9789E5D4-90F6-45A8-955A-3B3BA08D0033}" type="pres">
      <dgm:prSet presAssocID="{C16A31C9-30E0-4D94-991A-3848B2A04B7A}" presName="diagram" presStyleCnt="0">
        <dgm:presLayoutVars>
          <dgm:dir/>
          <dgm:resizeHandles val="exact"/>
        </dgm:presLayoutVars>
      </dgm:prSet>
      <dgm:spPr/>
    </dgm:pt>
    <dgm:pt modelId="{CBA19564-0DA7-48A1-9F51-280AF14699ED}" type="pres">
      <dgm:prSet presAssocID="{11975941-0424-4BCC-A9A2-EBC13A4DD9EB}" presName="node" presStyleLbl="node1" presStyleIdx="0" presStyleCnt="6">
        <dgm:presLayoutVars>
          <dgm:bulletEnabled val="1"/>
        </dgm:presLayoutVars>
      </dgm:prSet>
      <dgm:spPr/>
    </dgm:pt>
    <dgm:pt modelId="{981A404F-A141-4592-AB9F-67BCAE1203DE}" type="pres">
      <dgm:prSet presAssocID="{BE6A1C9A-EC21-423A-8282-5AEFC97E48B8}" presName="sibTrans" presStyleCnt="0"/>
      <dgm:spPr/>
    </dgm:pt>
    <dgm:pt modelId="{E40C6BBA-5153-4962-92B5-0455B562DC31}" type="pres">
      <dgm:prSet presAssocID="{D39FABA2-6D57-43DE-B88F-277241D23E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E07F2D-0D5F-49A7-B79C-98B5B53AF5AF}" type="pres">
      <dgm:prSet presAssocID="{E042327D-0EDB-44EE-A929-D5B578C82006}" presName="sibTrans" presStyleCnt="0"/>
      <dgm:spPr/>
    </dgm:pt>
    <dgm:pt modelId="{3765AB8F-4F23-49E6-84BA-629342093CF9}" type="pres">
      <dgm:prSet presAssocID="{055B5340-9992-4881-BC09-997A8DEE88F1}" presName="node" presStyleLbl="node1" presStyleIdx="2" presStyleCnt="6">
        <dgm:presLayoutVars>
          <dgm:bulletEnabled val="1"/>
        </dgm:presLayoutVars>
      </dgm:prSet>
      <dgm:spPr/>
    </dgm:pt>
    <dgm:pt modelId="{DE2DD006-D4E6-480A-82F4-A9EB8E014C34}" type="pres">
      <dgm:prSet presAssocID="{C190C4DF-89A0-4BFA-9731-C1CE7ABA4B5B}" presName="sibTrans" presStyleCnt="0"/>
      <dgm:spPr/>
    </dgm:pt>
    <dgm:pt modelId="{8BE1709A-7DEB-4737-A2E2-DD5850F3478F}" type="pres">
      <dgm:prSet presAssocID="{2759CE1B-3B64-4876-9B9B-3214AAAF44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8BFC51-9979-4FA4-87A4-DA639DDA80BD}" type="pres">
      <dgm:prSet presAssocID="{577DC556-FB96-4DA0-AC8B-442DD9BC2277}" presName="sibTrans" presStyleCnt="0"/>
      <dgm:spPr/>
    </dgm:pt>
    <dgm:pt modelId="{2C80E000-A385-4F5A-BACE-238260C029E0}" type="pres">
      <dgm:prSet presAssocID="{978CE44F-64B4-47B3-A159-CBD8D88084E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3F2985-B115-4C27-A14E-CE0179A26245}" type="pres">
      <dgm:prSet presAssocID="{9B120C8B-0786-43A8-AEEE-3954146B6195}" presName="sibTrans" presStyleCnt="0"/>
      <dgm:spPr/>
    </dgm:pt>
    <dgm:pt modelId="{06AE3A5C-6383-4B2E-A3E6-60CC688EC581}" type="pres">
      <dgm:prSet presAssocID="{42BD2A79-DC26-43E7-9027-748F9457ED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64CFDFD-0FC8-41C0-A934-8C7D6A19706D}" type="presOf" srcId="{11975941-0424-4BCC-A9A2-EBC13A4DD9EB}" destId="{CBA19564-0DA7-48A1-9F51-280AF14699ED}" srcOrd="0" destOrd="0" presId="urn:microsoft.com/office/officeart/2005/8/layout/default"/>
    <dgm:cxn modelId="{CDD1B38A-0073-44DE-82BF-54190C63A8F6}" type="presOf" srcId="{2759CE1B-3B64-4876-9B9B-3214AAAF44C5}" destId="{8BE1709A-7DEB-4737-A2E2-DD5850F3478F}" srcOrd="0" destOrd="0" presId="urn:microsoft.com/office/officeart/2005/8/layout/default"/>
    <dgm:cxn modelId="{49152D8C-44DC-4254-958A-E14D7549488F}" srcId="{C16A31C9-30E0-4D94-991A-3848B2A04B7A}" destId="{42BD2A79-DC26-43E7-9027-748F9457EDD9}" srcOrd="5" destOrd="0" parTransId="{7FF6C379-4A4D-40D2-9A60-BF096F61F7BF}" sibTransId="{B82E195D-5D4B-4A2F-8CE5-2B48FD852E25}"/>
    <dgm:cxn modelId="{D735E868-9510-4C6F-B8EF-4F857AF02697}" srcId="{C16A31C9-30E0-4D94-991A-3848B2A04B7A}" destId="{11975941-0424-4BCC-A9A2-EBC13A4DD9EB}" srcOrd="0" destOrd="0" parTransId="{71F7729D-0882-4D23-8B4F-3C12929B00FB}" sibTransId="{BE6A1C9A-EC21-423A-8282-5AEFC97E48B8}"/>
    <dgm:cxn modelId="{96B341CC-65FE-4354-99D6-4462157D6924}" srcId="{C16A31C9-30E0-4D94-991A-3848B2A04B7A}" destId="{055B5340-9992-4881-BC09-997A8DEE88F1}" srcOrd="2" destOrd="0" parTransId="{F5C1BA29-3B92-4EEF-A742-F91F6A4DF7A2}" sibTransId="{C190C4DF-89A0-4BFA-9731-C1CE7ABA4B5B}"/>
    <dgm:cxn modelId="{2EEDF364-C012-4E52-A051-538A88BB13C4}" type="presOf" srcId="{978CE44F-64B4-47B3-A159-CBD8D88084E8}" destId="{2C80E000-A385-4F5A-BACE-238260C029E0}" srcOrd="0" destOrd="0" presId="urn:microsoft.com/office/officeart/2005/8/layout/default"/>
    <dgm:cxn modelId="{C90B8E74-ECDF-4E75-933A-32160DA08926}" srcId="{C16A31C9-30E0-4D94-991A-3848B2A04B7A}" destId="{978CE44F-64B4-47B3-A159-CBD8D88084E8}" srcOrd="4" destOrd="0" parTransId="{0B0FC048-D92D-43A6-95D1-A3A7F9679FCF}" sibTransId="{9B120C8B-0786-43A8-AEEE-3954146B6195}"/>
    <dgm:cxn modelId="{1F9495B9-ACCF-4E98-BCD4-07A1B2F0AC1A}" type="presOf" srcId="{42BD2A79-DC26-43E7-9027-748F9457EDD9}" destId="{06AE3A5C-6383-4B2E-A3E6-60CC688EC581}" srcOrd="0" destOrd="0" presId="urn:microsoft.com/office/officeart/2005/8/layout/default"/>
    <dgm:cxn modelId="{8A1C0083-A7C6-4908-9787-133AA056407F}" type="presOf" srcId="{C16A31C9-30E0-4D94-991A-3848B2A04B7A}" destId="{9789E5D4-90F6-45A8-955A-3B3BA08D0033}" srcOrd="0" destOrd="0" presId="urn:microsoft.com/office/officeart/2005/8/layout/default"/>
    <dgm:cxn modelId="{A013532A-3AA2-4A1F-960B-4CDDFDD79FDA}" srcId="{C16A31C9-30E0-4D94-991A-3848B2A04B7A}" destId="{D39FABA2-6D57-43DE-B88F-277241D23EE3}" srcOrd="1" destOrd="0" parTransId="{13F136C7-2C15-480B-9878-811698E4F740}" sibTransId="{E042327D-0EDB-44EE-A929-D5B578C82006}"/>
    <dgm:cxn modelId="{BF0B5083-343F-4B15-A093-BA407B11A234}" srcId="{C16A31C9-30E0-4D94-991A-3848B2A04B7A}" destId="{2759CE1B-3B64-4876-9B9B-3214AAAF44C5}" srcOrd="3" destOrd="0" parTransId="{75309B4E-0235-44BD-A1B7-4A036D65D00D}" sibTransId="{577DC556-FB96-4DA0-AC8B-442DD9BC2277}"/>
    <dgm:cxn modelId="{BFF22F31-545D-49FB-86AA-3539CB946AE8}" type="presOf" srcId="{055B5340-9992-4881-BC09-997A8DEE88F1}" destId="{3765AB8F-4F23-49E6-84BA-629342093CF9}" srcOrd="0" destOrd="0" presId="urn:microsoft.com/office/officeart/2005/8/layout/default"/>
    <dgm:cxn modelId="{581F3961-3992-4293-A45B-37B28090B681}" type="presOf" srcId="{D39FABA2-6D57-43DE-B88F-277241D23EE3}" destId="{E40C6BBA-5153-4962-92B5-0455B562DC31}" srcOrd="0" destOrd="0" presId="urn:microsoft.com/office/officeart/2005/8/layout/default"/>
    <dgm:cxn modelId="{EED00EB4-3BA3-487D-A610-1DB1986D26A9}" type="presParOf" srcId="{9789E5D4-90F6-45A8-955A-3B3BA08D0033}" destId="{CBA19564-0DA7-48A1-9F51-280AF14699ED}" srcOrd="0" destOrd="0" presId="urn:microsoft.com/office/officeart/2005/8/layout/default"/>
    <dgm:cxn modelId="{5CB461C2-263B-4FD2-AA28-908B7C52935A}" type="presParOf" srcId="{9789E5D4-90F6-45A8-955A-3B3BA08D0033}" destId="{981A404F-A141-4592-AB9F-67BCAE1203DE}" srcOrd="1" destOrd="0" presId="urn:microsoft.com/office/officeart/2005/8/layout/default"/>
    <dgm:cxn modelId="{4B55F6ED-ED4D-4122-8C72-8E5DB6EF2988}" type="presParOf" srcId="{9789E5D4-90F6-45A8-955A-3B3BA08D0033}" destId="{E40C6BBA-5153-4962-92B5-0455B562DC31}" srcOrd="2" destOrd="0" presId="urn:microsoft.com/office/officeart/2005/8/layout/default"/>
    <dgm:cxn modelId="{ED3416E5-7CA2-4488-92B0-2DFC4543B785}" type="presParOf" srcId="{9789E5D4-90F6-45A8-955A-3B3BA08D0033}" destId="{15E07F2D-0D5F-49A7-B79C-98B5B53AF5AF}" srcOrd="3" destOrd="0" presId="urn:microsoft.com/office/officeart/2005/8/layout/default"/>
    <dgm:cxn modelId="{FCC2B344-4402-4FC2-AE50-7627ABA36886}" type="presParOf" srcId="{9789E5D4-90F6-45A8-955A-3B3BA08D0033}" destId="{3765AB8F-4F23-49E6-84BA-629342093CF9}" srcOrd="4" destOrd="0" presId="urn:microsoft.com/office/officeart/2005/8/layout/default"/>
    <dgm:cxn modelId="{345A3F4E-E9D9-4295-968B-6B7C420364AB}" type="presParOf" srcId="{9789E5D4-90F6-45A8-955A-3B3BA08D0033}" destId="{DE2DD006-D4E6-480A-82F4-A9EB8E014C34}" srcOrd="5" destOrd="0" presId="urn:microsoft.com/office/officeart/2005/8/layout/default"/>
    <dgm:cxn modelId="{1E25FD2B-75A3-44D7-B955-C080FC60D648}" type="presParOf" srcId="{9789E5D4-90F6-45A8-955A-3B3BA08D0033}" destId="{8BE1709A-7DEB-4737-A2E2-DD5850F3478F}" srcOrd="6" destOrd="0" presId="urn:microsoft.com/office/officeart/2005/8/layout/default"/>
    <dgm:cxn modelId="{DAB61968-C1A3-42BA-A501-EA4403C8E2D2}" type="presParOf" srcId="{9789E5D4-90F6-45A8-955A-3B3BA08D0033}" destId="{F28BFC51-9979-4FA4-87A4-DA639DDA80BD}" srcOrd="7" destOrd="0" presId="urn:microsoft.com/office/officeart/2005/8/layout/default"/>
    <dgm:cxn modelId="{6499B9FE-CFD4-406F-A197-F86D3DF00856}" type="presParOf" srcId="{9789E5D4-90F6-45A8-955A-3B3BA08D0033}" destId="{2C80E000-A385-4F5A-BACE-238260C029E0}" srcOrd="8" destOrd="0" presId="urn:microsoft.com/office/officeart/2005/8/layout/default"/>
    <dgm:cxn modelId="{4784AD5D-2886-40ED-B6F9-94D321004DB3}" type="presParOf" srcId="{9789E5D4-90F6-45A8-955A-3B3BA08D0033}" destId="{663F2985-B115-4C27-A14E-CE0179A26245}" srcOrd="9" destOrd="0" presId="urn:microsoft.com/office/officeart/2005/8/layout/default"/>
    <dgm:cxn modelId="{F34EB2F8-BA86-42EB-8821-BC89E5848B95}" type="presParOf" srcId="{9789E5D4-90F6-45A8-955A-3B3BA08D0033}" destId="{06AE3A5C-6383-4B2E-A3E6-60CC688EC58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FABBD0-586B-4AC1-9DA5-D1CBB19FBEC6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9DB9B9A9-774B-4848-9F7A-D7FA00BD3CE3}">
      <dgm:prSet phldrT="[Texto]"/>
      <dgm:spPr/>
      <dgm:t>
        <a:bodyPr/>
        <a:lstStyle/>
        <a:p>
          <a:r>
            <a:rPr lang="es-CO" dirty="0" smtClean="0"/>
            <a:t>Informar</a:t>
          </a:r>
          <a:endParaRPr lang="es-CO" dirty="0"/>
        </a:p>
      </dgm:t>
    </dgm:pt>
    <dgm:pt modelId="{B1E8EF21-FC9D-412A-9D9C-67DC4DEAE623}" type="parTrans" cxnId="{7F82753B-2C7D-478D-8177-473632924282}">
      <dgm:prSet/>
      <dgm:spPr/>
      <dgm:t>
        <a:bodyPr/>
        <a:lstStyle/>
        <a:p>
          <a:endParaRPr lang="es-CO"/>
        </a:p>
      </dgm:t>
    </dgm:pt>
    <dgm:pt modelId="{45ED824D-E1DD-4563-922B-3A70241F4CCD}" type="sibTrans" cxnId="{7F82753B-2C7D-478D-8177-473632924282}">
      <dgm:prSet/>
      <dgm:spPr/>
      <dgm:t>
        <a:bodyPr/>
        <a:lstStyle/>
        <a:p>
          <a:endParaRPr lang="es-CO"/>
        </a:p>
      </dgm:t>
    </dgm:pt>
    <dgm:pt modelId="{C7C9C818-1C4C-4E79-910F-C700DD85341F}">
      <dgm:prSet phldrT="[Texto]"/>
      <dgm:spPr/>
      <dgm:t>
        <a:bodyPr/>
        <a:lstStyle/>
        <a:p>
          <a:r>
            <a:rPr lang="es-CO" dirty="0" smtClean="0"/>
            <a:t>Llevar</a:t>
          </a:r>
          <a:endParaRPr lang="es-CO" dirty="0"/>
        </a:p>
      </dgm:t>
    </dgm:pt>
    <dgm:pt modelId="{A2968357-EAD2-453E-A81E-5FD960AC318E}" type="parTrans" cxnId="{13FCA9D5-3F87-4D1C-9281-0D3E0757E561}">
      <dgm:prSet/>
      <dgm:spPr/>
      <dgm:t>
        <a:bodyPr/>
        <a:lstStyle/>
        <a:p>
          <a:endParaRPr lang="es-CO"/>
        </a:p>
      </dgm:t>
    </dgm:pt>
    <dgm:pt modelId="{E0B30427-05F9-4106-9258-277501577D8E}" type="sibTrans" cxnId="{13FCA9D5-3F87-4D1C-9281-0D3E0757E561}">
      <dgm:prSet/>
      <dgm:spPr/>
      <dgm:t>
        <a:bodyPr/>
        <a:lstStyle/>
        <a:p>
          <a:endParaRPr lang="es-CO"/>
        </a:p>
      </dgm:t>
    </dgm:pt>
    <dgm:pt modelId="{DF3ACC7E-A2EC-40A9-A37B-2C9D4FB349DE}">
      <dgm:prSet phldrT="[Texto]"/>
      <dgm:spPr/>
      <dgm:t>
        <a:bodyPr/>
        <a:lstStyle/>
        <a:p>
          <a:r>
            <a:rPr lang="es-CO" dirty="0" smtClean="0"/>
            <a:t>Recaudar</a:t>
          </a:r>
          <a:endParaRPr lang="es-CO" dirty="0"/>
        </a:p>
      </dgm:t>
    </dgm:pt>
    <dgm:pt modelId="{63E1C3C5-BBE0-4BAB-B3B1-F948B4781C5C}" type="parTrans" cxnId="{BCFFF43D-E1F5-43C3-9E84-05E874B95764}">
      <dgm:prSet/>
      <dgm:spPr/>
      <dgm:t>
        <a:bodyPr/>
        <a:lstStyle/>
        <a:p>
          <a:endParaRPr lang="es-CO"/>
        </a:p>
      </dgm:t>
    </dgm:pt>
    <dgm:pt modelId="{918E26D4-EC1C-41FA-B529-6A2CD95DB71E}" type="sibTrans" cxnId="{BCFFF43D-E1F5-43C3-9E84-05E874B95764}">
      <dgm:prSet/>
      <dgm:spPr/>
      <dgm:t>
        <a:bodyPr/>
        <a:lstStyle/>
        <a:p>
          <a:endParaRPr lang="es-CO"/>
        </a:p>
      </dgm:t>
    </dgm:pt>
    <dgm:pt modelId="{DFFBE013-AF12-409C-8E69-1DD54E0AA33B}" type="pres">
      <dgm:prSet presAssocID="{E4FABBD0-586B-4AC1-9DA5-D1CBB19FBEC6}" presName="linear" presStyleCnt="0">
        <dgm:presLayoutVars>
          <dgm:dir/>
          <dgm:animLvl val="lvl"/>
          <dgm:resizeHandles val="exact"/>
        </dgm:presLayoutVars>
      </dgm:prSet>
      <dgm:spPr/>
    </dgm:pt>
    <dgm:pt modelId="{A88EE7BC-A517-48BC-BD40-AF4B3939240C}" type="pres">
      <dgm:prSet presAssocID="{9DB9B9A9-774B-4848-9F7A-D7FA00BD3CE3}" presName="parentLin" presStyleCnt="0"/>
      <dgm:spPr/>
    </dgm:pt>
    <dgm:pt modelId="{E14A3CEA-C90C-4846-B0A2-2BE3722CD418}" type="pres">
      <dgm:prSet presAssocID="{9DB9B9A9-774B-4848-9F7A-D7FA00BD3CE3}" presName="parentLeftMargin" presStyleLbl="node1" presStyleIdx="0" presStyleCnt="3"/>
      <dgm:spPr/>
    </dgm:pt>
    <dgm:pt modelId="{15F5D92A-CC01-4D40-AB7F-E0337D3F1881}" type="pres">
      <dgm:prSet presAssocID="{9DB9B9A9-774B-4848-9F7A-D7FA00BD3C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246AEF-1405-4AB4-8A61-0217B4462112}" type="pres">
      <dgm:prSet presAssocID="{9DB9B9A9-774B-4848-9F7A-D7FA00BD3CE3}" presName="negativeSpace" presStyleCnt="0"/>
      <dgm:spPr/>
    </dgm:pt>
    <dgm:pt modelId="{C5500837-9AE5-4E76-AB09-7907706C6ECB}" type="pres">
      <dgm:prSet presAssocID="{9DB9B9A9-774B-4848-9F7A-D7FA00BD3CE3}" presName="childText" presStyleLbl="conFgAcc1" presStyleIdx="0" presStyleCnt="3">
        <dgm:presLayoutVars>
          <dgm:bulletEnabled val="1"/>
        </dgm:presLayoutVars>
      </dgm:prSet>
      <dgm:spPr/>
    </dgm:pt>
    <dgm:pt modelId="{FD794F68-19ED-48AB-9F97-E2441FC32CC4}" type="pres">
      <dgm:prSet presAssocID="{45ED824D-E1DD-4563-922B-3A70241F4CCD}" presName="spaceBetweenRectangles" presStyleCnt="0"/>
      <dgm:spPr/>
    </dgm:pt>
    <dgm:pt modelId="{68D58C90-8FF6-4A6E-9B5B-8EF2E32230E1}" type="pres">
      <dgm:prSet presAssocID="{C7C9C818-1C4C-4E79-910F-C700DD85341F}" presName="parentLin" presStyleCnt="0"/>
      <dgm:spPr/>
    </dgm:pt>
    <dgm:pt modelId="{398DC767-6AF5-4788-AF11-EDEB8D44AFE3}" type="pres">
      <dgm:prSet presAssocID="{C7C9C818-1C4C-4E79-910F-C700DD85341F}" presName="parentLeftMargin" presStyleLbl="node1" presStyleIdx="0" presStyleCnt="3"/>
      <dgm:spPr/>
    </dgm:pt>
    <dgm:pt modelId="{92126672-95D0-41D6-AE49-75A127DD9BE9}" type="pres">
      <dgm:prSet presAssocID="{C7C9C818-1C4C-4E79-910F-C700DD8534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9969D3-93E7-4CE9-B25B-200D24DDFB14}" type="pres">
      <dgm:prSet presAssocID="{C7C9C818-1C4C-4E79-910F-C700DD85341F}" presName="negativeSpace" presStyleCnt="0"/>
      <dgm:spPr/>
    </dgm:pt>
    <dgm:pt modelId="{CF9D58E0-43F1-40E8-8324-19F6ABC2D3E7}" type="pres">
      <dgm:prSet presAssocID="{C7C9C818-1C4C-4E79-910F-C700DD85341F}" presName="childText" presStyleLbl="conFgAcc1" presStyleIdx="1" presStyleCnt="3">
        <dgm:presLayoutVars>
          <dgm:bulletEnabled val="1"/>
        </dgm:presLayoutVars>
      </dgm:prSet>
      <dgm:spPr/>
    </dgm:pt>
    <dgm:pt modelId="{BD29A581-5B29-4856-9D05-A4BB04C079C8}" type="pres">
      <dgm:prSet presAssocID="{E0B30427-05F9-4106-9258-277501577D8E}" presName="spaceBetweenRectangles" presStyleCnt="0"/>
      <dgm:spPr/>
    </dgm:pt>
    <dgm:pt modelId="{CE234566-8CEA-4C4B-BEEE-D66E351F2001}" type="pres">
      <dgm:prSet presAssocID="{DF3ACC7E-A2EC-40A9-A37B-2C9D4FB349DE}" presName="parentLin" presStyleCnt="0"/>
      <dgm:spPr/>
    </dgm:pt>
    <dgm:pt modelId="{EE78C07C-AE59-4DE3-9841-1DDB6ECBB945}" type="pres">
      <dgm:prSet presAssocID="{DF3ACC7E-A2EC-40A9-A37B-2C9D4FB349DE}" presName="parentLeftMargin" presStyleLbl="node1" presStyleIdx="1" presStyleCnt="3"/>
      <dgm:spPr/>
    </dgm:pt>
    <dgm:pt modelId="{2C37A73A-575B-431B-8391-609E80B662D1}" type="pres">
      <dgm:prSet presAssocID="{DF3ACC7E-A2EC-40A9-A37B-2C9D4FB349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E0D22C-C251-4672-92CB-EF3C922D9A1D}" type="pres">
      <dgm:prSet presAssocID="{DF3ACC7E-A2EC-40A9-A37B-2C9D4FB349DE}" presName="negativeSpace" presStyleCnt="0"/>
      <dgm:spPr/>
    </dgm:pt>
    <dgm:pt modelId="{F46BC34E-9F3F-4818-A051-5F0F8C2B7A23}" type="pres">
      <dgm:prSet presAssocID="{DF3ACC7E-A2EC-40A9-A37B-2C9D4FB349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CD1EB1-5535-4AB8-A0BD-1C90A537BFC6}" type="presOf" srcId="{E4FABBD0-586B-4AC1-9DA5-D1CBB19FBEC6}" destId="{DFFBE013-AF12-409C-8E69-1DD54E0AA33B}" srcOrd="0" destOrd="0" presId="urn:microsoft.com/office/officeart/2005/8/layout/list1"/>
    <dgm:cxn modelId="{037E21B4-2932-4334-A5A3-CE00459F770B}" type="presOf" srcId="{DF3ACC7E-A2EC-40A9-A37B-2C9D4FB349DE}" destId="{EE78C07C-AE59-4DE3-9841-1DDB6ECBB945}" srcOrd="0" destOrd="0" presId="urn:microsoft.com/office/officeart/2005/8/layout/list1"/>
    <dgm:cxn modelId="{BCFFF43D-E1F5-43C3-9E84-05E874B95764}" srcId="{E4FABBD0-586B-4AC1-9DA5-D1CBB19FBEC6}" destId="{DF3ACC7E-A2EC-40A9-A37B-2C9D4FB349DE}" srcOrd="2" destOrd="0" parTransId="{63E1C3C5-BBE0-4BAB-B3B1-F948B4781C5C}" sibTransId="{918E26D4-EC1C-41FA-B529-6A2CD95DB71E}"/>
    <dgm:cxn modelId="{3960BA2C-4944-436A-8B46-842E35FC79AB}" type="presOf" srcId="{C7C9C818-1C4C-4E79-910F-C700DD85341F}" destId="{398DC767-6AF5-4788-AF11-EDEB8D44AFE3}" srcOrd="0" destOrd="0" presId="urn:microsoft.com/office/officeart/2005/8/layout/list1"/>
    <dgm:cxn modelId="{7F82753B-2C7D-478D-8177-473632924282}" srcId="{E4FABBD0-586B-4AC1-9DA5-D1CBB19FBEC6}" destId="{9DB9B9A9-774B-4848-9F7A-D7FA00BD3CE3}" srcOrd="0" destOrd="0" parTransId="{B1E8EF21-FC9D-412A-9D9C-67DC4DEAE623}" sibTransId="{45ED824D-E1DD-4563-922B-3A70241F4CCD}"/>
    <dgm:cxn modelId="{6A1CE8D3-7466-49B7-AAA5-3739C41C612C}" type="presOf" srcId="{9DB9B9A9-774B-4848-9F7A-D7FA00BD3CE3}" destId="{E14A3CEA-C90C-4846-B0A2-2BE3722CD418}" srcOrd="0" destOrd="0" presId="urn:microsoft.com/office/officeart/2005/8/layout/list1"/>
    <dgm:cxn modelId="{13FCA9D5-3F87-4D1C-9281-0D3E0757E561}" srcId="{E4FABBD0-586B-4AC1-9DA5-D1CBB19FBEC6}" destId="{C7C9C818-1C4C-4E79-910F-C700DD85341F}" srcOrd="1" destOrd="0" parTransId="{A2968357-EAD2-453E-A81E-5FD960AC318E}" sibTransId="{E0B30427-05F9-4106-9258-277501577D8E}"/>
    <dgm:cxn modelId="{B5EAB8C8-EEC0-4F3D-A154-769F6DEC69A9}" type="presOf" srcId="{DF3ACC7E-A2EC-40A9-A37B-2C9D4FB349DE}" destId="{2C37A73A-575B-431B-8391-609E80B662D1}" srcOrd="1" destOrd="0" presId="urn:microsoft.com/office/officeart/2005/8/layout/list1"/>
    <dgm:cxn modelId="{E41DED9C-6E72-4AFF-8C4C-975E6A5936BA}" type="presOf" srcId="{C7C9C818-1C4C-4E79-910F-C700DD85341F}" destId="{92126672-95D0-41D6-AE49-75A127DD9BE9}" srcOrd="1" destOrd="0" presId="urn:microsoft.com/office/officeart/2005/8/layout/list1"/>
    <dgm:cxn modelId="{20EE775E-AAFF-4BB3-817D-5458BE9527E3}" type="presOf" srcId="{9DB9B9A9-774B-4848-9F7A-D7FA00BD3CE3}" destId="{15F5D92A-CC01-4D40-AB7F-E0337D3F1881}" srcOrd="1" destOrd="0" presId="urn:microsoft.com/office/officeart/2005/8/layout/list1"/>
    <dgm:cxn modelId="{AED10914-B12E-4694-9A81-9C8AAA574A76}" type="presParOf" srcId="{DFFBE013-AF12-409C-8E69-1DD54E0AA33B}" destId="{A88EE7BC-A517-48BC-BD40-AF4B3939240C}" srcOrd="0" destOrd="0" presId="urn:microsoft.com/office/officeart/2005/8/layout/list1"/>
    <dgm:cxn modelId="{345675CC-C7A9-4E9C-92A8-DAD63871B817}" type="presParOf" srcId="{A88EE7BC-A517-48BC-BD40-AF4B3939240C}" destId="{E14A3CEA-C90C-4846-B0A2-2BE3722CD418}" srcOrd="0" destOrd="0" presId="urn:microsoft.com/office/officeart/2005/8/layout/list1"/>
    <dgm:cxn modelId="{9F806248-BBBC-4962-996A-6963EEF65009}" type="presParOf" srcId="{A88EE7BC-A517-48BC-BD40-AF4B3939240C}" destId="{15F5D92A-CC01-4D40-AB7F-E0337D3F1881}" srcOrd="1" destOrd="0" presId="urn:microsoft.com/office/officeart/2005/8/layout/list1"/>
    <dgm:cxn modelId="{EF4DAED0-2E01-4373-877D-22011DDD014D}" type="presParOf" srcId="{DFFBE013-AF12-409C-8E69-1DD54E0AA33B}" destId="{9D246AEF-1405-4AB4-8A61-0217B4462112}" srcOrd="1" destOrd="0" presId="urn:microsoft.com/office/officeart/2005/8/layout/list1"/>
    <dgm:cxn modelId="{9AF359AC-A96D-4C77-9007-AC31D077FD77}" type="presParOf" srcId="{DFFBE013-AF12-409C-8E69-1DD54E0AA33B}" destId="{C5500837-9AE5-4E76-AB09-7907706C6ECB}" srcOrd="2" destOrd="0" presId="urn:microsoft.com/office/officeart/2005/8/layout/list1"/>
    <dgm:cxn modelId="{257DA740-B9BB-47ED-93E0-58A62BD0774D}" type="presParOf" srcId="{DFFBE013-AF12-409C-8E69-1DD54E0AA33B}" destId="{FD794F68-19ED-48AB-9F97-E2441FC32CC4}" srcOrd="3" destOrd="0" presId="urn:microsoft.com/office/officeart/2005/8/layout/list1"/>
    <dgm:cxn modelId="{A5C73C01-BA14-4427-A1DB-1F4EF277929E}" type="presParOf" srcId="{DFFBE013-AF12-409C-8E69-1DD54E0AA33B}" destId="{68D58C90-8FF6-4A6E-9B5B-8EF2E32230E1}" srcOrd="4" destOrd="0" presId="urn:microsoft.com/office/officeart/2005/8/layout/list1"/>
    <dgm:cxn modelId="{42B51B23-BAEF-415B-9989-CF122F1B21B6}" type="presParOf" srcId="{68D58C90-8FF6-4A6E-9B5B-8EF2E32230E1}" destId="{398DC767-6AF5-4788-AF11-EDEB8D44AFE3}" srcOrd="0" destOrd="0" presId="urn:microsoft.com/office/officeart/2005/8/layout/list1"/>
    <dgm:cxn modelId="{630BF48F-52D5-450D-B913-DFA2451CA072}" type="presParOf" srcId="{68D58C90-8FF6-4A6E-9B5B-8EF2E32230E1}" destId="{92126672-95D0-41D6-AE49-75A127DD9BE9}" srcOrd="1" destOrd="0" presId="urn:microsoft.com/office/officeart/2005/8/layout/list1"/>
    <dgm:cxn modelId="{980970AF-9E71-423F-B55A-978D640C65EC}" type="presParOf" srcId="{DFFBE013-AF12-409C-8E69-1DD54E0AA33B}" destId="{5B9969D3-93E7-4CE9-B25B-200D24DDFB14}" srcOrd="5" destOrd="0" presId="urn:microsoft.com/office/officeart/2005/8/layout/list1"/>
    <dgm:cxn modelId="{7C98B081-5979-414A-9E7F-8FE7A1D3E29E}" type="presParOf" srcId="{DFFBE013-AF12-409C-8E69-1DD54E0AA33B}" destId="{CF9D58E0-43F1-40E8-8324-19F6ABC2D3E7}" srcOrd="6" destOrd="0" presId="urn:microsoft.com/office/officeart/2005/8/layout/list1"/>
    <dgm:cxn modelId="{FC101CCA-E90C-4500-9013-D25762A755A3}" type="presParOf" srcId="{DFFBE013-AF12-409C-8E69-1DD54E0AA33B}" destId="{BD29A581-5B29-4856-9D05-A4BB04C079C8}" srcOrd="7" destOrd="0" presId="urn:microsoft.com/office/officeart/2005/8/layout/list1"/>
    <dgm:cxn modelId="{E560F7B3-1E82-4B53-A265-91F40F011BA7}" type="presParOf" srcId="{DFFBE013-AF12-409C-8E69-1DD54E0AA33B}" destId="{CE234566-8CEA-4C4B-BEEE-D66E351F2001}" srcOrd="8" destOrd="0" presId="urn:microsoft.com/office/officeart/2005/8/layout/list1"/>
    <dgm:cxn modelId="{7622E8F2-1D9D-43E4-BEE8-8BE7A84B001E}" type="presParOf" srcId="{CE234566-8CEA-4C4B-BEEE-D66E351F2001}" destId="{EE78C07C-AE59-4DE3-9841-1DDB6ECBB945}" srcOrd="0" destOrd="0" presId="urn:microsoft.com/office/officeart/2005/8/layout/list1"/>
    <dgm:cxn modelId="{0562882F-1017-4DCA-88E3-3F39635ACEFB}" type="presParOf" srcId="{CE234566-8CEA-4C4B-BEEE-D66E351F2001}" destId="{2C37A73A-575B-431B-8391-609E80B662D1}" srcOrd="1" destOrd="0" presId="urn:microsoft.com/office/officeart/2005/8/layout/list1"/>
    <dgm:cxn modelId="{DA061EFF-4AEC-4E8D-98C2-327CCF7C4D3A}" type="presParOf" srcId="{DFFBE013-AF12-409C-8E69-1DD54E0AA33B}" destId="{A2E0D22C-C251-4672-92CB-EF3C922D9A1D}" srcOrd="9" destOrd="0" presId="urn:microsoft.com/office/officeart/2005/8/layout/list1"/>
    <dgm:cxn modelId="{D6125A05-9C63-457F-8D13-DA524FBDE645}" type="presParOf" srcId="{DFFBE013-AF12-409C-8E69-1DD54E0AA33B}" destId="{F46BC34E-9F3F-4818-A051-5F0F8C2B7A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398F5-1F97-4866-9AA3-AD11F930C4CE}" type="doc">
      <dgm:prSet loTypeId="urn:microsoft.com/office/officeart/2005/8/layout/cycle6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B4C7F011-0F2F-4FD7-91C9-3292C5039A85}">
      <dgm:prSet phldrT="[Texto]"/>
      <dgm:spPr/>
      <dgm:t>
        <a:bodyPr/>
        <a:lstStyle/>
        <a:p>
          <a:r>
            <a:rPr lang="es-CO" dirty="0" smtClean="0"/>
            <a:t>Impuesto sobre la renta</a:t>
          </a:r>
          <a:endParaRPr lang="es-CO" dirty="0"/>
        </a:p>
      </dgm:t>
    </dgm:pt>
    <dgm:pt modelId="{3C2208F7-F6E0-4C8B-AD17-6FC01F2BC214}" type="parTrans" cxnId="{AED20436-2AAC-4F58-A3D5-0DFF1C855A8B}">
      <dgm:prSet/>
      <dgm:spPr/>
      <dgm:t>
        <a:bodyPr/>
        <a:lstStyle/>
        <a:p>
          <a:endParaRPr lang="es-CO"/>
        </a:p>
      </dgm:t>
    </dgm:pt>
    <dgm:pt modelId="{482E3837-3CB2-4928-8835-096A981B76AD}" type="sibTrans" cxnId="{AED20436-2AAC-4F58-A3D5-0DFF1C855A8B}">
      <dgm:prSet/>
      <dgm:spPr/>
      <dgm:t>
        <a:bodyPr/>
        <a:lstStyle/>
        <a:p>
          <a:endParaRPr lang="es-CO"/>
        </a:p>
      </dgm:t>
    </dgm:pt>
    <dgm:pt modelId="{3F3195ED-90F9-457D-8206-A1C689014E38}">
      <dgm:prSet phldrT="[Texto]"/>
      <dgm:spPr/>
      <dgm:t>
        <a:bodyPr/>
        <a:lstStyle/>
        <a:p>
          <a:r>
            <a:rPr lang="es-CO" dirty="0" smtClean="0"/>
            <a:t>Impuesto al patrimonio</a:t>
          </a:r>
          <a:endParaRPr lang="es-CO" dirty="0"/>
        </a:p>
      </dgm:t>
    </dgm:pt>
    <dgm:pt modelId="{B583114D-C55B-4B27-8401-19DCD70B27F5}" type="parTrans" cxnId="{4A7C8746-F61E-47DB-8EFF-32B5A9E2AEF6}">
      <dgm:prSet/>
      <dgm:spPr/>
      <dgm:t>
        <a:bodyPr/>
        <a:lstStyle/>
        <a:p>
          <a:endParaRPr lang="es-CO"/>
        </a:p>
      </dgm:t>
    </dgm:pt>
    <dgm:pt modelId="{F038015F-79A9-4150-AA16-3F89969EA90E}" type="sibTrans" cxnId="{4A7C8746-F61E-47DB-8EFF-32B5A9E2AEF6}">
      <dgm:prSet/>
      <dgm:spPr/>
      <dgm:t>
        <a:bodyPr/>
        <a:lstStyle/>
        <a:p>
          <a:endParaRPr lang="es-CO"/>
        </a:p>
      </dgm:t>
    </dgm:pt>
    <dgm:pt modelId="{17987446-0F89-4338-83E9-E8AE6B303EAD}">
      <dgm:prSet phldrT="[Texto]"/>
      <dgm:spPr/>
      <dgm:t>
        <a:bodyPr/>
        <a:lstStyle/>
        <a:p>
          <a:r>
            <a:rPr lang="es-CO" dirty="0" smtClean="0"/>
            <a:t>Impuesto sobre el valor agregado</a:t>
          </a:r>
          <a:endParaRPr lang="es-CO" dirty="0"/>
        </a:p>
      </dgm:t>
    </dgm:pt>
    <dgm:pt modelId="{A5C192A3-A18D-4D8F-A282-3DCA312A645A}" type="parTrans" cxnId="{B29CFA3F-347A-4540-9FA7-C6AB669D22A1}">
      <dgm:prSet/>
      <dgm:spPr/>
      <dgm:t>
        <a:bodyPr/>
        <a:lstStyle/>
        <a:p>
          <a:endParaRPr lang="es-CO"/>
        </a:p>
      </dgm:t>
    </dgm:pt>
    <dgm:pt modelId="{7A27C8E8-E237-473A-84D0-84F422D1F776}" type="sibTrans" cxnId="{B29CFA3F-347A-4540-9FA7-C6AB669D22A1}">
      <dgm:prSet/>
      <dgm:spPr/>
      <dgm:t>
        <a:bodyPr/>
        <a:lstStyle/>
        <a:p>
          <a:endParaRPr lang="es-CO"/>
        </a:p>
      </dgm:t>
    </dgm:pt>
    <dgm:pt modelId="{419E0F0C-A463-4FCC-A856-7AFB50129788}">
      <dgm:prSet phldrT="[Texto]"/>
      <dgm:spPr/>
      <dgm:t>
        <a:bodyPr/>
        <a:lstStyle/>
        <a:p>
          <a:r>
            <a:rPr lang="es-CO" dirty="0" smtClean="0"/>
            <a:t>Retención en la fuente</a:t>
          </a:r>
          <a:endParaRPr lang="es-CO" dirty="0"/>
        </a:p>
      </dgm:t>
    </dgm:pt>
    <dgm:pt modelId="{2B80CF94-C510-4916-9783-EA9066FB4A31}" type="parTrans" cxnId="{153B679F-BE98-41B1-8549-C8733719DF3F}">
      <dgm:prSet/>
      <dgm:spPr/>
      <dgm:t>
        <a:bodyPr/>
        <a:lstStyle/>
        <a:p>
          <a:endParaRPr lang="es-CO"/>
        </a:p>
      </dgm:t>
    </dgm:pt>
    <dgm:pt modelId="{042EFCEA-12AE-42EA-B340-A1829F238243}" type="sibTrans" cxnId="{153B679F-BE98-41B1-8549-C8733719DF3F}">
      <dgm:prSet/>
      <dgm:spPr/>
      <dgm:t>
        <a:bodyPr/>
        <a:lstStyle/>
        <a:p>
          <a:endParaRPr lang="es-CO"/>
        </a:p>
      </dgm:t>
    </dgm:pt>
    <dgm:pt modelId="{8A10E7DC-D3FD-44B0-B163-FC1A37BB9127}">
      <dgm:prSet phldrT="[Texto]"/>
      <dgm:spPr/>
      <dgm:t>
        <a:bodyPr/>
        <a:lstStyle/>
        <a:p>
          <a:r>
            <a:rPr lang="es-CO" dirty="0" smtClean="0"/>
            <a:t>ICA</a:t>
          </a:r>
          <a:endParaRPr lang="es-CO" dirty="0"/>
        </a:p>
      </dgm:t>
    </dgm:pt>
    <dgm:pt modelId="{E084E514-3944-4EC3-929D-F2C0714B6485}" type="parTrans" cxnId="{5BC79B80-68AB-4853-B43B-50E1518ABFFD}">
      <dgm:prSet/>
      <dgm:spPr/>
      <dgm:t>
        <a:bodyPr/>
        <a:lstStyle/>
        <a:p>
          <a:endParaRPr lang="es-CO"/>
        </a:p>
      </dgm:t>
    </dgm:pt>
    <dgm:pt modelId="{6161B1B7-63BC-4709-9D42-2AC1BB56C2D3}" type="sibTrans" cxnId="{5BC79B80-68AB-4853-B43B-50E1518ABFFD}">
      <dgm:prSet/>
      <dgm:spPr/>
      <dgm:t>
        <a:bodyPr/>
        <a:lstStyle/>
        <a:p>
          <a:endParaRPr lang="es-CO"/>
        </a:p>
      </dgm:t>
    </dgm:pt>
    <dgm:pt modelId="{B987CE55-00D4-4A72-8A45-34BB2C3A2B51}">
      <dgm:prSet/>
      <dgm:spPr/>
      <dgm:t>
        <a:bodyPr/>
        <a:lstStyle/>
        <a:p>
          <a:r>
            <a:rPr lang="es-CO" dirty="0" smtClean="0"/>
            <a:t>Impuesto Predial</a:t>
          </a:r>
          <a:endParaRPr lang="es-CO" dirty="0"/>
        </a:p>
      </dgm:t>
    </dgm:pt>
    <dgm:pt modelId="{23684FEB-0E76-4FCA-AC07-F312CC635505}" type="parTrans" cxnId="{7830C2AF-E593-4892-8D71-53D711645164}">
      <dgm:prSet/>
      <dgm:spPr/>
      <dgm:t>
        <a:bodyPr/>
        <a:lstStyle/>
        <a:p>
          <a:endParaRPr lang="es-CO"/>
        </a:p>
      </dgm:t>
    </dgm:pt>
    <dgm:pt modelId="{1D23E77A-A6EF-4F43-9330-98036EEF24D0}" type="sibTrans" cxnId="{7830C2AF-E593-4892-8D71-53D711645164}">
      <dgm:prSet/>
      <dgm:spPr/>
      <dgm:t>
        <a:bodyPr/>
        <a:lstStyle/>
        <a:p>
          <a:endParaRPr lang="es-CO"/>
        </a:p>
      </dgm:t>
    </dgm:pt>
    <dgm:pt modelId="{F7B25E3C-D220-4F70-A808-D122D927536C}" type="pres">
      <dgm:prSet presAssocID="{EB4398F5-1F97-4866-9AA3-AD11F930C4CE}" presName="cycle" presStyleCnt="0">
        <dgm:presLayoutVars>
          <dgm:dir/>
          <dgm:resizeHandles val="exact"/>
        </dgm:presLayoutVars>
      </dgm:prSet>
      <dgm:spPr/>
    </dgm:pt>
    <dgm:pt modelId="{0DC0FE98-953B-433D-A926-2A2406748D2C}" type="pres">
      <dgm:prSet presAssocID="{B4C7F011-0F2F-4FD7-91C9-3292C5039A85}" presName="node" presStyleLbl="node1" presStyleIdx="0" presStyleCnt="6">
        <dgm:presLayoutVars>
          <dgm:bulletEnabled val="1"/>
        </dgm:presLayoutVars>
      </dgm:prSet>
      <dgm:spPr/>
    </dgm:pt>
    <dgm:pt modelId="{146D1B1E-94AA-49C1-A29D-70AE05A517F7}" type="pres">
      <dgm:prSet presAssocID="{B4C7F011-0F2F-4FD7-91C9-3292C5039A85}" presName="spNode" presStyleCnt="0"/>
      <dgm:spPr/>
    </dgm:pt>
    <dgm:pt modelId="{C661AB68-DFE0-4880-8692-42E3CDF0C9D7}" type="pres">
      <dgm:prSet presAssocID="{482E3837-3CB2-4928-8835-096A981B76AD}" presName="sibTrans" presStyleLbl="sibTrans1D1" presStyleIdx="0" presStyleCnt="6"/>
      <dgm:spPr/>
    </dgm:pt>
    <dgm:pt modelId="{11D98A78-0A7B-4963-A9E5-A4CD2773C379}" type="pres">
      <dgm:prSet presAssocID="{3F3195ED-90F9-457D-8206-A1C689014E38}" presName="node" presStyleLbl="node1" presStyleIdx="1" presStyleCnt="6">
        <dgm:presLayoutVars>
          <dgm:bulletEnabled val="1"/>
        </dgm:presLayoutVars>
      </dgm:prSet>
      <dgm:spPr/>
    </dgm:pt>
    <dgm:pt modelId="{E24120D2-7C8D-4C1E-863A-49E2C6B1BC26}" type="pres">
      <dgm:prSet presAssocID="{3F3195ED-90F9-457D-8206-A1C689014E38}" presName="spNode" presStyleCnt="0"/>
      <dgm:spPr/>
    </dgm:pt>
    <dgm:pt modelId="{DADC0296-0280-4589-A465-837DBF914D59}" type="pres">
      <dgm:prSet presAssocID="{F038015F-79A9-4150-AA16-3F89969EA90E}" presName="sibTrans" presStyleLbl="sibTrans1D1" presStyleIdx="1" presStyleCnt="6"/>
      <dgm:spPr/>
    </dgm:pt>
    <dgm:pt modelId="{F06EF366-7CE8-45BD-8950-F1D18EC41FB8}" type="pres">
      <dgm:prSet presAssocID="{17987446-0F89-4338-83E9-E8AE6B303EAD}" presName="node" presStyleLbl="node1" presStyleIdx="2" presStyleCnt="6">
        <dgm:presLayoutVars>
          <dgm:bulletEnabled val="1"/>
        </dgm:presLayoutVars>
      </dgm:prSet>
      <dgm:spPr/>
    </dgm:pt>
    <dgm:pt modelId="{0BD3D79A-54C0-4202-B73D-95A6AC46C753}" type="pres">
      <dgm:prSet presAssocID="{17987446-0F89-4338-83E9-E8AE6B303EAD}" presName="spNode" presStyleCnt="0"/>
      <dgm:spPr/>
    </dgm:pt>
    <dgm:pt modelId="{7B693EA8-602D-4FA4-B6CB-ED0E07E06FAA}" type="pres">
      <dgm:prSet presAssocID="{7A27C8E8-E237-473A-84D0-84F422D1F776}" presName="sibTrans" presStyleLbl="sibTrans1D1" presStyleIdx="2" presStyleCnt="6"/>
      <dgm:spPr/>
    </dgm:pt>
    <dgm:pt modelId="{D6D865CC-8B9C-4FFC-9676-EE2C7D0E3594}" type="pres">
      <dgm:prSet presAssocID="{419E0F0C-A463-4FCC-A856-7AFB5012978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F5BC8F-D0E4-4123-94BA-7B5732628622}" type="pres">
      <dgm:prSet presAssocID="{419E0F0C-A463-4FCC-A856-7AFB50129788}" presName="spNode" presStyleCnt="0"/>
      <dgm:spPr/>
    </dgm:pt>
    <dgm:pt modelId="{1386C987-A2EA-4D02-937F-0DE52956F5ED}" type="pres">
      <dgm:prSet presAssocID="{042EFCEA-12AE-42EA-B340-A1829F238243}" presName="sibTrans" presStyleLbl="sibTrans1D1" presStyleIdx="3" presStyleCnt="6"/>
      <dgm:spPr/>
    </dgm:pt>
    <dgm:pt modelId="{552F23EB-9908-42AE-82E9-77475B08238C}" type="pres">
      <dgm:prSet presAssocID="{8A10E7DC-D3FD-44B0-B163-FC1A37BB9127}" presName="node" presStyleLbl="node1" presStyleIdx="4" presStyleCnt="6">
        <dgm:presLayoutVars>
          <dgm:bulletEnabled val="1"/>
        </dgm:presLayoutVars>
      </dgm:prSet>
      <dgm:spPr/>
    </dgm:pt>
    <dgm:pt modelId="{5D12E0A4-CD10-4A05-946B-FBDE4D9316DD}" type="pres">
      <dgm:prSet presAssocID="{8A10E7DC-D3FD-44B0-B163-FC1A37BB9127}" presName="spNode" presStyleCnt="0"/>
      <dgm:spPr/>
    </dgm:pt>
    <dgm:pt modelId="{C94D3203-BDF7-40F1-B286-A0F598A8487D}" type="pres">
      <dgm:prSet presAssocID="{6161B1B7-63BC-4709-9D42-2AC1BB56C2D3}" presName="sibTrans" presStyleLbl="sibTrans1D1" presStyleIdx="4" presStyleCnt="6"/>
      <dgm:spPr/>
    </dgm:pt>
    <dgm:pt modelId="{578090C4-4DC9-40FA-BC98-DA5A3D9A1132}" type="pres">
      <dgm:prSet presAssocID="{B987CE55-00D4-4A72-8A45-34BB2C3A2B51}" presName="node" presStyleLbl="node1" presStyleIdx="5" presStyleCnt="6">
        <dgm:presLayoutVars>
          <dgm:bulletEnabled val="1"/>
        </dgm:presLayoutVars>
      </dgm:prSet>
      <dgm:spPr/>
    </dgm:pt>
    <dgm:pt modelId="{176CDD50-7E5A-489E-9313-D01BB2225200}" type="pres">
      <dgm:prSet presAssocID="{B987CE55-00D4-4A72-8A45-34BB2C3A2B51}" presName="spNode" presStyleCnt="0"/>
      <dgm:spPr/>
    </dgm:pt>
    <dgm:pt modelId="{E68F33DB-58D8-416E-8541-2A348E1B44D2}" type="pres">
      <dgm:prSet presAssocID="{1D23E77A-A6EF-4F43-9330-98036EEF24D0}" presName="sibTrans" presStyleLbl="sibTrans1D1" presStyleIdx="5" presStyleCnt="6"/>
      <dgm:spPr/>
    </dgm:pt>
  </dgm:ptLst>
  <dgm:cxnLst>
    <dgm:cxn modelId="{BBC04766-9EFD-49A4-BEFA-58CA08A4EC33}" type="presOf" srcId="{8A10E7DC-D3FD-44B0-B163-FC1A37BB9127}" destId="{552F23EB-9908-42AE-82E9-77475B08238C}" srcOrd="0" destOrd="0" presId="urn:microsoft.com/office/officeart/2005/8/layout/cycle6"/>
    <dgm:cxn modelId="{E2EF1574-2821-4D11-950F-E1B6AEEE0564}" type="presOf" srcId="{B4C7F011-0F2F-4FD7-91C9-3292C5039A85}" destId="{0DC0FE98-953B-433D-A926-2A2406748D2C}" srcOrd="0" destOrd="0" presId="urn:microsoft.com/office/officeart/2005/8/layout/cycle6"/>
    <dgm:cxn modelId="{153B679F-BE98-41B1-8549-C8733719DF3F}" srcId="{EB4398F5-1F97-4866-9AA3-AD11F930C4CE}" destId="{419E0F0C-A463-4FCC-A856-7AFB50129788}" srcOrd="3" destOrd="0" parTransId="{2B80CF94-C510-4916-9783-EA9066FB4A31}" sibTransId="{042EFCEA-12AE-42EA-B340-A1829F238243}"/>
    <dgm:cxn modelId="{C6B497CD-D613-4CB9-B1A0-5769066F1E1C}" type="presOf" srcId="{6161B1B7-63BC-4709-9D42-2AC1BB56C2D3}" destId="{C94D3203-BDF7-40F1-B286-A0F598A8487D}" srcOrd="0" destOrd="0" presId="urn:microsoft.com/office/officeart/2005/8/layout/cycle6"/>
    <dgm:cxn modelId="{86D2E310-3A81-4D2E-8B88-ADC9BAB30F03}" type="presOf" srcId="{042EFCEA-12AE-42EA-B340-A1829F238243}" destId="{1386C987-A2EA-4D02-937F-0DE52956F5ED}" srcOrd="0" destOrd="0" presId="urn:microsoft.com/office/officeart/2005/8/layout/cycle6"/>
    <dgm:cxn modelId="{76D6E4BE-F9C2-4312-AB59-E858BEF9DD02}" type="presOf" srcId="{EB4398F5-1F97-4866-9AA3-AD11F930C4CE}" destId="{F7B25E3C-D220-4F70-A808-D122D927536C}" srcOrd="0" destOrd="0" presId="urn:microsoft.com/office/officeart/2005/8/layout/cycle6"/>
    <dgm:cxn modelId="{AB332D09-3BAB-4C3A-AF62-BC42B7F7D0F9}" type="presOf" srcId="{F038015F-79A9-4150-AA16-3F89969EA90E}" destId="{DADC0296-0280-4589-A465-837DBF914D59}" srcOrd="0" destOrd="0" presId="urn:microsoft.com/office/officeart/2005/8/layout/cycle6"/>
    <dgm:cxn modelId="{4ABE947A-E455-4DA8-813E-DF2F13FF54FD}" type="presOf" srcId="{482E3837-3CB2-4928-8835-096A981B76AD}" destId="{C661AB68-DFE0-4880-8692-42E3CDF0C9D7}" srcOrd="0" destOrd="0" presId="urn:microsoft.com/office/officeart/2005/8/layout/cycle6"/>
    <dgm:cxn modelId="{AED20436-2AAC-4F58-A3D5-0DFF1C855A8B}" srcId="{EB4398F5-1F97-4866-9AA3-AD11F930C4CE}" destId="{B4C7F011-0F2F-4FD7-91C9-3292C5039A85}" srcOrd="0" destOrd="0" parTransId="{3C2208F7-F6E0-4C8B-AD17-6FC01F2BC214}" sibTransId="{482E3837-3CB2-4928-8835-096A981B76AD}"/>
    <dgm:cxn modelId="{38AEBAED-B893-43DA-93EA-1265428876A5}" type="presOf" srcId="{B987CE55-00D4-4A72-8A45-34BB2C3A2B51}" destId="{578090C4-4DC9-40FA-BC98-DA5A3D9A1132}" srcOrd="0" destOrd="0" presId="urn:microsoft.com/office/officeart/2005/8/layout/cycle6"/>
    <dgm:cxn modelId="{D977876A-2BDD-4582-86FC-893CDD0D08D5}" type="presOf" srcId="{7A27C8E8-E237-473A-84D0-84F422D1F776}" destId="{7B693EA8-602D-4FA4-B6CB-ED0E07E06FAA}" srcOrd="0" destOrd="0" presId="urn:microsoft.com/office/officeart/2005/8/layout/cycle6"/>
    <dgm:cxn modelId="{F017E574-2C10-49E4-A914-0BC2E7926FDB}" type="presOf" srcId="{3F3195ED-90F9-457D-8206-A1C689014E38}" destId="{11D98A78-0A7B-4963-A9E5-A4CD2773C379}" srcOrd="0" destOrd="0" presId="urn:microsoft.com/office/officeart/2005/8/layout/cycle6"/>
    <dgm:cxn modelId="{B29CFA3F-347A-4540-9FA7-C6AB669D22A1}" srcId="{EB4398F5-1F97-4866-9AA3-AD11F930C4CE}" destId="{17987446-0F89-4338-83E9-E8AE6B303EAD}" srcOrd="2" destOrd="0" parTransId="{A5C192A3-A18D-4D8F-A282-3DCA312A645A}" sibTransId="{7A27C8E8-E237-473A-84D0-84F422D1F776}"/>
    <dgm:cxn modelId="{1738EA9E-FCBC-41CD-B34C-E02558F6870C}" type="presOf" srcId="{419E0F0C-A463-4FCC-A856-7AFB50129788}" destId="{D6D865CC-8B9C-4FFC-9676-EE2C7D0E3594}" srcOrd="0" destOrd="0" presId="urn:microsoft.com/office/officeart/2005/8/layout/cycle6"/>
    <dgm:cxn modelId="{7830C2AF-E593-4892-8D71-53D711645164}" srcId="{EB4398F5-1F97-4866-9AA3-AD11F930C4CE}" destId="{B987CE55-00D4-4A72-8A45-34BB2C3A2B51}" srcOrd="5" destOrd="0" parTransId="{23684FEB-0E76-4FCA-AC07-F312CC635505}" sibTransId="{1D23E77A-A6EF-4F43-9330-98036EEF24D0}"/>
    <dgm:cxn modelId="{49298C7C-6713-402D-8737-5E994A4A3CB5}" type="presOf" srcId="{17987446-0F89-4338-83E9-E8AE6B303EAD}" destId="{F06EF366-7CE8-45BD-8950-F1D18EC41FB8}" srcOrd="0" destOrd="0" presId="urn:microsoft.com/office/officeart/2005/8/layout/cycle6"/>
    <dgm:cxn modelId="{5BC79B80-68AB-4853-B43B-50E1518ABFFD}" srcId="{EB4398F5-1F97-4866-9AA3-AD11F930C4CE}" destId="{8A10E7DC-D3FD-44B0-B163-FC1A37BB9127}" srcOrd="4" destOrd="0" parTransId="{E084E514-3944-4EC3-929D-F2C0714B6485}" sibTransId="{6161B1B7-63BC-4709-9D42-2AC1BB56C2D3}"/>
    <dgm:cxn modelId="{22740F2B-D446-49C0-88C2-C374A6058986}" type="presOf" srcId="{1D23E77A-A6EF-4F43-9330-98036EEF24D0}" destId="{E68F33DB-58D8-416E-8541-2A348E1B44D2}" srcOrd="0" destOrd="0" presId="urn:microsoft.com/office/officeart/2005/8/layout/cycle6"/>
    <dgm:cxn modelId="{4A7C8746-F61E-47DB-8EFF-32B5A9E2AEF6}" srcId="{EB4398F5-1F97-4866-9AA3-AD11F930C4CE}" destId="{3F3195ED-90F9-457D-8206-A1C689014E38}" srcOrd="1" destOrd="0" parTransId="{B583114D-C55B-4B27-8401-19DCD70B27F5}" sibTransId="{F038015F-79A9-4150-AA16-3F89969EA90E}"/>
    <dgm:cxn modelId="{F1D80A7F-7C77-4628-BA87-16B21EC86A97}" type="presParOf" srcId="{F7B25E3C-D220-4F70-A808-D122D927536C}" destId="{0DC0FE98-953B-433D-A926-2A2406748D2C}" srcOrd="0" destOrd="0" presId="urn:microsoft.com/office/officeart/2005/8/layout/cycle6"/>
    <dgm:cxn modelId="{D34D0F46-7261-41BD-B904-3837285A9495}" type="presParOf" srcId="{F7B25E3C-D220-4F70-A808-D122D927536C}" destId="{146D1B1E-94AA-49C1-A29D-70AE05A517F7}" srcOrd="1" destOrd="0" presId="urn:microsoft.com/office/officeart/2005/8/layout/cycle6"/>
    <dgm:cxn modelId="{D37C43A6-EA7F-427A-BAA5-FAB5CCA2325A}" type="presParOf" srcId="{F7B25E3C-D220-4F70-A808-D122D927536C}" destId="{C661AB68-DFE0-4880-8692-42E3CDF0C9D7}" srcOrd="2" destOrd="0" presId="urn:microsoft.com/office/officeart/2005/8/layout/cycle6"/>
    <dgm:cxn modelId="{56455271-B975-4873-AE0C-5467B2F1EB23}" type="presParOf" srcId="{F7B25E3C-D220-4F70-A808-D122D927536C}" destId="{11D98A78-0A7B-4963-A9E5-A4CD2773C379}" srcOrd="3" destOrd="0" presId="urn:microsoft.com/office/officeart/2005/8/layout/cycle6"/>
    <dgm:cxn modelId="{0E9AAA8D-6522-4186-88DF-A900542B559B}" type="presParOf" srcId="{F7B25E3C-D220-4F70-A808-D122D927536C}" destId="{E24120D2-7C8D-4C1E-863A-49E2C6B1BC26}" srcOrd="4" destOrd="0" presId="urn:microsoft.com/office/officeart/2005/8/layout/cycle6"/>
    <dgm:cxn modelId="{0E1F4E43-1A3B-4D16-9156-F7380EF43C9C}" type="presParOf" srcId="{F7B25E3C-D220-4F70-A808-D122D927536C}" destId="{DADC0296-0280-4589-A465-837DBF914D59}" srcOrd="5" destOrd="0" presId="urn:microsoft.com/office/officeart/2005/8/layout/cycle6"/>
    <dgm:cxn modelId="{CDA55287-0DD1-4D22-992D-21656E46B3E2}" type="presParOf" srcId="{F7B25E3C-D220-4F70-A808-D122D927536C}" destId="{F06EF366-7CE8-45BD-8950-F1D18EC41FB8}" srcOrd="6" destOrd="0" presId="urn:microsoft.com/office/officeart/2005/8/layout/cycle6"/>
    <dgm:cxn modelId="{A74284C2-97BC-4340-9335-2717EC0F13F8}" type="presParOf" srcId="{F7B25E3C-D220-4F70-A808-D122D927536C}" destId="{0BD3D79A-54C0-4202-B73D-95A6AC46C753}" srcOrd="7" destOrd="0" presId="urn:microsoft.com/office/officeart/2005/8/layout/cycle6"/>
    <dgm:cxn modelId="{7BE6FAA0-718C-4EC8-94CD-D068BC4D06DA}" type="presParOf" srcId="{F7B25E3C-D220-4F70-A808-D122D927536C}" destId="{7B693EA8-602D-4FA4-B6CB-ED0E07E06FAA}" srcOrd="8" destOrd="0" presId="urn:microsoft.com/office/officeart/2005/8/layout/cycle6"/>
    <dgm:cxn modelId="{85061144-7361-4AA5-A54B-AC8301BA63C0}" type="presParOf" srcId="{F7B25E3C-D220-4F70-A808-D122D927536C}" destId="{D6D865CC-8B9C-4FFC-9676-EE2C7D0E3594}" srcOrd="9" destOrd="0" presId="urn:microsoft.com/office/officeart/2005/8/layout/cycle6"/>
    <dgm:cxn modelId="{3A001039-F18F-4DDD-AB1A-22C43A1E93B3}" type="presParOf" srcId="{F7B25E3C-D220-4F70-A808-D122D927536C}" destId="{E3F5BC8F-D0E4-4123-94BA-7B5732628622}" srcOrd="10" destOrd="0" presId="urn:microsoft.com/office/officeart/2005/8/layout/cycle6"/>
    <dgm:cxn modelId="{B472A4EE-94AE-4B4C-9E4B-1AE18185D745}" type="presParOf" srcId="{F7B25E3C-D220-4F70-A808-D122D927536C}" destId="{1386C987-A2EA-4D02-937F-0DE52956F5ED}" srcOrd="11" destOrd="0" presId="urn:microsoft.com/office/officeart/2005/8/layout/cycle6"/>
    <dgm:cxn modelId="{7A05D5D8-113F-4CF6-BA63-85E3B137DF85}" type="presParOf" srcId="{F7B25E3C-D220-4F70-A808-D122D927536C}" destId="{552F23EB-9908-42AE-82E9-77475B08238C}" srcOrd="12" destOrd="0" presId="urn:microsoft.com/office/officeart/2005/8/layout/cycle6"/>
    <dgm:cxn modelId="{185AE240-DEA8-4D56-B8B3-BF5FEA795A48}" type="presParOf" srcId="{F7B25E3C-D220-4F70-A808-D122D927536C}" destId="{5D12E0A4-CD10-4A05-946B-FBDE4D9316DD}" srcOrd="13" destOrd="0" presId="urn:microsoft.com/office/officeart/2005/8/layout/cycle6"/>
    <dgm:cxn modelId="{D2621FF3-3B6F-4037-AD61-64459B9F02EC}" type="presParOf" srcId="{F7B25E3C-D220-4F70-A808-D122D927536C}" destId="{C94D3203-BDF7-40F1-B286-A0F598A8487D}" srcOrd="14" destOrd="0" presId="urn:microsoft.com/office/officeart/2005/8/layout/cycle6"/>
    <dgm:cxn modelId="{4D3CB0AA-556A-4003-BEA3-CF05A0F265EA}" type="presParOf" srcId="{F7B25E3C-D220-4F70-A808-D122D927536C}" destId="{578090C4-4DC9-40FA-BC98-DA5A3D9A1132}" srcOrd="15" destOrd="0" presId="urn:microsoft.com/office/officeart/2005/8/layout/cycle6"/>
    <dgm:cxn modelId="{8F3F2D62-D18F-4563-8DAD-4A48DC2170F9}" type="presParOf" srcId="{F7B25E3C-D220-4F70-A808-D122D927536C}" destId="{176CDD50-7E5A-489E-9313-D01BB2225200}" srcOrd="16" destOrd="0" presId="urn:microsoft.com/office/officeart/2005/8/layout/cycle6"/>
    <dgm:cxn modelId="{75D4F821-18B7-4848-A29C-714ECB159F7F}" type="presParOf" srcId="{F7B25E3C-D220-4F70-A808-D122D927536C}" destId="{E68F33DB-58D8-416E-8541-2A348E1B44D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9549C2-0420-4C32-A81F-9B78A72125AB}">
      <dsp:nvSpPr>
        <dsp:cNvPr id="0" name=""/>
        <dsp:cNvSpPr/>
      </dsp:nvSpPr>
      <dsp:spPr>
        <a:xfrm>
          <a:off x="0" y="4164561"/>
          <a:ext cx="8229600" cy="5465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Informarse sobre el registro de Industria y Comercio. </a:t>
          </a:r>
          <a:endParaRPr lang="es-CO" sz="1900" kern="1200" dirty="0"/>
        </a:p>
      </dsp:txBody>
      <dsp:txXfrm>
        <a:off x="0" y="4164561"/>
        <a:ext cx="8229600" cy="546596"/>
      </dsp:txXfrm>
    </dsp:sp>
    <dsp:sp modelId="{E17E4CD8-12F3-4BF5-9752-E60FFBA5A30C}">
      <dsp:nvSpPr>
        <dsp:cNvPr id="0" name=""/>
        <dsp:cNvSpPr/>
      </dsp:nvSpPr>
      <dsp:spPr>
        <a:xfrm rot="10800000">
          <a:off x="0" y="3332094"/>
          <a:ext cx="8229600" cy="840665"/>
        </a:xfrm>
        <a:prstGeom prst="upArrowCallou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Realizar la escritura pública, se hace ante un notario</a:t>
          </a:r>
          <a:endParaRPr lang="es-CO" sz="1900" kern="1200" dirty="0"/>
        </a:p>
      </dsp:txBody>
      <dsp:txXfrm rot="10800000">
        <a:off x="0" y="3332094"/>
        <a:ext cx="8229600" cy="840665"/>
      </dsp:txXfrm>
    </dsp:sp>
    <dsp:sp modelId="{105C3667-5D1E-4350-A144-EAB91721C8EC}">
      <dsp:nvSpPr>
        <dsp:cNvPr id="0" name=""/>
        <dsp:cNvSpPr/>
      </dsp:nvSpPr>
      <dsp:spPr>
        <a:xfrm rot="10800000">
          <a:off x="0" y="2499628"/>
          <a:ext cx="8229600" cy="840665"/>
        </a:xfrm>
        <a:prstGeom prst="upArrowCallou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Hacer el registro en la Cámara de Comercio</a:t>
          </a:r>
          <a:endParaRPr lang="es-CO" sz="1900" kern="1200" dirty="0"/>
        </a:p>
      </dsp:txBody>
      <dsp:txXfrm rot="10800000">
        <a:off x="0" y="2499628"/>
        <a:ext cx="8229600" cy="840665"/>
      </dsp:txXfrm>
    </dsp:sp>
    <dsp:sp modelId="{D15FA523-E66B-4BA6-8D3A-E03861D6E97C}">
      <dsp:nvSpPr>
        <dsp:cNvPr id="0" name=""/>
        <dsp:cNvSpPr/>
      </dsp:nvSpPr>
      <dsp:spPr>
        <a:xfrm rot="10800000">
          <a:off x="0" y="1667162"/>
          <a:ext cx="8229600" cy="840665"/>
        </a:xfrm>
        <a:prstGeom prst="upArrowCallou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Inscribir el RUT, solicitar el </a:t>
          </a:r>
          <a:r>
            <a:rPr lang="es-CO" sz="1900" kern="1200" dirty="0" err="1" smtClean="0"/>
            <a:t>NIT</a:t>
          </a:r>
          <a:endParaRPr lang="es-CO" sz="1900" kern="1200" dirty="0"/>
        </a:p>
      </dsp:txBody>
      <dsp:txXfrm rot="10800000">
        <a:off x="0" y="1667162"/>
        <a:ext cx="8229600" cy="840665"/>
      </dsp:txXfrm>
    </dsp:sp>
    <dsp:sp modelId="{8170712B-628F-45F8-90B8-2A4CB4726673}">
      <dsp:nvSpPr>
        <dsp:cNvPr id="0" name=""/>
        <dsp:cNvSpPr/>
      </dsp:nvSpPr>
      <dsp:spPr>
        <a:xfrm rot="10800000">
          <a:off x="0" y="834695"/>
          <a:ext cx="8229600" cy="840665"/>
        </a:xfrm>
        <a:prstGeom prst="upArrowCallou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Verificar la disponibilidad del nombre</a:t>
          </a:r>
          <a:endParaRPr lang="es-CO" sz="1900" kern="1200" dirty="0"/>
        </a:p>
      </dsp:txBody>
      <dsp:txXfrm rot="10800000">
        <a:off x="0" y="834695"/>
        <a:ext cx="8229600" cy="840665"/>
      </dsp:txXfrm>
    </dsp:sp>
    <dsp:sp modelId="{6BF512C8-C811-45EF-B833-C9B1BC405823}">
      <dsp:nvSpPr>
        <dsp:cNvPr id="0" name=""/>
        <dsp:cNvSpPr/>
      </dsp:nvSpPr>
      <dsp:spPr>
        <a:xfrm rot="10800000">
          <a:off x="0" y="2229"/>
          <a:ext cx="8229600" cy="840665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Elaborar la minuta de constitución de la sociedad</a:t>
          </a:r>
          <a:endParaRPr lang="es-CO" sz="1900" kern="1200" dirty="0"/>
        </a:p>
      </dsp:txBody>
      <dsp:txXfrm rot="10800000">
        <a:off x="0" y="2229"/>
        <a:ext cx="8229600" cy="8406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A19564-0DA7-48A1-9F51-280AF14699ED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Solicitud de vinculación a un Fondo de Pensiones y cesantías</a:t>
          </a:r>
          <a:endParaRPr lang="es-CO" sz="2300" kern="1200" dirty="0"/>
        </a:p>
      </dsp:txBody>
      <dsp:txXfrm>
        <a:off x="0" y="591343"/>
        <a:ext cx="2571749" cy="1543050"/>
      </dsp:txXfrm>
    </dsp:sp>
    <dsp:sp modelId="{E40C6BBA-5153-4962-92B5-0455B562DC31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Afiliación a una Caja de Compensación Familiar</a:t>
          </a:r>
          <a:endParaRPr lang="es-CO" sz="2300" kern="1200" dirty="0"/>
        </a:p>
      </dsp:txBody>
      <dsp:txXfrm>
        <a:off x="2828925" y="591343"/>
        <a:ext cx="2571749" cy="1543050"/>
      </dsp:txXfrm>
    </dsp:sp>
    <dsp:sp modelId="{3765AB8F-4F23-49E6-84BA-629342093CF9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Inscripción en el </a:t>
          </a:r>
          <a:r>
            <a:rPr lang="es-CO" sz="2300" kern="1200" dirty="0" err="1" smtClean="0"/>
            <a:t>ICBF</a:t>
          </a:r>
          <a:endParaRPr lang="es-CO" sz="2300" kern="1200" dirty="0"/>
        </a:p>
      </dsp:txBody>
      <dsp:txXfrm>
        <a:off x="5657849" y="591343"/>
        <a:ext cx="2571749" cy="1543050"/>
      </dsp:txXfrm>
    </dsp:sp>
    <dsp:sp modelId="{8BE1709A-7DEB-4737-A2E2-DD5850F3478F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Reglamento de Higiene y Seguridad Social</a:t>
          </a:r>
          <a:endParaRPr lang="es-CO" sz="2300" kern="1200" dirty="0"/>
        </a:p>
      </dsp:txBody>
      <dsp:txXfrm>
        <a:off x="0" y="2391569"/>
        <a:ext cx="2571749" cy="1543050"/>
      </dsp:txXfrm>
    </dsp:sp>
    <dsp:sp modelId="{2C80E000-A385-4F5A-BACE-238260C029E0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Certificado de </a:t>
          </a:r>
          <a:r>
            <a:rPr lang="es-CO" sz="2300" kern="1200" dirty="0" err="1" smtClean="0"/>
            <a:t>Sayco</a:t>
          </a:r>
          <a:r>
            <a:rPr lang="es-CO" sz="2300" kern="1200" dirty="0" smtClean="0"/>
            <a:t> y </a:t>
          </a:r>
          <a:r>
            <a:rPr lang="es-CO" sz="2300" kern="1200" dirty="0" err="1" smtClean="0"/>
            <a:t>Acinpro</a:t>
          </a:r>
          <a:endParaRPr lang="es-CO" sz="2300" kern="1200" dirty="0"/>
        </a:p>
      </dsp:txBody>
      <dsp:txXfrm>
        <a:off x="2828925" y="2391569"/>
        <a:ext cx="2571749" cy="1543050"/>
      </dsp:txXfrm>
    </dsp:sp>
    <dsp:sp modelId="{06AE3A5C-6383-4B2E-A3E6-60CC688EC581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Inscripción ante la </a:t>
          </a:r>
          <a:r>
            <a:rPr lang="es-CO" sz="2300" kern="1200" dirty="0" err="1" smtClean="0"/>
            <a:t>EPS</a:t>
          </a:r>
          <a:endParaRPr lang="es-CO" sz="2300" kern="1200" dirty="0"/>
        </a:p>
      </dsp:txBody>
      <dsp:txXfrm>
        <a:off x="5657849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500837-9AE5-4E76-AB09-7907706C6ECB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5D92A-CC01-4D40-AB7F-E0337D3F1881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Informar</a:t>
          </a:r>
          <a:endParaRPr lang="es-CO" sz="3400" kern="1200" dirty="0"/>
        </a:p>
      </dsp:txBody>
      <dsp:txXfrm>
        <a:off x="411480" y="41421"/>
        <a:ext cx="5760720" cy="1003680"/>
      </dsp:txXfrm>
    </dsp:sp>
    <dsp:sp modelId="{CF9D58E0-43F1-40E8-8324-19F6ABC2D3E7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26672-95D0-41D6-AE49-75A127DD9BE9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Llevar</a:t>
          </a:r>
          <a:endParaRPr lang="es-CO" sz="3400" kern="1200" dirty="0"/>
        </a:p>
      </dsp:txBody>
      <dsp:txXfrm>
        <a:off x="411480" y="1583661"/>
        <a:ext cx="5760720" cy="1003680"/>
      </dsp:txXfrm>
    </dsp:sp>
    <dsp:sp modelId="{F46BC34E-9F3F-4818-A051-5F0F8C2B7A23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7A73A-575B-431B-8391-609E80B662D1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Recaudar</a:t>
          </a:r>
          <a:endParaRPr lang="es-CO" sz="3400" kern="1200" dirty="0"/>
        </a:p>
      </dsp:txBody>
      <dsp:txXfrm>
        <a:off x="411480" y="3125901"/>
        <a:ext cx="5760720" cy="10036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C0FE98-953B-433D-A926-2A2406748D2C}">
      <dsp:nvSpPr>
        <dsp:cNvPr id="0" name=""/>
        <dsp:cNvSpPr/>
      </dsp:nvSpPr>
      <dsp:spPr>
        <a:xfrm>
          <a:off x="3506018" y="1793"/>
          <a:ext cx="1217562" cy="791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Impuesto sobre la renta</a:t>
          </a:r>
          <a:endParaRPr lang="es-CO" sz="1400" kern="1200" dirty="0"/>
        </a:p>
      </dsp:txBody>
      <dsp:txXfrm>
        <a:off x="3506018" y="1793"/>
        <a:ext cx="1217562" cy="791415"/>
      </dsp:txXfrm>
    </dsp:sp>
    <dsp:sp modelId="{C661AB68-DFE0-4880-8692-42E3CDF0C9D7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2482052" y="104839"/>
              </a:moveTo>
              <a:arcTo wR="1865480" hR="1865480" stAng="17358008" swAng="150232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98A78-0A7B-4963-A9E5-A4CD2773C379}">
      <dsp:nvSpPr>
        <dsp:cNvPr id="0" name=""/>
        <dsp:cNvSpPr/>
      </dsp:nvSpPr>
      <dsp:spPr>
        <a:xfrm>
          <a:off x="5121571" y="934533"/>
          <a:ext cx="1217562" cy="791415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Impuesto al patrimonio</a:t>
          </a:r>
          <a:endParaRPr lang="es-CO" sz="1400" kern="1200" dirty="0"/>
        </a:p>
      </dsp:txBody>
      <dsp:txXfrm>
        <a:off x="5121571" y="934533"/>
        <a:ext cx="1217562" cy="791415"/>
      </dsp:txXfrm>
    </dsp:sp>
    <dsp:sp modelId="{DADC0296-0280-4589-A465-837DBF914D59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655051" y="1338742"/>
              </a:moveTo>
              <a:arcTo wR="1865480" hR="1865480" stAng="20615933" swAng="1968134"/>
            </a:path>
          </a:pathLst>
        </a:custGeom>
        <a:noFill/>
        <a:ln w="9525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EF366-7CE8-45BD-8950-F1D18EC41FB8}">
      <dsp:nvSpPr>
        <dsp:cNvPr id="0" name=""/>
        <dsp:cNvSpPr/>
      </dsp:nvSpPr>
      <dsp:spPr>
        <a:xfrm>
          <a:off x="5121571" y="2800013"/>
          <a:ext cx="1217562" cy="791415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Impuesto sobre el valor agregado</a:t>
          </a:r>
          <a:endParaRPr lang="es-CO" sz="1400" kern="1200" dirty="0"/>
        </a:p>
      </dsp:txBody>
      <dsp:txXfrm>
        <a:off x="5121571" y="2800013"/>
        <a:ext cx="1217562" cy="791415"/>
      </dsp:txXfrm>
    </dsp:sp>
    <dsp:sp modelId="{7B693EA8-602D-4FA4-B6CB-ED0E07E06FAA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3169266" y="3199706"/>
              </a:moveTo>
              <a:arcTo wR="1865480" hR="1865480" stAng="2739667" swAng="1502325"/>
            </a:path>
          </a:pathLst>
        </a:custGeom>
        <a:noFill/>
        <a:ln w="9525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865CC-8B9C-4FFC-9676-EE2C7D0E3594}">
      <dsp:nvSpPr>
        <dsp:cNvPr id="0" name=""/>
        <dsp:cNvSpPr/>
      </dsp:nvSpPr>
      <dsp:spPr>
        <a:xfrm>
          <a:off x="3506018" y="3732753"/>
          <a:ext cx="1217562" cy="791415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Retención en la fuente</a:t>
          </a:r>
          <a:endParaRPr lang="es-CO" sz="1400" kern="1200" dirty="0"/>
        </a:p>
      </dsp:txBody>
      <dsp:txXfrm>
        <a:off x="3506018" y="3732753"/>
        <a:ext cx="1217562" cy="791415"/>
      </dsp:txXfrm>
    </dsp:sp>
    <dsp:sp modelId="{1386C987-A2EA-4D02-937F-0DE52956F5ED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1248907" y="3626120"/>
              </a:moveTo>
              <a:arcTo wR="1865480" hR="1865480" stAng="6558008" swAng="1502325"/>
            </a:path>
          </a:pathLst>
        </a:custGeom>
        <a:noFill/>
        <a:ln w="9525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23EB-9908-42AE-82E9-77475B08238C}">
      <dsp:nvSpPr>
        <dsp:cNvPr id="0" name=""/>
        <dsp:cNvSpPr/>
      </dsp:nvSpPr>
      <dsp:spPr>
        <a:xfrm>
          <a:off x="1890465" y="2800013"/>
          <a:ext cx="1217562" cy="791415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ICA</a:t>
          </a:r>
          <a:endParaRPr lang="es-CO" sz="1400" kern="1200" dirty="0"/>
        </a:p>
      </dsp:txBody>
      <dsp:txXfrm>
        <a:off x="1890465" y="2800013"/>
        <a:ext cx="1217562" cy="791415"/>
      </dsp:txXfrm>
    </dsp:sp>
    <dsp:sp modelId="{C94D3203-BDF7-40F1-B286-A0F598A8487D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75909" y="2392217"/>
              </a:moveTo>
              <a:arcTo wR="1865480" hR="1865480" stAng="9815933" swAng="1968134"/>
            </a:path>
          </a:pathLst>
        </a:custGeom>
        <a:noFill/>
        <a:ln w="9525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090C4-4DC9-40FA-BC98-DA5A3D9A1132}">
      <dsp:nvSpPr>
        <dsp:cNvPr id="0" name=""/>
        <dsp:cNvSpPr/>
      </dsp:nvSpPr>
      <dsp:spPr>
        <a:xfrm>
          <a:off x="1890465" y="934533"/>
          <a:ext cx="1217562" cy="791415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Impuesto Predial</a:t>
          </a:r>
          <a:endParaRPr lang="es-CO" sz="1400" kern="1200" dirty="0"/>
        </a:p>
      </dsp:txBody>
      <dsp:txXfrm>
        <a:off x="1890465" y="934533"/>
        <a:ext cx="1217562" cy="791415"/>
      </dsp:txXfrm>
    </dsp:sp>
    <dsp:sp modelId="{E68F33DB-58D8-416E-8541-2A348E1B44D2}">
      <dsp:nvSpPr>
        <dsp:cNvPr id="0" name=""/>
        <dsp:cNvSpPr/>
      </dsp:nvSpPr>
      <dsp:spPr>
        <a:xfrm>
          <a:off x="2249319" y="397501"/>
          <a:ext cx="3730960" cy="3730960"/>
        </a:xfrm>
        <a:custGeom>
          <a:avLst/>
          <a:gdLst/>
          <a:ahLst/>
          <a:cxnLst/>
          <a:rect l="0" t="0" r="0" b="0"/>
          <a:pathLst>
            <a:path>
              <a:moveTo>
                <a:pt x="561694" y="531254"/>
              </a:moveTo>
              <a:arcTo wR="1865480" hR="1865480" stAng="13539667" swAng="1502325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5ECF-F07E-4C8A-8E5A-6FB8776284AD}" type="datetimeFigureOut">
              <a:rPr lang="es-CO" smtClean="0"/>
              <a:pPr/>
              <a:t>02/09/2012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B5EE-A4E8-4EA6-B4E3-14BB2D696981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ESTRUCTURA LEGAL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Estudio de las normas y regulaciones existentes relacionadas con la naturaleza y actividad económica del proyecto. 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SOCIEDADES</a:t>
            </a:r>
            <a:endParaRPr lang="es-CO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4440"/>
                <a:gridCol w="1152128"/>
                <a:gridCol w="1296144"/>
                <a:gridCol w="1224136"/>
                <a:gridCol w="1331437"/>
                <a:gridCol w="1260851"/>
                <a:gridCol w="1090463"/>
              </a:tblGrid>
              <a:tr h="370840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s-CO" sz="1400" dirty="0" err="1" smtClean="0"/>
                        <a:t>ITEM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Colectiva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Comandita simple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Comandita por acciones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Anónima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Limitada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Acciones simplificada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Tipo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Socios</a:t>
                      </a:r>
                      <a:endParaRPr lang="es-CO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Gestores</a:t>
                      </a:r>
                      <a:r>
                        <a:rPr lang="es-CO" sz="1400" baseline="0" dirty="0" smtClean="0"/>
                        <a:t> y comanditarios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Accionistas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Accionistas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Capital social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Partes de intereses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Cuotas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</a:t>
                      </a:r>
                      <a:r>
                        <a:rPr lang="es-CO" sz="1400" baseline="0" dirty="0" smtClean="0"/>
                        <a:t> de igual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Cuotas de igual</a:t>
                      </a:r>
                      <a:r>
                        <a:rPr lang="es-CO" sz="1400" baseline="0" dirty="0" smtClean="0"/>
                        <a:t> valor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Acciones de igual</a:t>
                      </a:r>
                      <a:r>
                        <a:rPr lang="es-CO" sz="1400" baseline="0" dirty="0" smtClean="0"/>
                        <a:t> valor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Número de socios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 dos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</a:t>
                      </a:r>
                      <a:r>
                        <a:rPr lang="es-CO" sz="1400" baseline="0" dirty="0" smtClean="0"/>
                        <a:t> un gestor y máximo 25 comanditarios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</a:t>
                      </a:r>
                      <a:r>
                        <a:rPr lang="es-CO" sz="1400" baseline="0" dirty="0" smtClean="0"/>
                        <a:t> un gestor y mínimo 5 comanditarios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Mínimo 5 accionistas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Máximo</a:t>
                      </a:r>
                      <a:r>
                        <a:rPr lang="es-CO" sz="1400" baseline="0" dirty="0" smtClean="0"/>
                        <a:t> 25 comanditarios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Libre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Responsabilidad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Solidaria e ilimitada</a:t>
                      </a:r>
                      <a:endParaRPr lang="es-CO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Solidaria</a:t>
                      </a:r>
                      <a:r>
                        <a:rPr lang="es-CO" sz="1400" baseline="0" dirty="0" smtClean="0"/>
                        <a:t> e ilimitada a los socios gestores y limitada para los socios comanditarios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Hasta el monto de sus aportes</a:t>
                      </a:r>
                      <a:endParaRPr lang="es-CO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Órganos sociales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Asamblea de asociados</a:t>
                      </a:r>
                      <a:r>
                        <a:rPr lang="es-CO" sz="1400" baseline="0" dirty="0" smtClean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Asamblea</a:t>
                      </a:r>
                      <a:r>
                        <a:rPr lang="es-CO" sz="1400" baseline="0" dirty="0" smtClean="0"/>
                        <a:t> general de accionistas. Junta de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de</a:t>
                      </a:r>
                      <a:r>
                        <a:rPr lang="es-CO" sz="1400" baseline="0" dirty="0" smtClean="0"/>
                        <a:t> socios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Junta directiva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CONSTITUCIÓN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Otros aspectos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ASPECTOS TRIBUTARIOS</a:t>
            </a:r>
            <a:endParaRPr lang="es-CO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Algunas obligaciones tributarias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266</Words>
  <Application>Microsoft Office PowerPoint</Application>
  <PresentationFormat>Presentación en pantalla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ESTRUCTURA LEGAL</vt:lpstr>
      <vt:lpstr>objetivo</vt:lpstr>
      <vt:lpstr>SOCIEDADES</vt:lpstr>
      <vt:lpstr>CONSTITUCIÓN</vt:lpstr>
      <vt:lpstr>Otros aspectos</vt:lpstr>
      <vt:lpstr>ASPECTOS TRIBUTARIOS</vt:lpstr>
      <vt:lpstr>Algunas obligaciones tributarias</vt:lpstr>
    </vt:vector>
  </TitlesOfParts>
  <Company>Universidad Nacional de Colombia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LEGAL</dc:title>
  <dc:creator>cacastanedat</dc:creator>
  <cp:lastModifiedBy>Camilo</cp:lastModifiedBy>
  <cp:revision>17</cp:revision>
  <dcterms:created xsi:type="dcterms:W3CDTF">2012-09-01T16:08:57Z</dcterms:created>
  <dcterms:modified xsi:type="dcterms:W3CDTF">2012-09-02T15:42:00Z</dcterms:modified>
</cp:coreProperties>
</file>