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9"/>
  </p:notesMasterIdLst>
  <p:sldIdLst>
    <p:sldId id="256" r:id="rId2"/>
    <p:sldId id="258" r:id="rId3"/>
    <p:sldId id="268" r:id="rId4"/>
    <p:sldId id="260" r:id="rId5"/>
    <p:sldId id="261" r:id="rId6"/>
    <p:sldId id="267" r:id="rId7"/>
    <p:sldId id="296" r:id="rId8"/>
    <p:sldId id="263" r:id="rId9"/>
    <p:sldId id="262" r:id="rId10"/>
    <p:sldId id="265" r:id="rId11"/>
    <p:sldId id="266" r:id="rId12"/>
    <p:sldId id="295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69" r:id="rId26"/>
    <p:sldId id="270" r:id="rId27"/>
    <p:sldId id="297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9" r:id="rId36"/>
    <p:sldId id="280" r:id="rId37"/>
    <p:sldId id="298" r:id="rId3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CCFF"/>
    <a:srgbClr val="66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>
        <p:scale>
          <a:sx n="90" d="100"/>
          <a:sy n="90" d="100"/>
        </p:scale>
        <p:origin x="-7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3789D-936D-4F4B-8684-EFBB648C8A93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B21828B-44D9-4705-B566-A283CD223621}">
      <dgm:prSet phldrT="[Texto]"/>
      <dgm:spPr>
        <a:solidFill>
          <a:srgbClr val="99CCFF"/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INICIACIÓN</a:t>
          </a:r>
          <a:endParaRPr lang="es-CO" dirty="0">
            <a:solidFill>
              <a:schemeClr val="tx1"/>
            </a:solidFill>
          </a:endParaRPr>
        </a:p>
      </dgm:t>
    </dgm:pt>
    <dgm:pt modelId="{C04E8B5C-D824-4205-B781-8E33FEF8B522}" type="parTrans" cxnId="{53286F62-21F4-41D2-BFCC-077CDC586268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E7929BBF-036E-481A-A42C-B8173D340888}" type="sibTrans" cxnId="{53286F62-21F4-41D2-BFCC-077CDC586268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BCB92A68-5520-4BF7-9FDE-77C1FDC04E28}">
      <dgm:prSet phldrT="[Texto]"/>
      <dgm:spPr>
        <a:solidFill>
          <a:srgbClr val="99CCFF"/>
        </a:solidFill>
      </dgm:spPr>
      <dgm:t>
        <a:bodyPr/>
        <a:lstStyle/>
        <a:p>
          <a:r>
            <a:rPr lang="es-CO" smtClean="0">
              <a:solidFill>
                <a:schemeClr val="tx1"/>
              </a:solidFill>
            </a:rPr>
            <a:t>PLANEACIÓN</a:t>
          </a:r>
          <a:endParaRPr lang="es-CO" dirty="0">
            <a:solidFill>
              <a:schemeClr val="tx1"/>
            </a:solidFill>
          </a:endParaRPr>
        </a:p>
      </dgm:t>
    </dgm:pt>
    <dgm:pt modelId="{61D5ED74-07F8-4883-989D-7D902960D01B}" type="parTrans" cxnId="{3B33BE9C-3367-42BE-A5E2-CD8FC4FDE8A0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AFC79F3-6DD3-4FFB-BA67-E9C091DFC192}" type="sibTrans" cxnId="{3B33BE9C-3367-42BE-A5E2-CD8FC4FDE8A0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C60FCC7-F4D0-494E-BE75-19CBACBFCA34}">
      <dgm:prSet phldrT="[Texto]"/>
      <dgm:spPr>
        <a:solidFill>
          <a:srgbClr val="99CCFF"/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EJECUCIÓN</a:t>
          </a:r>
          <a:endParaRPr lang="es-CO" dirty="0">
            <a:solidFill>
              <a:schemeClr val="tx1"/>
            </a:solidFill>
          </a:endParaRPr>
        </a:p>
      </dgm:t>
    </dgm:pt>
    <dgm:pt modelId="{11ABC3A3-3494-4D19-A0F7-83C507B8AC10}" type="parTrans" cxnId="{011AC915-BE9E-4443-8D8D-07A312ABC00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8C736E0C-3827-403D-9544-802F6586D808}" type="sibTrans" cxnId="{011AC915-BE9E-4443-8D8D-07A312ABC00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F1C25F19-8B5E-4012-9964-7DD6A0C6B8AE}">
      <dgm:prSet phldrT="[Texto]"/>
      <dgm:spPr>
        <a:solidFill>
          <a:srgbClr val="99CCFF"/>
        </a:solidFill>
      </dgm:spPr>
      <dgm:t>
        <a:bodyPr/>
        <a:lstStyle/>
        <a:p>
          <a:r>
            <a:rPr lang="es-CO" smtClean="0">
              <a:solidFill>
                <a:schemeClr val="tx1"/>
              </a:solidFill>
            </a:rPr>
            <a:t>CIERRE</a:t>
          </a:r>
          <a:endParaRPr lang="es-CO" dirty="0">
            <a:solidFill>
              <a:schemeClr val="tx1"/>
            </a:solidFill>
          </a:endParaRPr>
        </a:p>
      </dgm:t>
    </dgm:pt>
    <dgm:pt modelId="{09590947-E3B6-40ED-8137-EF0A9B1AF169}" type="parTrans" cxnId="{9AF74A74-CC3D-4F84-9ADD-CDDED6611FD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0293F74-46DC-47CF-B6C2-7E3C141EF9F8}" type="sibTrans" cxnId="{9AF74A74-CC3D-4F84-9ADD-CDDED6611FD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5ADE386-B93E-49AB-B083-87EC8DD080E7}">
      <dgm:prSet phldrT="[Texto]" custT="1"/>
      <dgm:spPr>
        <a:solidFill>
          <a:srgbClr val="99CCFF"/>
        </a:solidFill>
      </dgm:spPr>
      <dgm:t>
        <a:bodyPr/>
        <a:lstStyle/>
        <a:p>
          <a:r>
            <a:rPr lang="es-CO" sz="1200" smtClean="0">
              <a:solidFill>
                <a:schemeClr val="tx1"/>
              </a:solidFill>
            </a:rPr>
            <a:t>SEGUIMIENTO Y CONTROL</a:t>
          </a:r>
          <a:endParaRPr lang="es-CO" sz="1200" dirty="0">
            <a:solidFill>
              <a:schemeClr val="tx1"/>
            </a:solidFill>
          </a:endParaRPr>
        </a:p>
      </dgm:t>
    </dgm:pt>
    <dgm:pt modelId="{69871BC7-E9C8-4741-92C6-130135BD246E}" type="parTrans" cxnId="{441F35B2-631F-429C-A687-D1F142E0FB98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CA990582-BAFC-4336-844A-44679C0B071B}" type="sibTrans" cxnId="{441F35B2-631F-429C-A687-D1F142E0FB98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6A5309CE-E894-4DAD-9DD2-6D98DFADBE27}" type="pres">
      <dgm:prSet presAssocID="{32E3789D-936D-4F4B-8684-EFBB648C8A93}" presName="Name0" presStyleCnt="0">
        <dgm:presLayoutVars>
          <dgm:dir/>
          <dgm:animLvl val="lvl"/>
          <dgm:resizeHandles val="exact"/>
        </dgm:presLayoutVars>
      </dgm:prSet>
      <dgm:spPr/>
    </dgm:pt>
    <dgm:pt modelId="{9BF189D7-8773-488C-B3FE-519B1E570763}" type="pres">
      <dgm:prSet presAssocID="{DB21828B-44D9-4705-B566-A283CD2236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5B436A3-B26F-45F2-BA00-BD0A53DED42C}" type="pres">
      <dgm:prSet presAssocID="{E7929BBF-036E-481A-A42C-B8173D340888}" presName="parTxOnlySpace" presStyleCnt="0"/>
      <dgm:spPr/>
    </dgm:pt>
    <dgm:pt modelId="{091AB3F8-E076-4A4C-95DD-39E92505798A}" type="pres">
      <dgm:prSet presAssocID="{BCB92A68-5520-4BF7-9FDE-77C1FDC04E2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91F25D-CE46-4D4B-B0DA-ED0763526961}" type="pres">
      <dgm:prSet presAssocID="{4AFC79F3-6DD3-4FFB-BA67-E9C091DFC192}" presName="parTxOnlySpace" presStyleCnt="0"/>
      <dgm:spPr/>
    </dgm:pt>
    <dgm:pt modelId="{7C23EAE7-67CA-42E3-98AC-6EC21D6BD8A6}" type="pres">
      <dgm:prSet presAssocID="{1C60FCC7-F4D0-494E-BE75-19CBACBFCA3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3A298D-CEDA-40A9-9A8C-D319DEB31E14}" type="pres">
      <dgm:prSet presAssocID="{8C736E0C-3827-403D-9544-802F6586D808}" presName="parTxOnlySpace" presStyleCnt="0"/>
      <dgm:spPr/>
    </dgm:pt>
    <dgm:pt modelId="{2D6D6339-D8E6-4AEA-B4B9-EA5EED68DCD6}" type="pres">
      <dgm:prSet presAssocID="{55ADE386-B93E-49AB-B083-87EC8DD080E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ACE37E6-0A70-4826-AEB6-19A1001B67F9}" type="pres">
      <dgm:prSet presAssocID="{CA990582-BAFC-4336-844A-44679C0B071B}" presName="parTxOnlySpace" presStyleCnt="0"/>
      <dgm:spPr/>
    </dgm:pt>
    <dgm:pt modelId="{ED1C295E-7D40-4511-B946-2B6675461975}" type="pres">
      <dgm:prSet presAssocID="{F1C25F19-8B5E-4012-9964-7DD6A0C6B8A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AF74A74-CC3D-4F84-9ADD-CDDED6611FD7}" srcId="{32E3789D-936D-4F4B-8684-EFBB648C8A93}" destId="{F1C25F19-8B5E-4012-9964-7DD6A0C6B8AE}" srcOrd="4" destOrd="0" parTransId="{09590947-E3B6-40ED-8137-EF0A9B1AF169}" sibTransId="{90293F74-46DC-47CF-B6C2-7E3C141EF9F8}"/>
    <dgm:cxn modelId="{EDDA6A2A-50E3-4C87-B964-C75FB857C605}" type="presOf" srcId="{DB21828B-44D9-4705-B566-A283CD223621}" destId="{9BF189D7-8773-488C-B3FE-519B1E570763}" srcOrd="0" destOrd="0" presId="urn:microsoft.com/office/officeart/2005/8/layout/chevron1"/>
    <dgm:cxn modelId="{BEF3CFD6-12D2-401A-B9D4-D3BE48A762D3}" type="presOf" srcId="{32E3789D-936D-4F4B-8684-EFBB648C8A93}" destId="{6A5309CE-E894-4DAD-9DD2-6D98DFADBE27}" srcOrd="0" destOrd="0" presId="urn:microsoft.com/office/officeart/2005/8/layout/chevron1"/>
    <dgm:cxn modelId="{011AC915-BE9E-4443-8D8D-07A312ABC007}" srcId="{32E3789D-936D-4F4B-8684-EFBB648C8A93}" destId="{1C60FCC7-F4D0-494E-BE75-19CBACBFCA34}" srcOrd="2" destOrd="0" parTransId="{11ABC3A3-3494-4D19-A0F7-83C507B8AC10}" sibTransId="{8C736E0C-3827-403D-9544-802F6586D808}"/>
    <dgm:cxn modelId="{F477DDE1-C916-4A37-B06C-6F880A6EF1C7}" type="presOf" srcId="{BCB92A68-5520-4BF7-9FDE-77C1FDC04E28}" destId="{091AB3F8-E076-4A4C-95DD-39E92505798A}" srcOrd="0" destOrd="0" presId="urn:microsoft.com/office/officeart/2005/8/layout/chevron1"/>
    <dgm:cxn modelId="{441F35B2-631F-429C-A687-D1F142E0FB98}" srcId="{32E3789D-936D-4F4B-8684-EFBB648C8A93}" destId="{55ADE386-B93E-49AB-B083-87EC8DD080E7}" srcOrd="3" destOrd="0" parTransId="{69871BC7-E9C8-4741-92C6-130135BD246E}" sibTransId="{CA990582-BAFC-4336-844A-44679C0B071B}"/>
    <dgm:cxn modelId="{AACE6EBD-C249-4301-A79A-DC7ED2E2FB42}" type="presOf" srcId="{F1C25F19-8B5E-4012-9964-7DD6A0C6B8AE}" destId="{ED1C295E-7D40-4511-B946-2B6675461975}" srcOrd="0" destOrd="0" presId="urn:microsoft.com/office/officeart/2005/8/layout/chevron1"/>
    <dgm:cxn modelId="{3B33BE9C-3367-42BE-A5E2-CD8FC4FDE8A0}" srcId="{32E3789D-936D-4F4B-8684-EFBB648C8A93}" destId="{BCB92A68-5520-4BF7-9FDE-77C1FDC04E28}" srcOrd="1" destOrd="0" parTransId="{61D5ED74-07F8-4883-989D-7D902960D01B}" sibTransId="{4AFC79F3-6DD3-4FFB-BA67-E9C091DFC192}"/>
    <dgm:cxn modelId="{53286F62-21F4-41D2-BFCC-077CDC586268}" srcId="{32E3789D-936D-4F4B-8684-EFBB648C8A93}" destId="{DB21828B-44D9-4705-B566-A283CD223621}" srcOrd="0" destOrd="0" parTransId="{C04E8B5C-D824-4205-B781-8E33FEF8B522}" sibTransId="{E7929BBF-036E-481A-A42C-B8173D340888}"/>
    <dgm:cxn modelId="{0791AD64-BFBC-4CB3-ABC6-1C741FEF86A2}" type="presOf" srcId="{55ADE386-B93E-49AB-B083-87EC8DD080E7}" destId="{2D6D6339-D8E6-4AEA-B4B9-EA5EED68DCD6}" srcOrd="0" destOrd="0" presId="urn:microsoft.com/office/officeart/2005/8/layout/chevron1"/>
    <dgm:cxn modelId="{D1327E51-62F5-4C86-912F-D55C48E6E909}" type="presOf" srcId="{1C60FCC7-F4D0-494E-BE75-19CBACBFCA34}" destId="{7C23EAE7-67CA-42E3-98AC-6EC21D6BD8A6}" srcOrd="0" destOrd="0" presId="urn:microsoft.com/office/officeart/2005/8/layout/chevron1"/>
    <dgm:cxn modelId="{4072A4C5-8BE1-4793-AE63-0D076371CAEF}" type="presParOf" srcId="{6A5309CE-E894-4DAD-9DD2-6D98DFADBE27}" destId="{9BF189D7-8773-488C-B3FE-519B1E570763}" srcOrd="0" destOrd="0" presId="urn:microsoft.com/office/officeart/2005/8/layout/chevron1"/>
    <dgm:cxn modelId="{DE17DD43-352D-4BD9-A85D-0DEBDB681BC3}" type="presParOf" srcId="{6A5309CE-E894-4DAD-9DD2-6D98DFADBE27}" destId="{D5B436A3-B26F-45F2-BA00-BD0A53DED42C}" srcOrd="1" destOrd="0" presId="urn:microsoft.com/office/officeart/2005/8/layout/chevron1"/>
    <dgm:cxn modelId="{60B502BD-55AF-4AB1-8D1C-C75F29D6D8F2}" type="presParOf" srcId="{6A5309CE-E894-4DAD-9DD2-6D98DFADBE27}" destId="{091AB3F8-E076-4A4C-95DD-39E92505798A}" srcOrd="2" destOrd="0" presId="urn:microsoft.com/office/officeart/2005/8/layout/chevron1"/>
    <dgm:cxn modelId="{62E58C2C-51DA-41B6-AA66-C29D4D8C604C}" type="presParOf" srcId="{6A5309CE-E894-4DAD-9DD2-6D98DFADBE27}" destId="{8E91F25D-CE46-4D4B-B0DA-ED0763526961}" srcOrd="3" destOrd="0" presId="urn:microsoft.com/office/officeart/2005/8/layout/chevron1"/>
    <dgm:cxn modelId="{08F43A58-8665-4230-A809-4A2117DBA636}" type="presParOf" srcId="{6A5309CE-E894-4DAD-9DD2-6D98DFADBE27}" destId="{7C23EAE7-67CA-42E3-98AC-6EC21D6BD8A6}" srcOrd="4" destOrd="0" presId="urn:microsoft.com/office/officeart/2005/8/layout/chevron1"/>
    <dgm:cxn modelId="{4E2BD901-C15A-41CE-AE4B-873919C242EA}" type="presParOf" srcId="{6A5309CE-E894-4DAD-9DD2-6D98DFADBE27}" destId="{B53A298D-CEDA-40A9-9A8C-D319DEB31E14}" srcOrd="5" destOrd="0" presId="urn:microsoft.com/office/officeart/2005/8/layout/chevron1"/>
    <dgm:cxn modelId="{8A2E8A0C-1F16-4A33-B248-58640FCC02E5}" type="presParOf" srcId="{6A5309CE-E894-4DAD-9DD2-6D98DFADBE27}" destId="{2D6D6339-D8E6-4AEA-B4B9-EA5EED68DCD6}" srcOrd="6" destOrd="0" presId="urn:microsoft.com/office/officeart/2005/8/layout/chevron1"/>
    <dgm:cxn modelId="{F00EF945-4B18-4CCA-9302-A237586C5AAE}" type="presParOf" srcId="{6A5309CE-E894-4DAD-9DD2-6D98DFADBE27}" destId="{FACE37E6-0A70-4826-AEB6-19A1001B67F9}" srcOrd="7" destOrd="0" presId="urn:microsoft.com/office/officeart/2005/8/layout/chevron1"/>
    <dgm:cxn modelId="{C59F7049-F04D-4A94-8E91-B477B98616B1}" type="presParOf" srcId="{6A5309CE-E894-4DAD-9DD2-6D98DFADBE27}" destId="{ED1C295E-7D40-4511-B946-2B667546197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61D7A6-145A-471A-BC00-68C8272A4023}" type="doc">
      <dgm:prSet loTypeId="urn:microsoft.com/office/officeart/2005/8/layout/radial6" loCatId="cycle" qsTypeId="urn:microsoft.com/office/officeart/2005/8/quickstyle/3d7" qsCatId="3D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8F0F4542-D17D-4D8D-A9F2-F154E9BF93A8}">
      <dgm:prSet phldrT="[Texto]"/>
      <dgm:spPr/>
      <dgm:t>
        <a:bodyPr/>
        <a:lstStyle/>
        <a:p>
          <a:r>
            <a:rPr lang="es-CO" dirty="0" smtClean="0"/>
            <a:t>PLAN PARA LA DIRECCIÓN DEL PROYECTO</a:t>
          </a:r>
          <a:endParaRPr lang="es-CO" dirty="0"/>
        </a:p>
      </dgm:t>
    </dgm:pt>
    <dgm:pt modelId="{28E2E7F3-DA74-4A97-88F4-8B67A268F82D}" type="parTrans" cxnId="{05DFC176-33B2-4EF3-934A-24A07AA3AB3B}">
      <dgm:prSet/>
      <dgm:spPr/>
      <dgm:t>
        <a:bodyPr/>
        <a:lstStyle/>
        <a:p>
          <a:endParaRPr lang="es-CO"/>
        </a:p>
      </dgm:t>
    </dgm:pt>
    <dgm:pt modelId="{152B2DE2-B298-4485-BC49-26B92DD8C889}" type="sibTrans" cxnId="{05DFC176-33B2-4EF3-934A-24A07AA3AB3B}">
      <dgm:prSet/>
      <dgm:spPr/>
      <dgm:t>
        <a:bodyPr/>
        <a:lstStyle/>
        <a:p>
          <a:endParaRPr lang="es-CO"/>
        </a:p>
      </dgm:t>
    </dgm:pt>
    <dgm:pt modelId="{CFE2F861-E537-40B6-B0B2-7C680FE8C1B1}">
      <dgm:prSet phldrT="[Texto]" custT="1"/>
      <dgm:spPr/>
      <dgm:t>
        <a:bodyPr/>
        <a:lstStyle/>
        <a:p>
          <a:r>
            <a:rPr lang="es-CO" sz="1200" dirty="0" smtClean="0"/>
            <a:t>TIEMPO</a:t>
          </a:r>
        </a:p>
        <a:p>
          <a:r>
            <a:rPr lang="es-CO" sz="1200" dirty="0" smtClean="0"/>
            <a:t>(ACTIVIDADES)</a:t>
          </a:r>
          <a:endParaRPr lang="es-CO" sz="1200" dirty="0"/>
        </a:p>
      </dgm:t>
    </dgm:pt>
    <dgm:pt modelId="{ABF34F1D-5976-4349-934B-92D9F16CE5D3}" type="parTrans" cxnId="{2753F671-7CCC-4419-A694-6D227970674D}">
      <dgm:prSet/>
      <dgm:spPr/>
      <dgm:t>
        <a:bodyPr/>
        <a:lstStyle/>
        <a:p>
          <a:endParaRPr lang="es-CO"/>
        </a:p>
      </dgm:t>
    </dgm:pt>
    <dgm:pt modelId="{2D9E5DD5-5F29-4CA8-8B21-B2D538876422}" type="sibTrans" cxnId="{2753F671-7CCC-4419-A694-6D227970674D}">
      <dgm:prSet/>
      <dgm:spPr/>
      <dgm:t>
        <a:bodyPr/>
        <a:lstStyle/>
        <a:p>
          <a:endParaRPr lang="es-CO"/>
        </a:p>
      </dgm:t>
    </dgm:pt>
    <dgm:pt modelId="{58A13BFC-3167-443B-B518-CFD79795E74C}">
      <dgm:prSet phldrT="[Texto]" custT="1"/>
      <dgm:spPr/>
      <dgm:t>
        <a:bodyPr/>
        <a:lstStyle/>
        <a:p>
          <a:r>
            <a:rPr lang="es-CO" sz="1200" dirty="0" smtClean="0"/>
            <a:t>COSTOS</a:t>
          </a:r>
          <a:endParaRPr lang="es-CO" sz="1200" dirty="0"/>
        </a:p>
      </dgm:t>
    </dgm:pt>
    <dgm:pt modelId="{DCA8C397-E61B-41A3-B62D-5208FFE884E5}" type="parTrans" cxnId="{DE84ABDA-4850-4833-8696-7A8536AEBDEB}">
      <dgm:prSet/>
      <dgm:spPr/>
      <dgm:t>
        <a:bodyPr/>
        <a:lstStyle/>
        <a:p>
          <a:endParaRPr lang="es-CO"/>
        </a:p>
      </dgm:t>
    </dgm:pt>
    <dgm:pt modelId="{02E0E050-4239-4E26-930D-7E7752C67B3B}" type="sibTrans" cxnId="{DE84ABDA-4850-4833-8696-7A8536AEBDEB}">
      <dgm:prSet/>
      <dgm:spPr/>
      <dgm:t>
        <a:bodyPr/>
        <a:lstStyle/>
        <a:p>
          <a:endParaRPr lang="es-CO"/>
        </a:p>
      </dgm:t>
    </dgm:pt>
    <dgm:pt modelId="{ACA0F6C8-97D0-42F1-A591-20143B3763A1}">
      <dgm:prSet phldrT="[Texto]" custT="1"/>
      <dgm:spPr/>
      <dgm:t>
        <a:bodyPr/>
        <a:lstStyle/>
        <a:p>
          <a:r>
            <a:rPr lang="es-CO" sz="1200" dirty="0" smtClean="0"/>
            <a:t>GESTIÓN DE CALIDAD</a:t>
          </a:r>
          <a:endParaRPr lang="es-CO" sz="1200" dirty="0"/>
        </a:p>
      </dgm:t>
    </dgm:pt>
    <dgm:pt modelId="{435737E7-F07E-4AE1-A41B-C65CC8972921}" type="parTrans" cxnId="{97CF7CB3-9660-4084-9667-5487ED352017}">
      <dgm:prSet/>
      <dgm:spPr/>
      <dgm:t>
        <a:bodyPr/>
        <a:lstStyle/>
        <a:p>
          <a:endParaRPr lang="es-CO"/>
        </a:p>
      </dgm:t>
    </dgm:pt>
    <dgm:pt modelId="{9A369271-8BD1-4243-B0C5-7D6A0544C8EE}" type="sibTrans" cxnId="{97CF7CB3-9660-4084-9667-5487ED352017}">
      <dgm:prSet/>
      <dgm:spPr/>
      <dgm:t>
        <a:bodyPr/>
        <a:lstStyle/>
        <a:p>
          <a:endParaRPr lang="es-CO"/>
        </a:p>
      </dgm:t>
    </dgm:pt>
    <dgm:pt modelId="{A34EF62C-312E-4470-97A7-432D0B6020AC}">
      <dgm:prSet phldrT="[Texto]" custT="1"/>
      <dgm:spPr/>
      <dgm:t>
        <a:bodyPr/>
        <a:lstStyle/>
        <a:p>
          <a:r>
            <a:rPr lang="es-CO" sz="1200" dirty="0" smtClean="0"/>
            <a:t>RECURSOS HUMANOS</a:t>
          </a:r>
          <a:endParaRPr lang="es-CO" sz="1200" dirty="0"/>
        </a:p>
      </dgm:t>
    </dgm:pt>
    <dgm:pt modelId="{3C83A43A-CE00-4275-82BB-307E8370F7D7}" type="parTrans" cxnId="{4A9F0888-43F9-4BB9-943A-7AAF01AD3F30}">
      <dgm:prSet/>
      <dgm:spPr/>
      <dgm:t>
        <a:bodyPr/>
        <a:lstStyle/>
        <a:p>
          <a:endParaRPr lang="es-CO"/>
        </a:p>
      </dgm:t>
    </dgm:pt>
    <dgm:pt modelId="{708CD528-9E25-4A1A-9A22-CE10FCA97AF2}" type="sibTrans" cxnId="{4A9F0888-43F9-4BB9-943A-7AAF01AD3F30}">
      <dgm:prSet/>
      <dgm:spPr/>
      <dgm:t>
        <a:bodyPr/>
        <a:lstStyle/>
        <a:p>
          <a:endParaRPr lang="es-CO"/>
        </a:p>
      </dgm:t>
    </dgm:pt>
    <dgm:pt modelId="{3FBBAF09-67BC-4A9F-9EB6-4322F737E9F0}">
      <dgm:prSet phldrT="[Texto]" custT="1"/>
      <dgm:spPr/>
      <dgm:t>
        <a:bodyPr/>
        <a:lstStyle/>
        <a:p>
          <a:r>
            <a:rPr lang="es-CO" sz="1200" dirty="0" smtClean="0"/>
            <a:t>ALCANDE DEL PROYECTO</a:t>
          </a:r>
          <a:endParaRPr lang="es-CO" sz="1200" dirty="0"/>
        </a:p>
      </dgm:t>
    </dgm:pt>
    <dgm:pt modelId="{D72C182A-A1C6-4BB0-8C99-767D52A4FB41}" type="parTrans" cxnId="{B31874B8-4DB1-4756-9881-76807A2F509A}">
      <dgm:prSet/>
      <dgm:spPr/>
      <dgm:t>
        <a:bodyPr/>
        <a:lstStyle/>
        <a:p>
          <a:endParaRPr lang="es-CO"/>
        </a:p>
      </dgm:t>
    </dgm:pt>
    <dgm:pt modelId="{2B9271C7-D79A-4220-AA86-DC21ACD8569D}" type="sibTrans" cxnId="{B31874B8-4DB1-4756-9881-76807A2F509A}">
      <dgm:prSet/>
      <dgm:spPr/>
      <dgm:t>
        <a:bodyPr/>
        <a:lstStyle/>
        <a:p>
          <a:endParaRPr lang="es-CO"/>
        </a:p>
      </dgm:t>
    </dgm:pt>
    <dgm:pt modelId="{DEF0BB50-BA32-4A60-8235-7167C68C4BEF}">
      <dgm:prSet phldrT="[Texto]" custT="1"/>
      <dgm:spPr/>
      <dgm:t>
        <a:bodyPr/>
        <a:lstStyle/>
        <a:p>
          <a:r>
            <a:rPr lang="es-CO" sz="1200" dirty="0" smtClean="0"/>
            <a:t>RIESGO</a:t>
          </a:r>
          <a:endParaRPr lang="es-CO" sz="1200" dirty="0"/>
        </a:p>
      </dgm:t>
    </dgm:pt>
    <dgm:pt modelId="{D72AE406-03B1-4ACE-B243-256908C08724}" type="parTrans" cxnId="{4833279E-D897-4E96-A879-D811055AC558}">
      <dgm:prSet/>
      <dgm:spPr/>
      <dgm:t>
        <a:bodyPr/>
        <a:lstStyle/>
        <a:p>
          <a:endParaRPr lang="es-CO"/>
        </a:p>
      </dgm:t>
    </dgm:pt>
    <dgm:pt modelId="{9BC17715-03AC-4C27-BF9C-4B3D19B876F8}" type="sibTrans" cxnId="{4833279E-D897-4E96-A879-D811055AC558}">
      <dgm:prSet/>
      <dgm:spPr/>
      <dgm:t>
        <a:bodyPr/>
        <a:lstStyle/>
        <a:p>
          <a:endParaRPr lang="es-CO"/>
        </a:p>
      </dgm:t>
    </dgm:pt>
    <dgm:pt modelId="{A8A3E615-AE76-43F6-AB60-3C92736B59EC}">
      <dgm:prSet phldrT="[Texto]" custT="1"/>
      <dgm:spPr/>
      <dgm:t>
        <a:bodyPr/>
        <a:lstStyle/>
        <a:p>
          <a:r>
            <a:rPr lang="es-CO" sz="1200" dirty="0" smtClean="0"/>
            <a:t>ADQUISICIÓN</a:t>
          </a:r>
          <a:endParaRPr lang="es-CO" sz="1200" dirty="0"/>
        </a:p>
      </dgm:t>
    </dgm:pt>
    <dgm:pt modelId="{A201E9D2-9882-47E0-9461-CAE083F597CB}" type="parTrans" cxnId="{84E8B82B-0603-44E1-A14B-ED5B397398E7}">
      <dgm:prSet/>
      <dgm:spPr/>
      <dgm:t>
        <a:bodyPr/>
        <a:lstStyle/>
        <a:p>
          <a:endParaRPr lang="es-CO"/>
        </a:p>
      </dgm:t>
    </dgm:pt>
    <dgm:pt modelId="{95814C08-8173-484F-B003-5F3F4599DA61}" type="sibTrans" cxnId="{84E8B82B-0603-44E1-A14B-ED5B397398E7}">
      <dgm:prSet/>
      <dgm:spPr/>
      <dgm:t>
        <a:bodyPr/>
        <a:lstStyle/>
        <a:p>
          <a:endParaRPr lang="es-CO"/>
        </a:p>
      </dgm:t>
    </dgm:pt>
    <dgm:pt modelId="{2399A04A-9510-4CFF-A45C-B03E88DA4AE5}">
      <dgm:prSet phldrT="[Texto]" custT="1"/>
      <dgm:spPr/>
      <dgm:t>
        <a:bodyPr/>
        <a:lstStyle/>
        <a:p>
          <a:r>
            <a:rPr lang="es-CO" sz="1200" dirty="0" smtClean="0"/>
            <a:t>PLAN DE COMUNICACIÓN</a:t>
          </a:r>
          <a:endParaRPr lang="es-CO" sz="1200" dirty="0"/>
        </a:p>
      </dgm:t>
    </dgm:pt>
    <dgm:pt modelId="{75DCE918-84DD-4DF5-BEB9-B2A67C5F58C7}" type="parTrans" cxnId="{313ADA7E-F3E2-4A14-B604-775EBAC23DF6}">
      <dgm:prSet/>
      <dgm:spPr/>
      <dgm:t>
        <a:bodyPr/>
        <a:lstStyle/>
        <a:p>
          <a:endParaRPr lang="es-CO"/>
        </a:p>
      </dgm:t>
    </dgm:pt>
    <dgm:pt modelId="{D3D18DFB-7F1E-404B-941C-F5307EB5B0FA}" type="sibTrans" cxnId="{313ADA7E-F3E2-4A14-B604-775EBAC23DF6}">
      <dgm:prSet/>
      <dgm:spPr/>
      <dgm:t>
        <a:bodyPr/>
        <a:lstStyle/>
        <a:p>
          <a:endParaRPr lang="es-CO"/>
        </a:p>
      </dgm:t>
    </dgm:pt>
    <dgm:pt modelId="{1C713CC6-29C9-4C7A-A91A-E7425FCF1202}" type="pres">
      <dgm:prSet presAssocID="{4661D7A6-145A-471A-BC00-68C8272A402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CA79376-073E-4E99-A9AD-D7CCB14EEB7F}" type="pres">
      <dgm:prSet presAssocID="{8F0F4542-D17D-4D8D-A9F2-F154E9BF93A8}" presName="centerShape" presStyleLbl="node0" presStyleIdx="0" presStyleCnt="1"/>
      <dgm:spPr/>
      <dgm:t>
        <a:bodyPr/>
        <a:lstStyle/>
        <a:p>
          <a:endParaRPr lang="es-CO"/>
        </a:p>
      </dgm:t>
    </dgm:pt>
    <dgm:pt modelId="{FC3EC7FC-AF2D-441D-83ED-5A8DBDB89AA8}" type="pres">
      <dgm:prSet presAssocID="{CFE2F861-E537-40B6-B0B2-7C680FE8C1B1}" presName="node" presStyleLbl="node1" presStyleIdx="0" presStyleCnt="8" custScaleX="14097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67A527-E103-4711-9966-D14D9A588AEA}" type="pres">
      <dgm:prSet presAssocID="{CFE2F861-E537-40B6-B0B2-7C680FE8C1B1}" presName="dummy" presStyleCnt="0"/>
      <dgm:spPr/>
    </dgm:pt>
    <dgm:pt modelId="{7983071B-A65F-48CA-BDEB-3C0AB1DA2C73}" type="pres">
      <dgm:prSet presAssocID="{2D9E5DD5-5F29-4CA8-8B21-B2D538876422}" presName="sibTrans" presStyleLbl="sibTrans2D1" presStyleIdx="0" presStyleCnt="8"/>
      <dgm:spPr/>
      <dgm:t>
        <a:bodyPr/>
        <a:lstStyle/>
        <a:p>
          <a:endParaRPr lang="es-CO"/>
        </a:p>
      </dgm:t>
    </dgm:pt>
    <dgm:pt modelId="{623774A7-1162-4EE7-8F03-1C0CA1FCC6C3}" type="pres">
      <dgm:prSet presAssocID="{58A13BFC-3167-443B-B518-CFD79795E74C}" presName="node" presStyleLbl="node1" presStyleIdx="1" presStyleCnt="8" custScaleX="13679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65E09EB-5DA7-4A4C-AE22-EDAB070292B8}" type="pres">
      <dgm:prSet presAssocID="{58A13BFC-3167-443B-B518-CFD79795E74C}" presName="dummy" presStyleCnt="0"/>
      <dgm:spPr/>
    </dgm:pt>
    <dgm:pt modelId="{ACABD67B-5814-4355-B3A9-3C517E7D9BFE}" type="pres">
      <dgm:prSet presAssocID="{02E0E050-4239-4E26-930D-7E7752C67B3B}" presName="sibTrans" presStyleLbl="sibTrans2D1" presStyleIdx="1" presStyleCnt="8"/>
      <dgm:spPr/>
      <dgm:t>
        <a:bodyPr/>
        <a:lstStyle/>
        <a:p>
          <a:endParaRPr lang="es-CO"/>
        </a:p>
      </dgm:t>
    </dgm:pt>
    <dgm:pt modelId="{F8F9B8BA-8469-4307-910A-AAACFBC2C851}" type="pres">
      <dgm:prSet presAssocID="{ACA0F6C8-97D0-42F1-A591-20143B3763A1}" presName="node" presStyleLbl="node1" presStyleIdx="2" presStyleCnt="8" custScaleX="1413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9BF26A-F6A7-46DC-80F7-5856DE4E7737}" type="pres">
      <dgm:prSet presAssocID="{ACA0F6C8-97D0-42F1-A591-20143B3763A1}" presName="dummy" presStyleCnt="0"/>
      <dgm:spPr/>
    </dgm:pt>
    <dgm:pt modelId="{E8D6CE82-02A1-48EA-823A-68272554BABF}" type="pres">
      <dgm:prSet presAssocID="{9A369271-8BD1-4243-B0C5-7D6A0544C8EE}" presName="sibTrans" presStyleLbl="sibTrans2D1" presStyleIdx="2" presStyleCnt="8"/>
      <dgm:spPr/>
      <dgm:t>
        <a:bodyPr/>
        <a:lstStyle/>
        <a:p>
          <a:endParaRPr lang="es-CO"/>
        </a:p>
      </dgm:t>
    </dgm:pt>
    <dgm:pt modelId="{9749BDB8-0ED9-43AE-9384-09785FE5885C}" type="pres">
      <dgm:prSet presAssocID="{A34EF62C-312E-4470-97A7-432D0B6020AC}" presName="node" presStyleLbl="node1" presStyleIdx="3" presStyleCnt="8" custScaleX="14464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54FF24-026E-4159-9CFA-EDD474E2CCF4}" type="pres">
      <dgm:prSet presAssocID="{A34EF62C-312E-4470-97A7-432D0B6020AC}" presName="dummy" presStyleCnt="0"/>
      <dgm:spPr/>
    </dgm:pt>
    <dgm:pt modelId="{E8B03E7D-FEBA-4997-AA06-8886FE1CDD1B}" type="pres">
      <dgm:prSet presAssocID="{708CD528-9E25-4A1A-9A22-CE10FCA97AF2}" presName="sibTrans" presStyleLbl="sibTrans2D1" presStyleIdx="3" presStyleCnt="8"/>
      <dgm:spPr/>
      <dgm:t>
        <a:bodyPr/>
        <a:lstStyle/>
        <a:p>
          <a:endParaRPr lang="es-CO"/>
        </a:p>
      </dgm:t>
    </dgm:pt>
    <dgm:pt modelId="{282D20F9-B7CE-43AD-B802-F04756C8902A}" type="pres">
      <dgm:prSet presAssocID="{2399A04A-9510-4CFF-A45C-B03E88DA4AE5}" presName="node" presStyleLbl="node1" presStyleIdx="4" presStyleCnt="8" custScaleX="14097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4E59C3-6D73-4E62-9AA0-FBD5229386C0}" type="pres">
      <dgm:prSet presAssocID="{2399A04A-9510-4CFF-A45C-B03E88DA4AE5}" presName="dummy" presStyleCnt="0"/>
      <dgm:spPr/>
    </dgm:pt>
    <dgm:pt modelId="{76CFB509-3A95-4A97-8750-73371A519439}" type="pres">
      <dgm:prSet presAssocID="{D3D18DFB-7F1E-404B-941C-F5307EB5B0FA}" presName="sibTrans" presStyleLbl="sibTrans2D1" presStyleIdx="4" presStyleCnt="8"/>
      <dgm:spPr/>
      <dgm:t>
        <a:bodyPr/>
        <a:lstStyle/>
        <a:p>
          <a:endParaRPr lang="es-CO"/>
        </a:p>
      </dgm:t>
    </dgm:pt>
    <dgm:pt modelId="{86683E02-71AE-4951-B24F-FF3F76A4EAFA}" type="pres">
      <dgm:prSet presAssocID="{DEF0BB50-BA32-4A60-8235-7167C68C4BEF}" presName="node" presStyleLbl="node1" presStyleIdx="5" presStyleCnt="8" custScaleX="13761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E30375-90AC-48A6-8CA1-9B181C257538}" type="pres">
      <dgm:prSet presAssocID="{DEF0BB50-BA32-4A60-8235-7167C68C4BEF}" presName="dummy" presStyleCnt="0"/>
      <dgm:spPr/>
    </dgm:pt>
    <dgm:pt modelId="{ECBBE6EA-FA8F-4DC4-91CD-4CFC533A62DA}" type="pres">
      <dgm:prSet presAssocID="{9BC17715-03AC-4C27-BF9C-4B3D19B876F8}" presName="sibTrans" presStyleLbl="sibTrans2D1" presStyleIdx="5" presStyleCnt="8"/>
      <dgm:spPr/>
      <dgm:t>
        <a:bodyPr/>
        <a:lstStyle/>
        <a:p>
          <a:endParaRPr lang="es-CO"/>
        </a:p>
      </dgm:t>
    </dgm:pt>
    <dgm:pt modelId="{D5AED9D2-18AF-4AC4-AE8C-E1F52685309F}" type="pres">
      <dgm:prSet presAssocID="{A8A3E615-AE76-43F6-AB60-3C92736B59EC}" presName="node" presStyleLbl="node1" presStyleIdx="6" presStyleCnt="8" custScaleX="1407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4E9F1B6-E321-4E4F-8530-40F13671E636}" type="pres">
      <dgm:prSet presAssocID="{A8A3E615-AE76-43F6-AB60-3C92736B59EC}" presName="dummy" presStyleCnt="0"/>
      <dgm:spPr/>
    </dgm:pt>
    <dgm:pt modelId="{2700F3DF-561D-464F-B4A3-B42EDFF24D13}" type="pres">
      <dgm:prSet presAssocID="{95814C08-8173-484F-B003-5F3F4599DA61}" presName="sibTrans" presStyleLbl="sibTrans2D1" presStyleIdx="6" presStyleCnt="8"/>
      <dgm:spPr/>
      <dgm:t>
        <a:bodyPr/>
        <a:lstStyle/>
        <a:p>
          <a:endParaRPr lang="es-CO"/>
        </a:p>
      </dgm:t>
    </dgm:pt>
    <dgm:pt modelId="{AC9D9FD2-0008-4855-A53E-77D72BDB4F88}" type="pres">
      <dgm:prSet presAssocID="{3FBBAF09-67BC-4A9F-9EB6-4322F737E9F0}" presName="node" presStyleLbl="node1" presStyleIdx="7" presStyleCnt="8" custScaleX="1428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866849-ECF3-4069-A6CD-AF9D1EF12016}" type="pres">
      <dgm:prSet presAssocID="{3FBBAF09-67BC-4A9F-9EB6-4322F737E9F0}" presName="dummy" presStyleCnt="0"/>
      <dgm:spPr/>
    </dgm:pt>
    <dgm:pt modelId="{42DF982C-9728-433C-964D-946E7C7C806A}" type="pres">
      <dgm:prSet presAssocID="{2B9271C7-D79A-4220-AA86-DC21ACD8569D}" presName="sibTrans" presStyleLbl="sibTrans2D1" presStyleIdx="7" presStyleCnt="8"/>
      <dgm:spPr/>
      <dgm:t>
        <a:bodyPr/>
        <a:lstStyle/>
        <a:p>
          <a:endParaRPr lang="es-CO"/>
        </a:p>
      </dgm:t>
    </dgm:pt>
  </dgm:ptLst>
  <dgm:cxnLst>
    <dgm:cxn modelId="{97CF7CB3-9660-4084-9667-5487ED352017}" srcId="{8F0F4542-D17D-4D8D-A9F2-F154E9BF93A8}" destId="{ACA0F6C8-97D0-42F1-A591-20143B3763A1}" srcOrd="2" destOrd="0" parTransId="{435737E7-F07E-4AE1-A41B-C65CC8972921}" sibTransId="{9A369271-8BD1-4243-B0C5-7D6A0544C8EE}"/>
    <dgm:cxn modelId="{3E072E82-1DFD-4F77-8A08-81A34233F55E}" type="presOf" srcId="{02E0E050-4239-4E26-930D-7E7752C67B3B}" destId="{ACABD67B-5814-4355-B3A9-3C517E7D9BFE}" srcOrd="0" destOrd="0" presId="urn:microsoft.com/office/officeart/2005/8/layout/radial6"/>
    <dgm:cxn modelId="{8970EBA7-B5CE-441C-9A02-4B3ABDDA22D8}" type="presOf" srcId="{A8A3E615-AE76-43F6-AB60-3C92736B59EC}" destId="{D5AED9D2-18AF-4AC4-AE8C-E1F52685309F}" srcOrd="0" destOrd="0" presId="urn:microsoft.com/office/officeart/2005/8/layout/radial6"/>
    <dgm:cxn modelId="{64B9BCA5-471F-42CD-9459-5DE22D8095B4}" type="presOf" srcId="{2B9271C7-D79A-4220-AA86-DC21ACD8569D}" destId="{42DF982C-9728-433C-964D-946E7C7C806A}" srcOrd="0" destOrd="0" presId="urn:microsoft.com/office/officeart/2005/8/layout/radial6"/>
    <dgm:cxn modelId="{605676B8-75E8-4AEE-8ABE-3B19874F7A41}" type="presOf" srcId="{2D9E5DD5-5F29-4CA8-8B21-B2D538876422}" destId="{7983071B-A65F-48CA-BDEB-3C0AB1DA2C73}" srcOrd="0" destOrd="0" presId="urn:microsoft.com/office/officeart/2005/8/layout/radial6"/>
    <dgm:cxn modelId="{2753F671-7CCC-4419-A694-6D227970674D}" srcId="{8F0F4542-D17D-4D8D-A9F2-F154E9BF93A8}" destId="{CFE2F861-E537-40B6-B0B2-7C680FE8C1B1}" srcOrd="0" destOrd="0" parTransId="{ABF34F1D-5976-4349-934B-92D9F16CE5D3}" sibTransId="{2D9E5DD5-5F29-4CA8-8B21-B2D538876422}"/>
    <dgm:cxn modelId="{96038180-A634-4693-8CEA-14CD65094E35}" type="presOf" srcId="{9BC17715-03AC-4C27-BF9C-4B3D19B876F8}" destId="{ECBBE6EA-FA8F-4DC4-91CD-4CFC533A62DA}" srcOrd="0" destOrd="0" presId="urn:microsoft.com/office/officeart/2005/8/layout/radial6"/>
    <dgm:cxn modelId="{05DFC176-33B2-4EF3-934A-24A07AA3AB3B}" srcId="{4661D7A6-145A-471A-BC00-68C8272A4023}" destId="{8F0F4542-D17D-4D8D-A9F2-F154E9BF93A8}" srcOrd="0" destOrd="0" parTransId="{28E2E7F3-DA74-4A97-88F4-8B67A268F82D}" sibTransId="{152B2DE2-B298-4485-BC49-26B92DD8C889}"/>
    <dgm:cxn modelId="{DE84ABDA-4850-4833-8696-7A8536AEBDEB}" srcId="{8F0F4542-D17D-4D8D-A9F2-F154E9BF93A8}" destId="{58A13BFC-3167-443B-B518-CFD79795E74C}" srcOrd="1" destOrd="0" parTransId="{DCA8C397-E61B-41A3-B62D-5208FFE884E5}" sibTransId="{02E0E050-4239-4E26-930D-7E7752C67B3B}"/>
    <dgm:cxn modelId="{9CCFBDFD-A050-49C1-93E7-FFE389365CF7}" type="presOf" srcId="{4661D7A6-145A-471A-BC00-68C8272A4023}" destId="{1C713CC6-29C9-4C7A-A91A-E7425FCF1202}" srcOrd="0" destOrd="0" presId="urn:microsoft.com/office/officeart/2005/8/layout/radial6"/>
    <dgm:cxn modelId="{A97B5FAD-FA54-4486-9F84-B354F6ECE44B}" type="presOf" srcId="{A34EF62C-312E-4470-97A7-432D0B6020AC}" destId="{9749BDB8-0ED9-43AE-9384-09785FE5885C}" srcOrd="0" destOrd="0" presId="urn:microsoft.com/office/officeart/2005/8/layout/radial6"/>
    <dgm:cxn modelId="{84E8B82B-0603-44E1-A14B-ED5B397398E7}" srcId="{8F0F4542-D17D-4D8D-A9F2-F154E9BF93A8}" destId="{A8A3E615-AE76-43F6-AB60-3C92736B59EC}" srcOrd="6" destOrd="0" parTransId="{A201E9D2-9882-47E0-9461-CAE083F597CB}" sibTransId="{95814C08-8173-484F-B003-5F3F4599DA61}"/>
    <dgm:cxn modelId="{313ADA7E-F3E2-4A14-B604-775EBAC23DF6}" srcId="{8F0F4542-D17D-4D8D-A9F2-F154E9BF93A8}" destId="{2399A04A-9510-4CFF-A45C-B03E88DA4AE5}" srcOrd="4" destOrd="0" parTransId="{75DCE918-84DD-4DF5-BEB9-B2A67C5F58C7}" sibTransId="{D3D18DFB-7F1E-404B-941C-F5307EB5B0FA}"/>
    <dgm:cxn modelId="{B31874B8-4DB1-4756-9881-76807A2F509A}" srcId="{8F0F4542-D17D-4D8D-A9F2-F154E9BF93A8}" destId="{3FBBAF09-67BC-4A9F-9EB6-4322F737E9F0}" srcOrd="7" destOrd="0" parTransId="{D72C182A-A1C6-4BB0-8C99-767D52A4FB41}" sibTransId="{2B9271C7-D79A-4220-AA86-DC21ACD8569D}"/>
    <dgm:cxn modelId="{802EF3F6-7512-4153-9B69-C7496170D545}" type="presOf" srcId="{D3D18DFB-7F1E-404B-941C-F5307EB5B0FA}" destId="{76CFB509-3A95-4A97-8750-73371A519439}" srcOrd="0" destOrd="0" presId="urn:microsoft.com/office/officeart/2005/8/layout/radial6"/>
    <dgm:cxn modelId="{4833279E-D897-4E96-A879-D811055AC558}" srcId="{8F0F4542-D17D-4D8D-A9F2-F154E9BF93A8}" destId="{DEF0BB50-BA32-4A60-8235-7167C68C4BEF}" srcOrd="5" destOrd="0" parTransId="{D72AE406-03B1-4ACE-B243-256908C08724}" sibTransId="{9BC17715-03AC-4C27-BF9C-4B3D19B876F8}"/>
    <dgm:cxn modelId="{C99D56D4-0771-484B-9F23-3BC6AC5F95C9}" type="presOf" srcId="{58A13BFC-3167-443B-B518-CFD79795E74C}" destId="{623774A7-1162-4EE7-8F03-1C0CA1FCC6C3}" srcOrd="0" destOrd="0" presId="urn:microsoft.com/office/officeart/2005/8/layout/radial6"/>
    <dgm:cxn modelId="{683F621C-1CEC-4EBC-AF6D-535702EB2B39}" type="presOf" srcId="{708CD528-9E25-4A1A-9A22-CE10FCA97AF2}" destId="{E8B03E7D-FEBA-4997-AA06-8886FE1CDD1B}" srcOrd="0" destOrd="0" presId="urn:microsoft.com/office/officeart/2005/8/layout/radial6"/>
    <dgm:cxn modelId="{D513849C-200F-4A20-949B-A41D83033F34}" type="presOf" srcId="{ACA0F6C8-97D0-42F1-A591-20143B3763A1}" destId="{F8F9B8BA-8469-4307-910A-AAACFBC2C851}" srcOrd="0" destOrd="0" presId="urn:microsoft.com/office/officeart/2005/8/layout/radial6"/>
    <dgm:cxn modelId="{21FD5F5D-C8A2-46D8-A2FA-AB01911D8968}" type="presOf" srcId="{8F0F4542-D17D-4D8D-A9F2-F154E9BF93A8}" destId="{1CA79376-073E-4E99-A9AD-D7CCB14EEB7F}" srcOrd="0" destOrd="0" presId="urn:microsoft.com/office/officeart/2005/8/layout/radial6"/>
    <dgm:cxn modelId="{2663430F-19AA-460E-99B7-BB7E1F279F44}" type="presOf" srcId="{CFE2F861-E537-40B6-B0B2-7C680FE8C1B1}" destId="{FC3EC7FC-AF2D-441D-83ED-5A8DBDB89AA8}" srcOrd="0" destOrd="0" presId="urn:microsoft.com/office/officeart/2005/8/layout/radial6"/>
    <dgm:cxn modelId="{2DC2D896-0539-40CE-84D6-D3AC40AC2789}" type="presOf" srcId="{3FBBAF09-67BC-4A9F-9EB6-4322F737E9F0}" destId="{AC9D9FD2-0008-4855-A53E-77D72BDB4F88}" srcOrd="0" destOrd="0" presId="urn:microsoft.com/office/officeart/2005/8/layout/radial6"/>
    <dgm:cxn modelId="{721096A8-4155-4D9B-B583-269FDAFE4824}" type="presOf" srcId="{9A369271-8BD1-4243-B0C5-7D6A0544C8EE}" destId="{E8D6CE82-02A1-48EA-823A-68272554BABF}" srcOrd="0" destOrd="0" presId="urn:microsoft.com/office/officeart/2005/8/layout/radial6"/>
    <dgm:cxn modelId="{3C4A7A44-E0BE-4365-9DAF-5514D83AB427}" type="presOf" srcId="{DEF0BB50-BA32-4A60-8235-7167C68C4BEF}" destId="{86683E02-71AE-4951-B24F-FF3F76A4EAFA}" srcOrd="0" destOrd="0" presId="urn:microsoft.com/office/officeart/2005/8/layout/radial6"/>
    <dgm:cxn modelId="{70D0FC31-2DF7-43C7-A982-C0D89C292F33}" type="presOf" srcId="{95814C08-8173-484F-B003-5F3F4599DA61}" destId="{2700F3DF-561D-464F-B4A3-B42EDFF24D13}" srcOrd="0" destOrd="0" presId="urn:microsoft.com/office/officeart/2005/8/layout/radial6"/>
    <dgm:cxn modelId="{4A9F0888-43F9-4BB9-943A-7AAF01AD3F30}" srcId="{8F0F4542-D17D-4D8D-A9F2-F154E9BF93A8}" destId="{A34EF62C-312E-4470-97A7-432D0B6020AC}" srcOrd="3" destOrd="0" parTransId="{3C83A43A-CE00-4275-82BB-307E8370F7D7}" sibTransId="{708CD528-9E25-4A1A-9A22-CE10FCA97AF2}"/>
    <dgm:cxn modelId="{92822B8E-6F41-49EB-AB9C-62D2A75D4A25}" type="presOf" srcId="{2399A04A-9510-4CFF-A45C-B03E88DA4AE5}" destId="{282D20F9-B7CE-43AD-B802-F04756C8902A}" srcOrd="0" destOrd="0" presId="urn:microsoft.com/office/officeart/2005/8/layout/radial6"/>
    <dgm:cxn modelId="{FD6CB38B-0CB4-45BC-AC3F-54F1CE1862BD}" type="presParOf" srcId="{1C713CC6-29C9-4C7A-A91A-E7425FCF1202}" destId="{1CA79376-073E-4E99-A9AD-D7CCB14EEB7F}" srcOrd="0" destOrd="0" presId="urn:microsoft.com/office/officeart/2005/8/layout/radial6"/>
    <dgm:cxn modelId="{509EC92C-111F-4E35-86C1-A7C6A3EE69A7}" type="presParOf" srcId="{1C713CC6-29C9-4C7A-A91A-E7425FCF1202}" destId="{FC3EC7FC-AF2D-441D-83ED-5A8DBDB89AA8}" srcOrd="1" destOrd="0" presId="urn:microsoft.com/office/officeart/2005/8/layout/radial6"/>
    <dgm:cxn modelId="{8B7B5DE9-D118-47F0-BCA6-4959975E1A75}" type="presParOf" srcId="{1C713CC6-29C9-4C7A-A91A-E7425FCF1202}" destId="{E767A527-E103-4711-9966-D14D9A588AEA}" srcOrd="2" destOrd="0" presId="urn:microsoft.com/office/officeart/2005/8/layout/radial6"/>
    <dgm:cxn modelId="{02AE3045-1494-47F0-8FEA-5ACC1CB22749}" type="presParOf" srcId="{1C713CC6-29C9-4C7A-A91A-E7425FCF1202}" destId="{7983071B-A65F-48CA-BDEB-3C0AB1DA2C73}" srcOrd="3" destOrd="0" presId="urn:microsoft.com/office/officeart/2005/8/layout/radial6"/>
    <dgm:cxn modelId="{2FF637D5-EEFA-4FFB-B9E5-37251CA575A0}" type="presParOf" srcId="{1C713CC6-29C9-4C7A-A91A-E7425FCF1202}" destId="{623774A7-1162-4EE7-8F03-1C0CA1FCC6C3}" srcOrd="4" destOrd="0" presId="urn:microsoft.com/office/officeart/2005/8/layout/radial6"/>
    <dgm:cxn modelId="{4EC8AE1F-4673-4D03-B833-5E2156519E4F}" type="presParOf" srcId="{1C713CC6-29C9-4C7A-A91A-E7425FCF1202}" destId="{D65E09EB-5DA7-4A4C-AE22-EDAB070292B8}" srcOrd="5" destOrd="0" presId="urn:microsoft.com/office/officeart/2005/8/layout/radial6"/>
    <dgm:cxn modelId="{2EE92262-C7C3-49B0-BC21-7449EEAA2077}" type="presParOf" srcId="{1C713CC6-29C9-4C7A-A91A-E7425FCF1202}" destId="{ACABD67B-5814-4355-B3A9-3C517E7D9BFE}" srcOrd="6" destOrd="0" presId="urn:microsoft.com/office/officeart/2005/8/layout/radial6"/>
    <dgm:cxn modelId="{D9A4FD83-EBE8-4CFE-91DE-667E400071DA}" type="presParOf" srcId="{1C713CC6-29C9-4C7A-A91A-E7425FCF1202}" destId="{F8F9B8BA-8469-4307-910A-AAACFBC2C851}" srcOrd="7" destOrd="0" presId="urn:microsoft.com/office/officeart/2005/8/layout/radial6"/>
    <dgm:cxn modelId="{84E515A8-2232-4491-806F-FBE33D017C88}" type="presParOf" srcId="{1C713CC6-29C9-4C7A-A91A-E7425FCF1202}" destId="{879BF26A-F6A7-46DC-80F7-5856DE4E7737}" srcOrd="8" destOrd="0" presId="urn:microsoft.com/office/officeart/2005/8/layout/radial6"/>
    <dgm:cxn modelId="{D2CD86D9-B608-4B05-93BC-68AE3F469B83}" type="presParOf" srcId="{1C713CC6-29C9-4C7A-A91A-E7425FCF1202}" destId="{E8D6CE82-02A1-48EA-823A-68272554BABF}" srcOrd="9" destOrd="0" presId="urn:microsoft.com/office/officeart/2005/8/layout/radial6"/>
    <dgm:cxn modelId="{AA174E5E-CEA4-474C-B9A8-0809CBA6C3BE}" type="presParOf" srcId="{1C713CC6-29C9-4C7A-A91A-E7425FCF1202}" destId="{9749BDB8-0ED9-43AE-9384-09785FE5885C}" srcOrd="10" destOrd="0" presId="urn:microsoft.com/office/officeart/2005/8/layout/radial6"/>
    <dgm:cxn modelId="{ACBC6C45-3414-4710-95FF-494920F34058}" type="presParOf" srcId="{1C713CC6-29C9-4C7A-A91A-E7425FCF1202}" destId="{AD54FF24-026E-4159-9CFA-EDD474E2CCF4}" srcOrd="11" destOrd="0" presId="urn:microsoft.com/office/officeart/2005/8/layout/radial6"/>
    <dgm:cxn modelId="{794F425B-B42B-4D39-9F7E-A5792666B0C8}" type="presParOf" srcId="{1C713CC6-29C9-4C7A-A91A-E7425FCF1202}" destId="{E8B03E7D-FEBA-4997-AA06-8886FE1CDD1B}" srcOrd="12" destOrd="0" presId="urn:microsoft.com/office/officeart/2005/8/layout/radial6"/>
    <dgm:cxn modelId="{0E84CE22-A02B-4EAB-BA86-F49D6BD679AB}" type="presParOf" srcId="{1C713CC6-29C9-4C7A-A91A-E7425FCF1202}" destId="{282D20F9-B7CE-43AD-B802-F04756C8902A}" srcOrd="13" destOrd="0" presId="urn:microsoft.com/office/officeart/2005/8/layout/radial6"/>
    <dgm:cxn modelId="{25DDC456-BDBE-4440-8F2F-B78F9FD0125B}" type="presParOf" srcId="{1C713CC6-29C9-4C7A-A91A-E7425FCF1202}" destId="{1E4E59C3-6D73-4E62-9AA0-FBD5229386C0}" srcOrd="14" destOrd="0" presId="urn:microsoft.com/office/officeart/2005/8/layout/radial6"/>
    <dgm:cxn modelId="{B674C38F-0FE8-4170-B715-985A5B7AD8F0}" type="presParOf" srcId="{1C713CC6-29C9-4C7A-A91A-E7425FCF1202}" destId="{76CFB509-3A95-4A97-8750-73371A519439}" srcOrd="15" destOrd="0" presId="urn:microsoft.com/office/officeart/2005/8/layout/radial6"/>
    <dgm:cxn modelId="{99C244A7-CF08-47C6-93C6-222F9346EE7E}" type="presParOf" srcId="{1C713CC6-29C9-4C7A-A91A-E7425FCF1202}" destId="{86683E02-71AE-4951-B24F-FF3F76A4EAFA}" srcOrd="16" destOrd="0" presId="urn:microsoft.com/office/officeart/2005/8/layout/radial6"/>
    <dgm:cxn modelId="{D9A25111-AA8C-4C0D-8F67-D3D7AAE48C14}" type="presParOf" srcId="{1C713CC6-29C9-4C7A-A91A-E7425FCF1202}" destId="{DCE30375-90AC-48A6-8CA1-9B181C257538}" srcOrd="17" destOrd="0" presId="urn:microsoft.com/office/officeart/2005/8/layout/radial6"/>
    <dgm:cxn modelId="{D3C49BDB-8E99-447D-ABC2-141C1569EE6B}" type="presParOf" srcId="{1C713CC6-29C9-4C7A-A91A-E7425FCF1202}" destId="{ECBBE6EA-FA8F-4DC4-91CD-4CFC533A62DA}" srcOrd="18" destOrd="0" presId="urn:microsoft.com/office/officeart/2005/8/layout/radial6"/>
    <dgm:cxn modelId="{B329524C-2FE4-459D-8D74-A1373A3B7F32}" type="presParOf" srcId="{1C713CC6-29C9-4C7A-A91A-E7425FCF1202}" destId="{D5AED9D2-18AF-4AC4-AE8C-E1F52685309F}" srcOrd="19" destOrd="0" presId="urn:microsoft.com/office/officeart/2005/8/layout/radial6"/>
    <dgm:cxn modelId="{A0410537-4748-4330-8B56-5935DC03E00F}" type="presParOf" srcId="{1C713CC6-29C9-4C7A-A91A-E7425FCF1202}" destId="{04E9F1B6-E321-4E4F-8530-40F13671E636}" srcOrd="20" destOrd="0" presId="urn:microsoft.com/office/officeart/2005/8/layout/radial6"/>
    <dgm:cxn modelId="{E1076032-6FE7-4E07-B365-9890F68FDC70}" type="presParOf" srcId="{1C713CC6-29C9-4C7A-A91A-E7425FCF1202}" destId="{2700F3DF-561D-464F-B4A3-B42EDFF24D13}" srcOrd="21" destOrd="0" presId="urn:microsoft.com/office/officeart/2005/8/layout/radial6"/>
    <dgm:cxn modelId="{07D14286-16C2-438F-A117-2890899C0C35}" type="presParOf" srcId="{1C713CC6-29C9-4C7A-A91A-E7425FCF1202}" destId="{AC9D9FD2-0008-4855-A53E-77D72BDB4F88}" srcOrd="22" destOrd="0" presId="urn:microsoft.com/office/officeart/2005/8/layout/radial6"/>
    <dgm:cxn modelId="{34BAEB0C-DE97-4001-8077-AE38C8D3630B}" type="presParOf" srcId="{1C713CC6-29C9-4C7A-A91A-E7425FCF1202}" destId="{D3866849-ECF3-4069-A6CD-AF9D1EF12016}" srcOrd="23" destOrd="0" presId="urn:microsoft.com/office/officeart/2005/8/layout/radial6"/>
    <dgm:cxn modelId="{EAFFBB7A-D368-47BC-A3D1-6C06CF523F10}" type="presParOf" srcId="{1C713CC6-29C9-4C7A-A91A-E7425FCF1202}" destId="{42DF982C-9728-433C-964D-946E7C7C806A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661D7A6-145A-471A-BC00-68C8272A4023}" type="doc">
      <dgm:prSet loTypeId="urn:microsoft.com/office/officeart/2005/8/layout/radial6" loCatId="cycle" qsTypeId="urn:microsoft.com/office/officeart/2005/8/quickstyle/3d7" qsCatId="3D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8F0F4542-D17D-4D8D-A9F2-F154E9BF93A8}">
      <dgm:prSet phldrT="[Texto]"/>
      <dgm:spPr/>
      <dgm:t>
        <a:bodyPr/>
        <a:lstStyle/>
        <a:p>
          <a:r>
            <a:rPr lang="es-CO" dirty="0" smtClean="0"/>
            <a:t>EJECUCIÓN DEL PROYECTO</a:t>
          </a:r>
          <a:endParaRPr lang="es-CO" dirty="0"/>
        </a:p>
      </dgm:t>
    </dgm:pt>
    <dgm:pt modelId="{28E2E7F3-DA74-4A97-88F4-8B67A268F82D}" type="parTrans" cxnId="{05DFC176-33B2-4EF3-934A-24A07AA3AB3B}">
      <dgm:prSet/>
      <dgm:spPr/>
      <dgm:t>
        <a:bodyPr/>
        <a:lstStyle/>
        <a:p>
          <a:endParaRPr lang="es-CO"/>
        </a:p>
      </dgm:t>
    </dgm:pt>
    <dgm:pt modelId="{152B2DE2-B298-4485-BC49-26B92DD8C889}" type="sibTrans" cxnId="{05DFC176-33B2-4EF3-934A-24A07AA3AB3B}">
      <dgm:prSet/>
      <dgm:spPr/>
      <dgm:t>
        <a:bodyPr/>
        <a:lstStyle/>
        <a:p>
          <a:endParaRPr lang="es-CO"/>
        </a:p>
      </dgm:t>
    </dgm:pt>
    <dgm:pt modelId="{CFE2F861-E537-40B6-B0B2-7C680FE8C1B1}">
      <dgm:prSet phldrT="[Texto]" custT="1"/>
      <dgm:spPr/>
      <dgm:t>
        <a:bodyPr/>
        <a:lstStyle/>
        <a:p>
          <a:r>
            <a:rPr lang="es-CO" sz="1200" dirty="0" smtClean="0"/>
            <a:t>GESTIÓN DE CALIDAD</a:t>
          </a:r>
          <a:endParaRPr lang="es-CO" sz="1200" dirty="0"/>
        </a:p>
      </dgm:t>
    </dgm:pt>
    <dgm:pt modelId="{ABF34F1D-5976-4349-934B-92D9F16CE5D3}" type="parTrans" cxnId="{2753F671-7CCC-4419-A694-6D227970674D}">
      <dgm:prSet/>
      <dgm:spPr/>
      <dgm:t>
        <a:bodyPr/>
        <a:lstStyle/>
        <a:p>
          <a:endParaRPr lang="es-CO"/>
        </a:p>
      </dgm:t>
    </dgm:pt>
    <dgm:pt modelId="{2D9E5DD5-5F29-4CA8-8B21-B2D538876422}" type="sibTrans" cxnId="{2753F671-7CCC-4419-A694-6D227970674D}">
      <dgm:prSet/>
      <dgm:spPr/>
      <dgm:t>
        <a:bodyPr/>
        <a:lstStyle/>
        <a:p>
          <a:endParaRPr lang="es-CO"/>
        </a:p>
      </dgm:t>
    </dgm:pt>
    <dgm:pt modelId="{58A13BFC-3167-443B-B518-CFD79795E74C}">
      <dgm:prSet phldrT="[Texto]" custT="1"/>
      <dgm:spPr/>
      <dgm:t>
        <a:bodyPr/>
        <a:lstStyle/>
        <a:p>
          <a:r>
            <a:rPr lang="es-CO" sz="1200" dirty="0" smtClean="0"/>
            <a:t>RECURSOS HUMANOS</a:t>
          </a:r>
          <a:endParaRPr lang="es-CO" sz="1200" dirty="0"/>
        </a:p>
      </dgm:t>
    </dgm:pt>
    <dgm:pt modelId="{DCA8C397-E61B-41A3-B62D-5208FFE884E5}" type="parTrans" cxnId="{DE84ABDA-4850-4833-8696-7A8536AEBDEB}">
      <dgm:prSet/>
      <dgm:spPr/>
      <dgm:t>
        <a:bodyPr/>
        <a:lstStyle/>
        <a:p>
          <a:endParaRPr lang="es-CO"/>
        </a:p>
      </dgm:t>
    </dgm:pt>
    <dgm:pt modelId="{02E0E050-4239-4E26-930D-7E7752C67B3B}" type="sibTrans" cxnId="{DE84ABDA-4850-4833-8696-7A8536AEBDEB}">
      <dgm:prSet/>
      <dgm:spPr/>
      <dgm:t>
        <a:bodyPr/>
        <a:lstStyle/>
        <a:p>
          <a:endParaRPr lang="es-CO"/>
        </a:p>
      </dgm:t>
    </dgm:pt>
    <dgm:pt modelId="{ACA0F6C8-97D0-42F1-A591-20143B3763A1}">
      <dgm:prSet phldrT="[Texto]" custT="1"/>
      <dgm:spPr/>
      <dgm:t>
        <a:bodyPr/>
        <a:lstStyle/>
        <a:p>
          <a:r>
            <a:rPr lang="es-CO" sz="1200" dirty="0" smtClean="0"/>
            <a:t>COMUNICACIÓN</a:t>
          </a:r>
          <a:endParaRPr lang="es-CO" sz="1200" dirty="0"/>
        </a:p>
      </dgm:t>
    </dgm:pt>
    <dgm:pt modelId="{435737E7-F07E-4AE1-A41B-C65CC8972921}" type="parTrans" cxnId="{97CF7CB3-9660-4084-9667-5487ED352017}">
      <dgm:prSet/>
      <dgm:spPr/>
      <dgm:t>
        <a:bodyPr/>
        <a:lstStyle/>
        <a:p>
          <a:endParaRPr lang="es-CO"/>
        </a:p>
      </dgm:t>
    </dgm:pt>
    <dgm:pt modelId="{9A369271-8BD1-4243-B0C5-7D6A0544C8EE}" type="sibTrans" cxnId="{97CF7CB3-9660-4084-9667-5487ED352017}">
      <dgm:prSet/>
      <dgm:spPr/>
      <dgm:t>
        <a:bodyPr/>
        <a:lstStyle/>
        <a:p>
          <a:endParaRPr lang="es-CO"/>
        </a:p>
      </dgm:t>
    </dgm:pt>
    <dgm:pt modelId="{A34EF62C-312E-4470-97A7-432D0B6020AC}">
      <dgm:prSet phldrT="[Texto]" custT="1"/>
      <dgm:spPr/>
      <dgm:t>
        <a:bodyPr/>
        <a:lstStyle/>
        <a:p>
          <a:r>
            <a:rPr lang="es-CO" sz="1200" dirty="0" smtClean="0"/>
            <a:t>ADQUISICIÓN DEL PROYECTO</a:t>
          </a:r>
          <a:endParaRPr lang="es-CO" sz="1200" dirty="0"/>
        </a:p>
      </dgm:t>
    </dgm:pt>
    <dgm:pt modelId="{3C83A43A-CE00-4275-82BB-307E8370F7D7}" type="parTrans" cxnId="{4A9F0888-43F9-4BB9-943A-7AAF01AD3F30}">
      <dgm:prSet/>
      <dgm:spPr/>
      <dgm:t>
        <a:bodyPr/>
        <a:lstStyle/>
        <a:p>
          <a:endParaRPr lang="es-CO"/>
        </a:p>
      </dgm:t>
    </dgm:pt>
    <dgm:pt modelId="{708CD528-9E25-4A1A-9A22-CE10FCA97AF2}" type="sibTrans" cxnId="{4A9F0888-43F9-4BB9-943A-7AAF01AD3F30}">
      <dgm:prSet/>
      <dgm:spPr/>
      <dgm:t>
        <a:bodyPr/>
        <a:lstStyle/>
        <a:p>
          <a:endParaRPr lang="es-CO"/>
        </a:p>
      </dgm:t>
    </dgm:pt>
    <dgm:pt modelId="{1C713CC6-29C9-4C7A-A91A-E7425FCF1202}" type="pres">
      <dgm:prSet presAssocID="{4661D7A6-145A-471A-BC00-68C8272A402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CA79376-073E-4E99-A9AD-D7CCB14EEB7F}" type="pres">
      <dgm:prSet presAssocID="{8F0F4542-D17D-4D8D-A9F2-F154E9BF93A8}" presName="centerShape" presStyleLbl="node0" presStyleIdx="0" presStyleCnt="1"/>
      <dgm:spPr/>
      <dgm:t>
        <a:bodyPr/>
        <a:lstStyle/>
        <a:p>
          <a:endParaRPr lang="es-CO"/>
        </a:p>
      </dgm:t>
    </dgm:pt>
    <dgm:pt modelId="{FC3EC7FC-AF2D-441D-83ED-5A8DBDB89AA8}" type="pres">
      <dgm:prSet presAssocID="{CFE2F861-E537-40B6-B0B2-7C680FE8C1B1}" presName="node" presStyleLbl="node1" presStyleIdx="0" presStyleCnt="4" custScaleX="14097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67A527-E103-4711-9966-D14D9A588AEA}" type="pres">
      <dgm:prSet presAssocID="{CFE2F861-E537-40B6-B0B2-7C680FE8C1B1}" presName="dummy" presStyleCnt="0"/>
      <dgm:spPr/>
    </dgm:pt>
    <dgm:pt modelId="{7983071B-A65F-48CA-BDEB-3C0AB1DA2C73}" type="pres">
      <dgm:prSet presAssocID="{2D9E5DD5-5F29-4CA8-8B21-B2D538876422}" presName="sibTrans" presStyleLbl="sibTrans2D1" presStyleIdx="0" presStyleCnt="4"/>
      <dgm:spPr/>
      <dgm:t>
        <a:bodyPr/>
        <a:lstStyle/>
        <a:p>
          <a:endParaRPr lang="es-CO"/>
        </a:p>
      </dgm:t>
    </dgm:pt>
    <dgm:pt modelId="{623774A7-1162-4EE7-8F03-1C0CA1FCC6C3}" type="pres">
      <dgm:prSet presAssocID="{58A13BFC-3167-443B-B518-CFD79795E74C}" presName="node" presStyleLbl="node1" presStyleIdx="1" presStyleCnt="4" custScaleX="13679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65E09EB-5DA7-4A4C-AE22-EDAB070292B8}" type="pres">
      <dgm:prSet presAssocID="{58A13BFC-3167-443B-B518-CFD79795E74C}" presName="dummy" presStyleCnt="0"/>
      <dgm:spPr/>
    </dgm:pt>
    <dgm:pt modelId="{ACABD67B-5814-4355-B3A9-3C517E7D9BFE}" type="pres">
      <dgm:prSet presAssocID="{02E0E050-4239-4E26-930D-7E7752C67B3B}" presName="sibTrans" presStyleLbl="sibTrans2D1" presStyleIdx="1" presStyleCnt="4"/>
      <dgm:spPr/>
      <dgm:t>
        <a:bodyPr/>
        <a:lstStyle/>
        <a:p>
          <a:endParaRPr lang="es-CO"/>
        </a:p>
      </dgm:t>
    </dgm:pt>
    <dgm:pt modelId="{F8F9B8BA-8469-4307-910A-AAACFBC2C851}" type="pres">
      <dgm:prSet presAssocID="{ACA0F6C8-97D0-42F1-A591-20143B3763A1}" presName="node" presStyleLbl="node1" presStyleIdx="2" presStyleCnt="4" custScaleX="1413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9BF26A-F6A7-46DC-80F7-5856DE4E7737}" type="pres">
      <dgm:prSet presAssocID="{ACA0F6C8-97D0-42F1-A591-20143B3763A1}" presName="dummy" presStyleCnt="0"/>
      <dgm:spPr/>
    </dgm:pt>
    <dgm:pt modelId="{E8D6CE82-02A1-48EA-823A-68272554BABF}" type="pres">
      <dgm:prSet presAssocID="{9A369271-8BD1-4243-B0C5-7D6A0544C8EE}" presName="sibTrans" presStyleLbl="sibTrans2D1" presStyleIdx="2" presStyleCnt="4"/>
      <dgm:spPr/>
      <dgm:t>
        <a:bodyPr/>
        <a:lstStyle/>
        <a:p>
          <a:endParaRPr lang="es-CO"/>
        </a:p>
      </dgm:t>
    </dgm:pt>
    <dgm:pt modelId="{9749BDB8-0ED9-43AE-9384-09785FE5885C}" type="pres">
      <dgm:prSet presAssocID="{A34EF62C-312E-4470-97A7-432D0B6020AC}" presName="node" presStyleLbl="node1" presStyleIdx="3" presStyleCnt="4" custScaleX="14464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54FF24-026E-4159-9CFA-EDD474E2CCF4}" type="pres">
      <dgm:prSet presAssocID="{A34EF62C-312E-4470-97A7-432D0B6020AC}" presName="dummy" presStyleCnt="0"/>
      <dgm:spPr/>
    </dgm:pt>
    <dgm:pt modelId="{E8B03E7D-FEBA-4997-AA06-8886FE1CDD1B}" type="pres">
      <dgm:prSet presAssocID="{708CD528-9E25-4A1A-9A22-CE10FCA97AF2}" presName="sibTrans" presStyleLbl="sibTrans2D1" presStyleIdx="3" presStyleCnt="4"/>
      <dgm:spPr/>
      <dgm:t>
        <a:bodyPr/>
        <a:lstStyle/>
        <a:p>
          <a:endParaRPr lang="es-CO"/>
        </a:p>
      </dgm:t>
    </dgm:pt>
  </dgm:ptLst>
  <dgm:cxnLst>
    <dgm:cxn modelId="{4F31037B-0CD7-4B01-90A0-6C8AFC8DBD41}" type="presOf" srcId="{A34EF62C-312E-4470-97A7-432D0B6020AC}" destId="{9749BDB8-0ED9-43AE-9384-09785FE5885C}" srcOrd="0" destOrd="0" presId="urn:microsoft.com/office/officeart/2005/8/layout/radial6"/>
    <dgm:cxn modelId="{14FC9657-9D05-4FA2-A048-7A302031F7F9}" type="presOf" srcId="{58A13BFC-3167-443B-B518-CFD79795E74C}" destId="{623774A7-1162-4EE7-8F03-1C0CA1FCC6C3}" srcOrd="0" destOrd="0" presId="urn:microsoft.com/office/officeart/2005/8/layout/radial6"/>
    <dgm:cxn modelId="{A6D4BD31-7113-49F4-8825-5A37390B072C}" type="presOf" srcId="{2D9E5DD5-5F29-4CA8-8B21-B2D538876422}" destId="{7983071B-A65F-48CA-BDEB-3C0AB1DA2C73}" srcOrd="0" destOrd="0" presId="urn:microsoft.com/office/officeart/2005/8/layout/radial6"/>
    <dgm:cxn modelId="{6BD0919B-2431-4B37-8A69-20363B700843}" type="presOf" srcId="{9A369271-8BD1-4243-B0C5-7D6A0544C8EE}" destId="{E8D6CE82-02A1-48EA-823A-68272554BABF}" srcOrd="0" destOrd="0" presId="urn:microsoft.com/office/officeart/2005/8/layout/radial6"/>
    <dgm:cxn modelId="{EAD32D62-9D05-4F19-B95B-6418132D34EF}" type="presOf" srcId="{8F0F4542-D17D-4D8D-A9F2-F154E9BF93A8}" destId="{1CA79376-073E-4E99-A9AD-D7CCB14EEB7F}" srcOrd="0" destOrd="0" presId="urn:microsoft.com/office/officeart/2005/8/layout/radial6"/>
    <dgm:cxn modelId="{97CF7CB3-9660-4084-9667-5487ED352017}" srcId="{8F0F4542-D17D-4D8D-A9F2-F154E9BF93A8}" destId="{ACA0F6C8-97D0-42F1-A591-20143B3763A1}" srcOrd="2" destOrd="0" parTransId="{435737E7-F07E-4AE1-A41B-C65CC8972921}" sibTransId="{9A369271-8BD1-4243-B0C5-7D6A0544C8EE}"/>
    <dgm:cxn modelId="{2753F671-7CCC-4419-A694-6D227970674D}" srcId="{8F0F4542-D17D-4D8D-A9F2-F154E9BF93A8}" destId="{CFE2F861-E537-40B6-B0B2-7C680FE8C1B1}" srcOrd="0" destOrd="0" parTransId="{ABF34F1D-5976-4349-934B-92D9F16CE5D3}" sibTransId="{2D9E5DD5-5F29-4CA8-8B21-B2D538876422}"/>
    <dgm:cxn modelId="{AE2200BD-DB6A-4D18-8BCB-DC8A17C45C26}" type="presOf" srcId="{CFE2F861-E537-40B6-B0B2-7C680FE8C1B1}" destId="{FC3EC7FC-AF2D-441D-83ED-5A8DBDB89AA8}" srcOrd="0" destOrd="0" presId="urn:microsoft.com/office/officeart/2005/8/layout/radial6"/>
    <dgm:cxn modelId="{C10371AF-97DD-4F90-B761-19BD068C15A9}" type="presOf" srcId="{4661D7A6-145A-471A-BC00-68C8272A4023}" destId="{1C713CC6-29C9-4C7A-A91A-E7425FCF1202}" srcOrd="0" destOrd="0" presId="urn:microsoft.com/office/officeart/2005/8/layout/radial6"/>
    <dgm:cxn modelId="{DE84ABDA-4850-4833-8696-7A8536AEBDEB}" srcId="{8F0F4542-D17D-4D8D-A9F2-F154E9BF93A8}" destId="{58A13BFC-3167-443B-B518-CFD79795E74C}" srcOrd="1" destOrd="0" parTransId="{DCA8C397-E61B-41A3-B62D-5208FFE884E5}" sibTransId="{02E0E050-4239-4E26-930D-7E7752C67B3B}"/>
    <dgm:cxn modelId="{05DFC176-33B2-4EF3-934A-24A07AA3AB3B}" srcId="{4661D7A6-145A-471A-BC00-68C8272A4023}" destId="{8F0F4542-D17D-4D8D-A9F2-F154E9BF93A8}" srcOrd="0" destOrd="0" parTransId="{28E2E7F3-DA74-4A97-88F4-8B67A268F82D}" sibTransId="{152B2DE2-B298-4485-BC49-26B92DD8C889}"/>
    <dgm:cxn modelId="{1786662E-8F56-49B3-BD44-55920282E3BB}" type="presOf" srcId="{ACA0F6C8-97D0-42F1-A591-20143B3763A1}" destId="{F8F9B8BA-8469-4307-910A-AAACFBC2C851}" srcOrd="0" destOrd="0" presId="urn:microsoft.com/office/officeart/2005/8/layout/radial6"/>
    <dgm:cxn modelId="{4A9F0888-43F9-4BB9-943A-7AAF01AD3F30}" srcId="{8F0F4542-D17D-4D8D-A9F2-F154E9BF93A8}" destId="{A34EF62C-312E-4470-97A7-432D0B6020AC}" srcOrd="3" destOrd="0" parTransId="{3C83A43A-CE00-4275-82BB-307E8370F7D7}" sibTransId="{708CD528-9E25-4A1A-9A22-CE10FCA97AF2}"/>
    <dgm:cxn modelId="{883F045C-705F-489D-967A-2E11E6E647F9}" type="presOf" srcId="{708CD528-9E25-4A1A-9A22-CE10FCA97AF2}" destId="{E8B03E7D-FEBA-4997-AA06-8886FE1CDD1B}" srcOrd="0" destOrd="0" presId="urn:microsoft.com/office/officeart/2005/8/layout/radial6"/>
    <dgm:cxn modelId="{BD45A56D-0223-4A7F-8F16-DF3CD58BE20D}" type="presOf" srcId="{02E0E050-4239-4E26-930D-7E7752C67B3B}" destId="{ACABD67B-5814-4355-B3A9-3C517E7D9BFE}" srcOrd="0" destOrd="0" presId="urn:microsoft.com/office/officeart/2005/8/layout/radial6"/>
    <dgm:cxn modelId="{A6D5049A-305E-44AA-A07E-FBB3C89B7D40}" type="presParOf" srcId="{1C713CC6-29C9-4C7A-A91A-E7425FCF1202}" destId="{1CA79376-073E-4E99-A9AD-D7CCB14EEB7F}" srcOrd="0" destOrd="0" presId="urn:microsoft.com/office/officeart/2005/8/layout/radial6"/>
    <dgm:cxn modelId="{53B5AF8F-0E16-45F7-8126-1886ABBDEDA9}" type="presParOf" srcId="{1C713CC6-29C9-4C7A-A91A-E7425FCF1202}" destId="{FC3EC7FC-AF2D-441D-83ED-5A8DBDB89AA8}" srcOrd="1" destOrd="0" presId="urn:microsoft.com/office/officeart/2005/8/layout/radial6"/>
    <dgm:cxn modelId="{B690E787-0D39-416A-A6A9-07946523F7F7}" type="presParOf" srcId="{1C713CC6-29C9-4C7A-A91A-E7425FCF1202}" destId="{E767A527-E103-4711-9966-D14D9A588AEA}" srcOrd="2" destOrd="0" presId="urn:microsoft.com/office/officeart/2005/8/layout/radial6"/>
    <dgm:cxn modelId="{55902237-00EA-4469-9455-378BEC34203C}" type="presParOf" srcId="{1C713CC6-29C9-4C7A-A91A-E7425FCF1202}" destId="{7983071B-A65F-48CA-BDEB-3C0AB1DA2C73}" srcOrd="3" destOrd="0" presId="urn:microsoft.com/office/officeart/2005/8/layout/radial6"/>
    <dgm:cxn modelId="{2D9AF0DC-872F-4643-B0EC-0ED3F986BF6D}" type="presParOf" srcId="{1C713CC6-29C9-4C7A-A91A-E7425FCF1202}" destId="{623774A7-1162-4EE7-8F03-1C0CA1FCC6C3}" srcOrd="4" destOrd="0" presId="urn:microsoft.com/office/officeart/2005/8/layout/radial6"/>
    <dgm:cxn modelId="{035A5381-C4CF-4D71-923B-B0C575206251}" type="presParOf" srcId="{1C713CC6-29C9-4C7A-A91A-E7425FCF1202}" destId="{D65E09EB-5DA7-4A4C-AE22-EDAB070292B8}" srcOrd="5" destOrd="0" presId="urn:microsoft.com/office/officeart/2005/8/layout/radial6"/>
    <dgm:cxn modelId="{89068BF5-E648-4BAA-87B5-45B5B4A46530}" type="presParOf" srcId="{1C713CC6-29C9-4C7A-A91A-E7425FCF1202}" destId="{ACABD67B-5814-4355-B3A9-3C517E7D9BFE}" srcOrd="6" destOrd="0" presId="urn:microsoft.com/office/officeart/2005/8/layout/radial6"/>
    <dgm:cxn modelId="{46628744-AA80-4C86-9A80-6781D02142A4}" type="presParOf" srcId="{1C713CC6-29C9-4C7A-A91A-E7425FCF1202}" destId="{F8F9B8BA-8469-4307-910A-AAACFBC2C851}" srcOrd="7" destOrd="0" presId="urn:microsoft.com/office/officeart/2005/8/layout/radial6"/>
    <dgm:cxn modelId="{6C0CF93D-EAD7-4854-A2A5-60FBE49CE3C9}" type="presParOf" srcId="{1C713CC6-29C9-4C7A-A91A-E7425FCF1202}" destId="{879BF26A-F6A7-46DC-80F7-5856DE4E7737}" srcOrd="8" destOrd="0" presId="urn:microsoft.com/office/officeart/2005/8/layout/radial6"/>
    <dgm:cxn modelId="{1619072F-5173-44E9-9BD9-166B21D15F95}" type="presParOf" srcId="{1C713CC6-29C9-4C7A-A91A-E7425FCF1202}" destId="{E8D6CE82-02A1-48EA-823A-68272554BABF}" srcOrd="9" destOrd="0" presId="urn:microsoft.com/office/officeart/2005/8/layout/radial6"/>
    <dgm:cxn modelId="{6785E808-8A71-4EB6-993F-77245BED7694}" type="presParOf" srcId="{1C713CC6-29C9-4C7A-A91A-E7425FCF1202}" destId="{9749BDB8-0ED9-43AE-9384-09785FE5885C}" srcOrd="10" destOrd="0" presId="urn:microsoft.com/office/officeart/2005/8/layout/radial6"/>
    <dgm:cxn modelId="{217A7DA5-D8A1-4ABF-BAFE-AAD64C027EB8}" type="presParOf" srcId="{1C713CC6-29C9-4C7A-A91A-E7425FCF1202}" destId="{AD54FF24-026E-4159-9CFA-EDD474E2CCF4}" srcOrd="11" destOrd="0" presId="urn:microsoft.com/office/officeart/2005/8/layout/radial6"/>
    <dgm:cxn modelId="{FC388875-E1A3-4A3F-9B80-16E773B1C809}" type="presParOf" srcId="{1C713CC6-29C9-4C7A-A91A-E7425FCF1202}" destId="{E8B03E7D-FEBA-4997-AA06-8886FE1CDD1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61D7A6-145A-471A-BC00-68C8272A4023}" type="doc">
      <dgm:prSet loTypeId="urn:microsoft.com/office/officeart/2005/8/layout/radial6" loCatId="cycle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8F0F4542-D17D-4D8D-A9F2-F154E9BF93A8}">
      <dgm:prSet phldrT="[Texto]"/>
      <dgm:spPr/>
      <dgm:t>
        <a:bodyPr/>
        <a:lstStyle/>
        <a:p>
          <a:r>
            <a:rPr lang="es-CO" dirty="0" smtClean="0"/>
            <a:t>SEGUIMIENTO Y CONTROL DEL PROYECTO</a:t>
          </a:r>
        </a:p>
      </dgm:t>
    </dgm:pt>
    <dgm:pt modelId="{28E2E7F3-DA74-4A97-88F4-8B67A268F82D}" type="parTrans" cxnId="{05DFC176-33B2-4EF3-934A-24A07AA3AB3B}">
      <dgm:prSet/>
      <dgm:spPr/>
      <dgm:t>
        <a:bodyPr/>
        <a:lstStyle/>
        <a:p>
          <a:endParaRPr lang="es-CO"/>
        </a:p>
      </dgm:t>
    </dgm:pt>
    <dgm:pt modelId="{152B2DE2-B298-4485-BC49-26B92DD8C889}" type="sibTrans" cxnId="{05DFC176-33B2-4EF3-934A-24A07AA3AB3B}">
      <dgm:prSet/>
      <dgm:spPr/>
      <dgm:t>
        <a:bodyPr/>
        <a:lstStyle/>
        <a:p>
          <a:endParaRPr lang="es-CO"/>
        </a:p>
      </dgm:t>
    </dgm:pt>
    <dgm:pt modelId="{CFE2F861-E537-40B6-B0B2-7C680FE8C1B1}">
      <dgm:prSet phldrT="[Texto]" custT="1"/>
      <dgm:spPr/>
      <dgm:t>
        <a:bodyPr/>
        <a:lstStyle/>
        <a:p>
          <a:r>
            <a:rPr lang="es-CO" sz="1200" dirty="0" smtClean="0"/>
            <a:t>GESTIÓN DE CALIDAD</a:t>
          </a:r>
          <a:endParaRPr lang="es-CO" sz="1200" dirty="0"/>
        </a:p>
      </dgm:t>
    </dgm:pt>
    <dgm:pt modelId="{ABF34F1D-5976-4349-934B-92D9F16CE5D3}" type="parTrans" cxnId="{2753F671-7CCC-4419-A694-6D227970674D}">
      <dgm:prSet/>
      <dgm:spPr/>
      <dgm:t>
        <a:bodyPr/>
        <a:lstStyle/>
        <a:p>
          <a:endParaRPr lang="es-CO"/>
        </a:p>
      </dgm:t>
    </dgm:pt>
    <dgm:pt modelId="{2D9E5DD5-5F29-4CA8-8B21-B2D538876422}" type="sibTrans" cxnId="{2753F671-7CCC-4419-A694-6D227970674D}">
      <dgm:prSet/>
      <dgm:spPr/>
      <dgm:t>
        <a:bodyPr/>
        <a:lstStyle/>
        <a:p>
          <a:endParaRPr lang="es-CO"/>
        </a:p>
      </dgm:t>
    </dgm:pt>
    <dgm:pt modelId="{58A13BFC-3167-443B-B518-CFD79795E74C}">
      <dgm:prSet phldrT="[Texto]" custT="1"/>
      <dgm:spPr/>
      <dgm:t>
        <a:bodyPr/>
        <a:lstStyle/>
        <a:p>
          <a:r>
            <a:rPr lang="es-CO" sz="1200" dirty="0" smtClean="0"/>
            <a:t>RECURSOS HUMANOS</a:t>
          </a:r>
          <a:endParaRPr lang="es-CO" sz="1200" dirty="0"/>
        </a:p>
      </dgm:t>
    </dgm:pt>
    <dgm:pt modelId="{DCA8C397-E61B-41A3-B62D-5208FFE884E5}" type="parTrans" cxnId="{DE84ABDA-4850-4833-8696-7A8536AEBDEB}">
      <dgm:prSet/>
      <dgm:spPr/>
      <dgm:t>
        <a:bodyPr/>
        <a:lstStyle/>
        <a:p>
          <a:endParaRPr lang="es-CO"/>
        </a:p>
      </dgm:t>
    </dgm:pt>
    <dgm:pt modelId="{02E0E050-4239-4E26-930D-7E7752C67B3B}" type="sibTrans" cxnId="{DE84ABDA-4850-4833-8696-7A8536AEBDEB}">
      <dgm:prSet/>
      <dgm:spPr/>
      <dgm:t>
        <a:bodyPr/>
        <a:lstStyle/>
        <a:p>
          <a:endParaRPr lang="es-CO"/>
        </a:p>
      </dgm:t>
    </dgm:pt>
    <dgm:pt modelId="{ACA0F6C8-97D0-42F1-A591-20143B3763A1}">
      <dgm:prSet phldrT="[Texto]" custT="1"/>
      <dgm:spPr/>
      <dgm:t>
        <a:bodyPr/>
        <a:lstStyle/>
        <a:p>
          <a:r>
            <a:rPr lang="es-CO" sz="1200" dirty="0" smtClean="0"/>
            <a:t>COMUNICACIÓN</a:t>
          </a:r>
          <a:endParaRPr lang="es-CO" sz="1200" dirty="0"/>
        </a:p>
      </dgm:t>
    </dgm:pt>
    <dgm:pt modelId="{435737E7-F07E-4AE1-A41B-C65CC8972921}" type="parTrans" cxnId="{97CF7CB3-9660-4084-9667-5487ED352017}">
      <dgm:prSet/>
      <dgm:spPr/>
      <dgm:t>
        <a:bodyPr/>
        <a:lstStyle/>
        <a:p>
          <a:endParaRPr lang="es-CO"/>
        </a:p>
      </dgm:t>
    </dgm:pt>
    <dgm:pt modelId="{9A369271-8BD1-4243-B0C5-7D6A0544C8EE}" type="sibTrans" cxnId="{97CF7CB3-9660-4084-9667-5487ED352017}">
      <dgm:prSet/>
      <dgm:spPr/>
      <dgm:t>
        <a:bodyPr/>
        <a:lstStyle/>
        <a:p>
          <a:endParaRPr lang="es-CO"/>
        </a:p>
      </dgm:t>
    </dgm:pt>
    <dgm:pt modelId="{A34EF62C-312E-4470-97A7-432D0B6020AC}">
      <dgm:prSet phldrT="[Texto]" custT="1"/>
      <dgm:spPr/>
      <dgm:t>
        <a:bodyPr/>
        <a:lstStyle/>
        <a:p>
          <a:r>
            <a:rPr lang="es-CO" sz="1200" dirty="0" smtClean="0"/>
            <a:t>ADQUISICIÓN DEL PROYECTO</a:t>
          </a:r>
          <a:endParaRPr lang="es-CO" sz="1200" dirty="0"/>
        </a:p>
      </dgm:t>
    </dgm:pt>
    <dgm:pt modelId="{3C83A43A-CE00-4275-82BB-307E8370F7D7}" type="parTrans" cxnId="{4A9F0888-43F9-4BB9-943A-7AAF01AD3F30}">
      <dgm:prSet/>
      <dgm:spPr/>
      <dgm:t>
        <a:bodyPr/>
        <a:lstStyle/>
        <a:p>
          <a:endParaRPr lang="es-CO"/>
        </a:p>
      </dgm:t>
    </dgm:pt>
    <dgm:pt modelId="{708CD528-9E25-4A1A-9A22-CE10FCA97AF2}" type="sibTrans" cxnId="{4A9F0888-43F9-4BB9-943A-7AAF01AD3F30}">
      <dgm:prSet/>
      <dgm:spPr/>
      <dgm:t>
        <a:bodyPr/>
        <a:lstStyle/>
        <a:p>
          <a:endParaRPr lang="es-CO"/>
        </a:p>
      </dgm:t>
    </dgm:pt>
    <dgm:pt modelId="{1C713CC6-29C9-4C7A-A91A-E7425FCF1202}" type="pres">
      <dgm:prSet presAssocID="{4661D7A6-145A-471A-BC00-68C8272A402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CA79376-073E-4E99-A9AD-D7CCB14EEB7F}" type="pres">
      <dgm:prSet presAssocID="{8F0F4542-D17D-4D8D-A9F2-F154E9BF93A8}" presName="centerShape" presStyleLbl="node0" presStyleIdx="0" presStyleCnt="1"/>
      <dgm:spPr/>
      <dgm:t>
        <a:bodyPr/>
        <a:lstStyle/>
        <a:p>
          <a:endParaRPr lang="es-CO"/>
        </a:p>
      </dgm:t>
    </dgm:pt>
    <dgm:pt modelId="{FC3EC7FC-AF2D-441D-83ED-5A8DBDB89AA8}" type="pres">
      <dgm:prSet presAssocID="{CFE2F861-E537-40B6-B0B2-7C680FE8C1B1}" presName="node" presStyleLbl="node1" presStyleIdx="0" presStyleCnt="4" custScaleX="14097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67A527-E103-4711-9966-D14D9A588AEA}" type="pres">
      <dgm:prSet presAssocID="{CFE2F861-E537-40B6-B0B2-7C680FE8C1B1}" presName="dummy" presStyleCnt="0"/>
      <dgm:spPr/>
    </dgm:pt>
    <dgm:pt modelId="{7983071B-A65F-48CA-BDEB-3C0AB1DA2C73}" type="pres">
      <dgm:prSet presAssocID="{2D9E5DD5-5F29-4CA8-8B21-B2D538876422}" presName="sibTrans" presStyleLbl="sibTrans2D1" presStyleIdx="0" presStyleCnt="4"/>
      <dgm:spPr/>
      <dgm:t>
        <a:bodyPr/>
        <a:lstStyle/>
        <a:p>
          <a:endParaRPr lang="es-CO"/>
        </a:p>
      </dgm:t>
    </dgm:pt>
    <dgm:pt modelId="{623774A7-1162-4EE7-8F03-1C0CA1FCC6C3}" type="pres">
      <dgm:prSet presAssocID="{58A13BFC-3167-443B-B518-CFD79795E74C}" presName="node" presStyleLbl="node1" presStyleIdx="1" presStyleCnt="4" custScaleX="13679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65E09EB-5DA7-4A4C-AE22-EDAB070292B8}" type="pres">
      <dgm:prSet presAssocID="{58A13BFC-3167-443B-B518-CFD79795E74C}" presName="dummy" presStyleCnt="0"/>
      <dgm:spPr/>
    </dgm:pt>
    <dgm:pt modelId="{ACABD67B-5814-4355-B3A9-3C517E7D9BFE}" type="pres">
      <dgm:prSet presAssocID="{02E0E050-4239-4E26-930D-7E7752C67B3B}" presName="sibTrans" presStyleLbl="sibTrans2D1" presStyleIdx="1" presStyleCnt="4"/>
      <dgm:spPr/>
      <dgm:t>
        <a:bodyPr/>
        <a:lstStyle/>
        <a:p>
          <a:endParaRPr lang="es-CO"/>
        </a:p>
      </dgm:t>
    </dgm:pt>
    <dgm:pt modelId="{F8F9B8BA-8469-4307-910A-AAACFBC2C851}" type="pres">
      <dgm:prSet presAssocID="{ACA0F6C8-97D0-42F1-A591-20143B3763A1}" presName="node" presStyleLbl="node1" presStyleIdx="2" presStyleCnt="4" custScaleX="1413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9BF26A-F6A7-46DC-80F7-5856DE4E7737}" type="pres">
      <dgm:prSet presAssocID="{ACA0F6C8-97D0-42F1-A591-20143B3763A1}" presName="dummy" presStyleCnt="0"/>
      <dgm:spPr/>
    </dgm:pt>
    <dgm:pt modelId="{E8D6CE82-02A1-48EA-823A-68272554BABF}" type="pres">
      <dgm:prSet presAssocID="{9A369271-8BD1-4243-B0C5-7D6A0544C8EE}" presName="sibTrans" presStyleLbl="sibTrans2D1" presStyleIdx="2" presStyleCnt="4"/>
      <dgm:spPr/>
      <dgm:t>
        <a:bodyPr/>
        <a:lstStyle/>
        <a:p>
          <a:endParaRPr lang="es-CO"/>
        </a:p>
      </dgm:t>
    </dgm:pt>
    <dgm:pt modelId="{9749BDB8-0ED9-43AE-9384-09785FE5885C}" type="pres">
      <dgm:prSet presAssocID="{A34EF62C-312E-4470-97A7-432D0B6020AC}" presName="node" presStyleLbl="node1" presStyleIdx="3" presStyleCnt="4" custScaleX="14464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54FF24-026E-4159-9CFA-EDD474E2CCF4}" type="pres">
      <dgm:prSet presAssocID="{A34EF62C-312E-4470-97A7-432D0B6020AC}" presName="dummy" presStyleCnt="0"/>
      <dgm:spPr/>
    </dgm:pt>
    <dgm:pt modelId="{E8B03E7D-FEBA-4997-AA06-8886FE1CDD1B}" type="pres">
      <dgm:prSet presAssocID="{708CD528-9E25-4A1A-9A22-CE10FCA97AF2}" presName="sibTrans" presStyleLbl="sibTrans2D1" presStyleIdx="3" presStyleCnt="4"/>
      <dgm:spPr/>
      <dgm:t>
        <a:bodyPr/>
        <a:lstStyle/>
        <a:p>
          <a:endParaRPr lang="es-CO"/>
        </a:p>
      </dgm:t>
    </dgm:pt>
  </dgm:ptLst>
  <dgm:cxnLst>
    <dgm:cxn modelId="{F970B451-BBB4-4DA4-9B43-CFA4FD3E21C5}" type="presOf" srcId="{9A369271-8BD1-4243-B0C5-7D6A0544C8EE}" destId="{E8D6CE82-02A1-48EA-823A-68272554BABF}" srcOrd="0" destOrd="0" presId="urn:microsoft.com/office/officeart/2005/8/layout/radial6"/>
    <dgm:cxn modelId="{97CF7CB3-9660-4084-9667-5487ED352017}" srcId="{8F0F4542-D17D-4D8D-A9F2-F154E9BF93A8}" destId="{ACA0F6C8-97D0-42F1-A591-20143B3763A1}" srcOrd="2" destOrd="0" parTransId="{435737E7-F07E-4AE1-A41B-C65CC8972921}" sibTransId="{9A369271-8BD1-4243-B0C5-7D6A0544C8EE}"/>
    <dgm:cxn modelId="{2753F671-7CCC-4419-A694-6D227970674D}" srcId="{8F0F4542-D17D-4D8D-A9F2-F154E9BF93A8}" destId="{CFE2F861-E537-40B6-B0B2-7C680FE8C1B1}" srcOrd="0" destOrd="0" parTransId="{ABF34F1D-5976-4349-934B-92D9F16CE5D3}" sibTransId="{2D9E5DD5-5F29-4CA8-8B21-B2D538876422}"/>
    <dgm:cxn modelId="{EA9BC274-3E99-4BBD-BE29-D3BC92D6A70E}" type="presOf" srcId="{4661D7A6-145A-471A-BC00-68C8272A4023}" destId="{1C713CC6-29C9-4C7A-A91A-E7425FCF1202}" srcOrd="0" destOrd="0" presId="urn:microsoft.com/office/officeart/2005/8/layout/radial6"/>
    <dgm:cxn modelId="{3126BEB3-483A-4C94-ABE8-653DDA459CF8}" type="presOf" srcId="{A34EF62C-312E-4470-97A7-432D0B6020AC}" destId="{9749BDB8-0ED9-43AE-9384-09785FE5885C}" srcOrd="0" destOrd="0" presId="urn:microsoft.com/office/officeart/2005/8/layout/radial6"/>
    <dgm:cxn modelId="{7538E25A-CB74-4E08-B53F-87A8BAC5AC97}" type="presOf" srcId="{ACA0F6C8-97D0-42F1-A591-20143B3763A1}" destId="{F8F9B8BA-8469-4307-910A-AAACFBC2C851}" srcOrd="0" destOrd="0" presId="urn:microsoft.com/office/officeart/2005/8/layout/radial6"/>
    <dgm:cxn modelId="{DE84ABDA-4850-4833-8696-7A8536AEBDEB}" srcId="{8F0F4542-D17D-4D8D-A9F2-F154E9BF93A8}" destId="{58A13BFC-3167-443B-B518-CFD79795E74C}" srcOrd="1" destOrd="0" parTransId="{DCA8C397-E61B-41A3-B62D-5208FFE884E5}" sibTransId="{02E0E050-4239-4E26-930D-7E7752C67B3B}"/>
    <dgm:cxn modelId="{61880AC1-E7C4-418A-B0A0-295B986BB809}" type="presOf" srcId="{CFE2F861-E537-40B6-B0B2-7C680FE8C1B1}" destId="{FC3EC7FC-AF2D-441D-83ED-5A8DBDB89AA8}" srcOrd="0" destOrd="0" presId="urn:microsoft.com/office/officeart/2005/8/layout/radial6"/>
    <dgm:cxn modelId="{8BC10A0D-0078-47E1-A243-39269EF90F66}" type="presOf" srcId="{2D9E5DD5-5F29-4CA8-8B21-B2D538876422}" destId="{7983071B-A65F-48CA-BDEB-3C0AB1DA2C73}" srcOrd="0" destOrd="0" presId="urn:microsoft.com/office/officeart/2005/8/layout/radial6"/>
    <dgm:cxn modelId="{A3422C3B-9C33-4623-BBCC-011CAC2D474F}" type="presOf" srcId="{58A13BFC-3167-443B-B518-CFD79795E74C}" destId="{623774A7-1162-4EE7-8F03-1C0CA1FCC6C3}" srcOrd="0" destOrd="0" presId="urn:microsoft.com/office/officeart/2005/8/layout/radial6"/>
    <dgm:cxn modelId="{05DFC176-33B2-4EF3-934A-24A07AA3AB3B}" srcId="{4661D7A6-145A-471A-BC00-68C8272A4023}" destId="{8F0F4542-D17D-4D8D-A9F2-F154E9BF93A8}" srcOrd="0" destOrd="0" parTransId="{28E2E7F3-DA74-4A97-88F4-8B67A268F82D}" sibTransId="{152B2DE2-B298-4485-BC49-26B92DD8C889}"/>
    <dgm:cxn modelId="{D8C33834-84B3-47C1-A040-4C83BE3408BA}" type="presOf" srcId="{02E0E050-4239-4E26-930D-7E7752C67B3B}" destId="{ACABD67B-5814-4355-B3A9-3C517E7D9BFE}" srcOrd="0" destOrd="0" presId="urn:microsoft.com/office/officeart/2005/8/layout/radial6"/>
    <dgm:cxn modelId="{AF823020-6FCE-4C03-8A3D-034D6C715DFB}" type="presOf" srcId="{8F0F4542-D17D-4D8D-A9F2-F154E9BF93A8}" destId="{1CA79376-073E-4E99-A9AD-D7CCB14EEB7F}" srcOrd="0" destOrd="0" presId="urn:microsoft.com/office/officeart/2005/8/layout/radial6"/>
    <dgm:cxn modelId="{4A9F0888-43F9-4BB9-943A-7AAF01AD3F30}" srcId="{8F0F4542-D17D-4D8D-A9F2-F154E9BF93A8}" destId="{A34EF62C-312E-4470-97A7-432D0B6020AC}" srcOrd="3" destOrd="0" parTransId="{3C83A43A-CE00-4275-82BB-307E8370F7D7}" sibTransId="{708CD528-9E25-4A1A-9A22-CE10FCA97AF2}"/>
    <dgm:cxn modelId="{2F93A66B-5B9B-4000-BC84-1CBBF1EBA0FA}" type="presOf" srcId="{708CD528-9E25-4A1A-9A22-CE10FCA97AF2}" destId="{E8B03E7D-FEBA-4997-AA06-8886FE1CDD1B}" srcOrd="0" destOrd="0" presId="urn:microsoft.com/office/officeart/2005/8/layout/radial6"/>
    <dgm:cxn modelId="{D5261E33-497B-4FDE-8E13-C26A44579ECA}" type="presParOf" srcId="{1C713CC6-29C9-4C7A-A91A-E7425FCF1202}" destId="{1CA79376-073E-4E99-A9AD-D7CCB14EEB7F}" srcOrd="0" destOrd="0" presId="urn:microsoft.com/office/officeart/2005/8/layout/radial6"/>
    <dgm:cxn modelId="{6999B6F0-4DD8-4798-A25D-07EAB3978CC4}" type="presParOf" srcId="{1C713CC6-29C9-4C7A-A91A-E7425FCF1202}" destId="{FC3EC7FC-AF2D-441D-83ED-5A8DBDB89AA8}" srcOrd="1" destOrd="0" presId="urn:microsoft.com/office/officeart/2005/8/layout/radial6"/>
    <dgm:cxn modelId="{0C6ABC97-B1BF-4190-A0B3-ED4674E6E85D}" type="presParOf" srcId="{1C713CC6-29C9-4C7A-A91A-E7425FCF1202}" destId="{E767A527-E103-4711-9966-D14D9A588AEA}" srcOrd="2" destOrd="0" presId="urn:microsoft.com/office/officeart/2005/8/layout/radial6"/>
    <dgm:cxn modelId="{35561CE9-9E25-4FE8-9B2D-F8EFDDF24314}" type="presParOf" srcId="{1C713CC6-29C9-4C7A-A91A-E7425FCF1202}" destId="{7983071B-A65F-48CA-BDEB-3C0AB1DA2C73}" srcOrd="3" destOrd="0" presId="urn:microsoft.com/office/officeart/2005/8/layout/radial6"/>
    <dgm:cxn modelId="{5D6224CC-D622-426F-9666-3008E82B7D7B}" type="presParOf" srcId="{1C713CC6-29C9-4C7A-A91A-E7425FCF1202}" destId="{623774A7-1162-4EE7-8F03-1C0CA1FCC6C3}" srcOrd="4" destOrd="0" presId="urn:microsoft.com/office/officeart/2005/8/layout/radial6"/>
    <dgm:cxn modelId="{5822278B-FD04-4838-A047-C6973B219F2A}" type="presParOf" srcId="{1C713CC6-29C9-4C7A-A91A-E7425FCF1202}" destId="{D65E09EB-5DA7-4A4C-AE22-EDAB070292B8}" srcOrd="5" destOrd="0" presId="urn:microsoft.com/office/officeart/2005/8/layout/radial6"/>
    <dgm:cxn modelId="{E35BA737-C4DE-405C-ACF3-F92CC69F8EA5}" type="presParOf" srcId="{1C713CC6-29C9-4C7A-A91A-E7425FCF1202}" destId="{ACABD67B-5814-4355-B3A9-3C517E7D9BFE}" srcOrd="6" destOrd="0" presId="urn:microsoft.com/office/officeart/2005/8/layout/radial6"/>
    <dgm:cxn modelId="{566B076E-E352-4765-B404-3C5E7CB94254}" type="presParOf" srcId="{1C713CC6-29C9-4C7A-A91A-E7425FCF1202}" destId="{F8F9B8BA-8469-4307-910A-AAACFBC2C851}" srcOrd="7" destOrd="0" presId="urn:microsoft.com/office/officeart/2005/8/layout/radial6"/>
    <dgm:cxn modelId="{71329CB7-4F2F-4A6B-9D1D-88E7DBF2EEAE}" type="presParOf" srcId="{1C713CC6-29C9-4C7A-A91A-E7425FCF1202}" destId="{879BF26A-F6A7-46DC-80F7-5856DE4E7737}" srcOrd="8" destOrd="0" presId="urn:microsoft.com/office/officeart/2005/8/layout/radial6"/>
    <dgm:cxn modelId="{6BB176D0-D481-46E8-8DC2-DEE952566E8B}" type="presParOf" srcId="{1C713CC6-29C9-4C7A-A91A-E7425FCF1202}" destId="{E8D6CE82-02A1-48EA-823A-68272554BABF}" srcOrd="9" destOrd="0" presId="urn:microsoft.com/office/officeart/2005/8/layout/radial6"/>
    <dgm:cxn modelId="{C5073C6B-5D8A-42FE-82B7-6C038DB827CF}" type="presParOf" srcId="{1C713CC6-29C9-4C7A-A91A-E7425FCF1202}" destId="{9749BDB8-0ED9-43AE-9384-09785FE5885C}" srcOrd="10" destOrd="0" presId="urn:microsoft.com/office/officeart/2005/8/layout/radial6"/>
    <dgm:cxn modelId="{E05739A0-F7CF-41D3-B1ED-1FFD998A047A}" type="presParOf" srcId="{1C713CC6-29C9-4C7A-A91A-E7425FCF1202}" destId="{AD54FF24-026E-4159-9CFA-EDD474E2CCF4}" srcOrd="11" destOrd="0" presId="urn:microsoft.com/office/officeart/2005/8/layout/radial6"/>
    <dgm:cxn modelId="{35C93481-6B94-4DE6-9D89-AAC237E7C24A}" type="presParOf" srcId="{1C713CC6-29C9-4C7A-A91A-E7425FCF1202}" destId="{E8B03E7D-FEBA-4997-AA06-8886FE1CDD1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CF59BD-F269-4A05-AC56-B9F62EB1DA1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</dgm:pt>
    <dgm:pt modelId="{52A9A007-BDED-4AD3-9544-62B90DD7694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Organización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8E495891-E3BF-4715-A5E7-956E8BA92490}" type="parTrans" cxnId="{62BCB98E-F9BC-4C46-8979-B0F98556B096}">
      <dgm:prSet/>
      <dgm:spPr/>
    </dgm:pt>
    <dgm:pt modelId="{4FA704D9-4A26-4587-AC32-54D63E923714}" type="sibTrans" cxnId="{62BCB98E-F9BC-4C46-8979-B0F98556B096}">
      <dgm:prSet/>
      <dgm:spPr/>
    </dgm:pt>
    <dgm:pt modelId="{7A9E1706-CAF3-4269-B9DE-4A778B657CF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Ejecución del Trabajo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B1E1568F-ECC8-4DC3-910E-9CECBA135CBD}" type="parTrans" cxnId="{002AB8CA-C643-42EF-AABA-AC5C0581AD5A}">
      <dgm:prSet/>
      <dgm:spPr/>
    </dgm:pt>
    <dgm:pt modelId="{3239F13E-845A-48DE-ABDF-E68CF271CAD9}" type="sibTrans" cxnId="{002AB8CA-C643-42EF-AABA-AC5C0581AD5A}">
      <dgm:prSet/>
      <dgm:spPr/>
    </dgm:pt>
    <dgm:pt modelId="{FE30102D-B2B6-4F79-BE3E-4BA4FB06BA6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Cierre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3DF30882-2902-48CC-9BF8-F15C631EB43A}" type="parTrans" cxnId="{7431E206-BC10-45B4-A3F7-0C90366B6FDB}">
      <dgm:prSet/>
      <dgm:spPr/>
    </dgm:pt>
    <dgm:pt modelId="{F8E5F9C4-A725-4B5A-AD82-D9F37E7431CC}" type="sibTrans" cxnId="{7431E206-BC10-45B4-A3F7-0C90366B6FDB}">
      <dgm:prSet/>
      <dgm:spPr/>
    </dgm:pt>
    <dgm:pt modelId="{66365133-0049-455C-9EA6-DA83DEF7F5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Inicio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5ECAB875-4338-4D19-8826-615E05C972DD}" type="parTrans" cxnId="{3D978E52-3046-490E-BF73-27E84BD93956}">
      <dgm:prSet/>
      <dgm:spPr/>
    </dgm:pt>
    <dgm:pt modelId="{B79B973D-9C4C-4474-AC5F-1A019E8B6891}" type="sibTrans" cxnId="{3D978E52-3046-490E-BF73-27E84BD93956}">
      <dgm:prSet/>
      <dgm:spPr/>
    </dgm:pt>
    <dgm:pt modelId="{8D119C21-A957-4ECB-A33A-9CC6A1DEA33F}" type="pres">
      <dgm:prSet presAssocID="{F4CF59BD-F269-4A05-AC56-B9F62EB1DA13}" presName="cycle" presStyleCnt="0">
        <dgm:presLayoutVars>
          <dgm:dir/>
          <dgm:resizeHandles val="exact"/>
        </dgm:presLayoutVars>
      </dgm:prSet>
      <dgm:spPr/>
    </dgm:pt>
    <dgm:pt modelId="{8B815ABE-C0B0-4635-AF77-3AE6711CEB37}" type="pres">
      <dgm:prSet presAssocID="{52A9A007-BDED-4AD3-9544-62B90DD7694C}" presName="dummy" presStyleCnt="0"/>
      <dgm:spPr/>
    </dgm:pt>
    <dgm:pt modelId="{DC1F6128-758D-4555-9F91-D5C08111781C}" type="pres">
      <dgm:prSet presAssocID="{52A9A007-BDED-4AD3-9544-62B90DD7694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1D6A06C-6B4C-4C73-A1B1-AAF25ECC1061}" type="pres">
      <dgm:prSet presAssocID="{4FA704D9-4A26-4587-AC32-54D63E923714}" presName="sibTrans" presStyleLbl="node1" presStyleIdx="0" presStyleCnt="4"/>
      <dgm:spPr/>
    </dgm:pt>
    <dgm:pt modelId="{37E1552B-39A9-41AA-A527-F334154D9AD5}" type="pres">
      <dgm:prSet presAssocID="{7A9E1706-CAF3-4269-B9DE-4A778B657CF7}" presName="dummy" presStyleCnt="0"/>
      <dgm:spPr/>
    </dgm:pt>
    <dgm:pt modelId="{5E6C17C6-28B5-429F-867D-4FBF6975DD7B}" type="pres">
      <dgm:prSet presAssocID="{7A9E1706-CAF3-4269-B9DE-4A778B657CF7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6454DFA-0DB2-40B4-8B33-91B99FCF8FAD}" type="pres">
      <dgm:prSet presAssocID="{3239F13E-845A-48DE-ABDF-E68CF271CAD9}" presName="sibTrans" presStyleLbl="node1" presStyleIdx="1" presStyleCnt="4"/>
      <dgm:spPr/>
    </dgm:pt>
    <dgm:pt modelId="{4DD95D11-9A27-4D40-B6B5-E76948E80764}" type="pres">
      <dgm:prSet presAssocID="{FE30102D-B2B6-4F79-BE3E-4BA4FB06BA68}" presName="dummy" presStyleCnt="0"/>
      <dgm:spPr/>
    </dgm:pt>
    <dgm:pt modelId="{F8FAE6CD-F21A-4A92-A031-1566A081560F}" type="pres">
      <dgm:prSet presAssocID="{FE30102D-B2B6-4F79-BE3E-4BA4FB06BA6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4AC8258-0B1F-447C-9A69-FEDF1675C29C}" type="pres">
      <dgm:prSet presAssocID="{F8E5F9C4-A725-4B5A-AD82-D9F37E7431CC}" presName="sibTrans" presStyleLbl="node1" presStyleIdx="2" presStyleCnt="4"/>
      <dgm:spPr/>
    </dgm:pt>
    <dgm:pt modelId="{75D362C4-0346-48C9-8A15-993C1E377308}" type="pres">
      <dgm:prSet presAssocID="{66365133-0049-455C-9EA6-DA83DEF7F581}" presName="dummy" presStyleCnt="0"/>
      <dgm:spPr/>
    </dgm:pt>
    <dgm:pt modelId="{421636E9-6C9C-4425-B629-68D6D26A4B60}" type="pres">
      <dgm:prSet presAssocID="{66365133-0049-455C-9EA6-DA83DEF7F581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F0B886-0B51-4D3E-B852-ABDB79565F46}" type="pres">
      <dgm:prSet presAssocID="{B79B973D-9C4C-4474-AC5F-1A019E8B6891}" presName="sibTrans" presStyleLbl="node1" presStyleIdx="3" presStyleCnt="4"/>
      <dgm:spPr/>
    </dgm:pt>
  </dgm:ptLst>
  <dgm:cxnLst>
    <dgm:cxn modelId="{94611F4C-F3DD-44E3-B8DB-DE89C6832DD2}" type="presOf" srcId="{FE30102D-B2B6-4F79-BE3E-4BA4FB06BA68}" destId="{F8FAE6CD-F21A-4A92-A031-1566A081560F}" srcOrd="0" destOrd="0" presId="urn:microsoft.com/office/officeart/2005/8/layout/cycle1"/>
    <dgm:cxn modelId="{1D9EE2B1-E9AB-4481-8063-4D8FB6AF9786}" type="presOf" srcId="{B79B973D-9C4C-4474-AC5F-1A019E8B6891}" destId="{CCF0B886-0B51-4D3E-B852-ABDB79565F46}" srcOrd="0" destOrd="0" presId="urn:microsoft.com/office/officeart/2005/8/layout/cycle1"/>
    <dgm:cxn modelId="{7431E206-BC10-45B4-A3F7-0C90366B6FDB}" srcId="{F4CF59BD-F269-4A05-AC56-B9F62EB1DA13}" destId="{FE30102D-B2B6-4F79-BE3E-4BA4FB06BA68}" srcOrd="2" destOrd="0" parTransId="{3DF30882-2902-48CC-9BF8-F15C631EB43A}" sibTransId="{F8E5F9C4-A725-4B5A-AD82-D9F37E7431CC}"/>
    <dgm:cxn modelId="{002AB8CA-C643-42EF-AABA-AC5C0581AD5A}" srcId="{F4CF59BD-F269-4A05-AC56-B9F62EB1DA13}" destId="{7A9E1706-CAF3-4269-B9DE-4A778B657CF7}" srcOrd="1" destOrd="0" parTransId="{B1E1568F-ECC8-4DC3-910E-9CECBA135CBD}" sibTransId="{3239F13E-845A-48DE-ABDF-E68CF271CAD9}"/>
    <dgm:cxn modelId="{30F93E98-678B-4813-AD01-B9DC0934CF73}" type="presOf" srcId="{F4CF59BD-F269-4A05-AC56-B9F62EB1DA13}" destId="{8D119C21-A957-4ECB-A33A-9CC6A1DEA33F}" srcOrd="0" destOrd="0" presId="urn:microsoft.com/office/officeart/2005/8/layout/cycle1"/>
    <dgm:cxn modelId="{39E2C243-2D2D-4AFB-A9BB-6F5003A4326B}" type="presOf" srcId="{7A9E1706-CAF3-4269-B9DE-4A778B657CF7}" destId="{5E6C17C6-28B5-429F-867D-4FBF6975DD7B}" srcOrd="0" destOrd="0" presId="urn:microsoft.com/office/officeart/2005/8/layout/cycle1"/>
    <dgm:cxn modelId="{0C6F5D89-519A-4D44-AD7E-549555014516}" type="presOf" srcId="{52A9A007-BDED-4AD3-9544-62B90DD7694C}" destId="{DC1F6128-758D-4555-9F91-D5C08111781C}" srcOrd="0" destOrd="0" presId="urn:microsoft.com/office/officeart/2005/8/layout/cycle1"/>
    <dgm:cxn modelId="{3D978E52-3046-490E-BF73-27E84BD93956}" srcId="{F4CF59BD-F269-4A05-AC56-B9F62EB1DA13}" destId="{66365133-0049-455C-9EA6-DA83DEF7F581}" srcOrd="3" destOrd="0" parTransId="{5ECAB875-4338-4D19-8826-615E05C972DD}" sibTransId="{B79B973D-9C4C-4474-AC5F-1A019E8B6891}"/>
    <dgm:cxn modelId="{3315AEFD-C218-49F6-B89C-0FC88B81841F}" type="presOf" srcId="{F8E5F9C4-A725-4B5A-AD82-D9F37E7431CC}" destId="{D4AC8258-0B1F-447C-9A69-FEDF1675C29C}" srcOrd="0" destOrd="0" presId="urn:microsoft.com/office/officeart/2005/8/layout/cycle1"/>
    <dgm:cxn modelId="{86A1C233-1C9D-42A8-B3E0-ECA4945B8F13}" type="presOf" srcId="{3239F13E-845A-48DE-ABDF-E68CF271CAD9}" destId="{36454DFA-0DB2-40B4-8B33-91B99FCF8FAD}" srcOrd="0" destOrd="0" presId="urn:microsoft.com/office/officeart/2005/8/layout/cycle1"/>
    <dgm:cxn modelId="{38E2899D-C815-479D-B9BF-CD74EBEB5F6D}" type="presOf" srcId="{4FA704D9-4A26-4587-AC32-54D63E923714}" destId="{71D6A06C-6B4C-4C73-A1B1-AAF25ECC1061}" srcOrd="0" destOrd="0" presId="urn:microsoft.com/office/officeart/2005/8/layout/cycle1"/>
    <dgm:cxn modelId="{62BCB98E-F9BC-4C46-8979-B0F98556B096}" srcId="{F4CF59BD-F269-4A05-AC56-B9F62EB1DA13}" destId="{52A9A007-BDED-4AD3-9544-62B90DD7694C}" srcOrd="0" destOrd="0" parTransId="{8E495891-E3BF-4715-A5E7-956E8BA92490}" sibTransId="{4FA704D9-4A26-4587-AC32-54D63E923714}"/>
    <dgm:cxn modelId="{EDB65D09-D661-4E53-83FF-E42F038ABBE0}" type="presOf" srcId="{66365133-0049-455C-9EA6-DA83DEF7F581}" destId="{421636E9-6C9C-4425-B629-68D6D26A4B60}" srcOrd="0" destOrd="0" presId="urn:microsoft.com/office/officeart/2005/8/layout/cycle1"/>
    <dgm:cxn modelId="{BF804176-776C-472F-B34E-206685F64D69}" type="presParOf" srcId="{8D119C21-A957-4ECB-A33A-9CC6A1DEA33F}" destId="{8B815ABE-C0B0-4635-AF77-3AE6711CEB37}" srcOrd="0" destOrd="0" presId="urn:microsoft.com/office/officeart/2005/8/layout/cycle1"/>
    <dgm:cxn modelId="{50B2F62B-7A92-44A7-B051-454F65A20AD3}" type="presParOf" srcId="{8D119C21-A957-4ECB-A33A-9CC6A1DEA33F}" destId="{DC1F6128-758D-4555-9F91-D5C08111781C}" srcOrd="1" destOrd="0" presId="urn:microsoft.com/office/officeart/2005/8/layout/cycle1"/>
    <dgm:cxn modelId="{EA947C95-F40E-42DA-945D-62B947F46590}" type="presParOf" srcId="{8D119C21-A957-4ECB-A33A-9CC6A1DEA33F}" destId="{71D6A06C-6B4C-4C73-A1B1-AAF25ECC1061}" srcOrd="2" destOrd="0" presId="urn:microsoft.com/office/officeart/2005/8/layout/cycle1"/>
    <dgm:cxn modelId="{2D1CF6A2-522C-44A5-B9F9-820337660779}" type="presParOf" srcId="{8D119C21-A957-4ECB-A33A-9CC6A1DEA33F}" destId="{37E1552B-39A9-41AA-A527-F334154D9AD5}" srcOrd="3" destOrd="0" presId="urn:microsoft.com/office/officeart/2005/8/layout/cycle1"/>
    <dgm:cxn modelId="{33DE05F1-A47C-4B73-BE0B-8341A4C9F3FD}" type="presParOf" srcId="{8D119C21-A957-4ECB-A33A-9CC6A1DEA33F}" destId="{5E6C17C6-28B5-429F-867D-4FBF6975DD7B}" srcOrd="4" destOrd="0" presId="urn:microsoft.com/office/officeart/2005/8/layout/cycle1"/>
    <dgm:cxn modelId="{F8F0EC93-E087-4FB1-A920-29D9E11DBF01}" type="presParOf" srcId="{8D119C21-A957-4ECB-A33A-9CC6A1DEA33F}" destId="{36454DFA-0DB2-40B4-8B33-91B99FCF8FAD}" srcOrd="5" destOrd="0" presId="urn:microsoft.com/office/officeart/2005/8/layout/cycle1"/>
    <dgm:cxn modelId="{3F20B86C-147E-4EDE-985B-3A79DB7F2BEB}" type="presParOf" srcId="{8D119C21-A957-4ECB-A33A-9CC6A1DEA33F}" destId="{4DD95D11-9A27-4D40-B6B5-E76948E80764}" srcOrd="6" destOrd="0" presId="urn:microsoft.com/office/officeart/2005/8/layout/cycle1"/>
    <dgm:cxn modelId="{74042C28-A033-443C-B17A-30682BDBE9DE}" type="presParOf" srcId="{8D119C21-A957-4ECB-A33A-9CC6A1DEA33F}" destId="{F8FAE6CD-F21A-4A92-A031-1566A081560F}" srcOrd="7" destOrd="0" presId="urn:microsoft.com/office/officeart/2005/8/layout/cycle1"/>
    <dgm:cxn modelId="{5A196D56-E948-4612-A938-B4FF12AF6B66}" type="presParOf" srcId="{8D119C21-A957-4ECB-A33A-9CC6A1DEA33F}" destId="{D4AC8258-0B1F-447C-9A69-FEDF1675C29C}" srcOrd="8" destOrd="0" presId="urn:microsoft.com/office/officeart/2005/8/layout/cycle1"/>
    <dgm:cxn modelId="{48E51733-CB6B-4C61-9CF7-F319F4C97D99}" type="presParOf" srcId="{8D119C21-A957-4ECB-A33A-9CC6A1DEA33F}" destId="{75D362C4-0346-48C9-8A15-993C1E377308}" srcOrd="9" destOrd="0" presId="urn:microsoft.com/office/officeart/2005/8/layout/cycle1"/>
    <dgm:cxn modelId="{BFB7CFD0-54E0-4D35-A382-3EACBB3477C3}" type="presParOf" srcId="{8D119C21-A957-4ECB-A33A-9CC6A1DEA33F}" destId="{421636E9-6C9C-4425-B629-68D6D26A4B60}" srcOrd="10" destOrd="0" presId="urn:microsoft.com/office/officeart/2005/8/layout/cycle1"/>
    <dgm:cxn modelId="{7387B6B9-5979-437C-9F73-6BA17DC6E2ED}" type="presParOf" srcId="{8D119C21-A957-4ECB-A33A-9CC6A1DEA33F}" destId="{CCF0B886-0B51-4D3E-B852-ABDB79565F46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935387-F4CF-48FA-A212-6E467F687B91}" type="doc">
      <dgm:prSet loTypeId="urn:microsoft.com/office/officeart/2005/8/layout/orgChart1" loCatId="hierarchy" qsTypeId="urn:microsoft.com/office/officeart/2005/8/quickstyle/3d1" qsCatId="3D" csTypeId="urn:microsoft.com/office/officeart/2005/8/colors/accent2_1" csCatId="accent2"/>
      <dgm:spPr/>
    </dgm:pt>
    <dgm:pt modelId="{6D780CE6-64D4-4D81-BCD7-CB58231F5A7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effectLst/>
              <a:latin typeface="Arial" charset="0"/>
            </a:rPr>
            <a:t>Ciclo de vida</a:t>
          </a:r>
          <a:endParaRPr kumimoji="0" lang="es-ES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2C1B9F49-E181-479D-8BDA-5C154D18CB25}" type="parTrans" cxnId="{C1617F2A-C968-45DD-8AA8-32AF33887844}">
      <dgm:prSet/>
      <dgm:spPr/>
      <dgm:t>
        <a:bodyPr/>
        <a:lstStyle/>
        <a:p>
          <a:endParaRPr lang="es-CO"/>
        </a:p>
      </dgm:t>
    </dgm:pt>
    <dgm:pt modelId="{6905773C-0009-4A27-9AD6-7EC6FA3F9A9F}" type="sibTrans" cxnId="{C1617F2A-C968-45DD-8AA8-32AF33887844}">
      <dgm:prSet/>
      <dgm:spPr/>
      <dgm:t>
        <a:bodyPr/>
        <a:lstStyle/>
        <a:p>
          <a:endParaRPr lang="es-CO"/>
        </a:p>
      </dgm:t>
    </dgm:pt>
    <dgm:pt modelId="{EE15DBE4-5781-4984-A406-7CD7F0D948F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dirty="0" smtClean="0">
              <a:ln/>
              <a:effectLst/>
              <a:latin typeface="Arial" charset="0"/>
            </a:rPr>
            <a:t>Producto</a:t>
          </a:r>
          <a:endParaRPr kumimoji="0" lang="es-ES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99CFFBEA-B3DD-4463-87D2-D8D4D620EFE9}" type="parTrans" cxnId="{BDB7E16B-6198-483B-BA07-E31E6D871A07}">
      <dgm:prSet/>
      <dgm:spPr/>
      <dgm:t>
        <a:bodyPr/>
        <a:lstStyle/>
        <a:p>
          <a:endParaRPr lang="es-CO"/>
        </a:p>
      </dgm:t>
    </dgm:pt>
    <dgm:pt modelId="{420FC5F4-7DC0-4111-AAA9-F556B5AB9CB6}" type="sibTrans" cxnId="{BDB7E16B-6198-483B-BA07-E31E6D871A07}">
      <dgm:prSet/>
      <dgm:spPr/>
      <dgm:t>
        <a:bodyPr/>
        <a:lstStyle/>
        <a:p>
          <a:endParaRPr lang="es-CO"/>
        </a:p>
      </dgm:t>
    </dgm:pt>
    <dgm:pt modelId="{64DE7393-14BE-4CCD-950F-77C1EDEA504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effectLst/>
              <a:latin typeface="Arial" charset="0"/>
            </a:rPr>
            <a:t>Secuencial</a:t>
          </a:r>
          <a:endParaRPr kumimoji="0" lang="es-ES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AE6FCCE4-E8D1-4B47-A1A5-6AF24093644D}" type="parTrans" cxnId="{7A727721-2FCF-4E32-939D-F7019849DF2D}">
      <dgm:prSet/>
      <dgm:spPr/>
      <dgm:t>
        <a:bodyPr/>
        <a:lstStyle/>
        <a:p>
          <a:endParaRPr lang="es-CO"/>
        </a:p>
      </dgm:t>
    </dgm:pt>
    <dgm:pt modelId="{EB706182-AD0A-49D4-B4D3-1F61C5BCFCAA}" type="sibTrans" cxnId="{7A727721-2FCF-4E32-939D-F7019849DF2D}">
      <dgm:prSet/>
      <dgm:spPr/>
      <dgm:t>
        <a:bodyPr/>
        <a:lstStyle/>
        <a:p>
          <a:endParaRPr lang="es-CO"/>
        </a:p>
      </dgm:t>
    </dgm:pt>
    <dgm:pt modelId="{504F89A6-07A8-4AA9-B2F9-0DB625B2FAC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effectLst/>
              <a:latin typeface="Arial" charset="0"/>
            </a:rPr>
            <a:t>Proyecto</a:t>
          </a:r>
          <a:endParaRPr kumimoji="0" lang="es-ES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9ACD2FED-D3F0-4E1C-BA53-DD7DEA4E2652}" type="parTrans" cxnId="{541A5C96-B365-4E51-A81A-F475692B61A7}">
      <dgm:prSet/>
      <dgm:spPr/>
      <dgm:t>
        <a:bodyPr/>
        <a:lstStyle/>
        <a:p>
          <a:endParaRPr lang="es-CO"/>
        </a:p>
      </dgm:t>
    </dgm:pt>
    <dgm:pt modelId="{8B2BB3F9-51E7-4E33-8973-411E22F9170F}" type="sibTrans" cxnId="{541A5C96-B365-4E51-A81A-F475692B61A7}">
      <dgm:prSet/>
      <dgm:spPr/>
      <dgm:t>
        <a:bodyPr/>
        <a:lstStyle/>
        <a:p>
          <a:endParaRPr lang="es-CO"/>
        </a:p>
      </dgm:t>
    </dgm:pt>
    <dgm:pt modelId="{E9735F37-32B2-4723-9CA4-15A792D85E1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effectLst/>
              <a:latin typeface="Arial" charset="0"/>
            </a:rPr>
            <a:t>Contenido </a:t>
          </a:r>
          <a:r>
            <a:rPr kumimoji="0" lang="es-CO" b="0" i="0" u="none" strike="noStrike" cap="none" normalizeH="0" baseline="0" dirty="0" smtClean="0">
              <a:ln/>
              <a:effectLst/>
              <a:latin typeface="Arial" charset="0"/>
            </a:rPr>
            <a:t>dentro del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dirty="0" smtClean="0">
              <a:ln/>
              <a:effectLst/>
              <a:latin typeface="Arial" charset="0"/>
            </a:rPr>
            <a:t>Ciclo de vida del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dirty="0" smtClean="0">
              <a:ln/>
              <a:effectLst/>
              <a:latin typeface="Arial" charset="0"/>
            </a:rPr>
            <a:t>producto</a:t>
          </a:r>
          <a:endParaRPr kumimoji="0" lang="es-ES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DFAA5788-61D0-4B71-9240-814CC5802A71}" type="parTrans" cxnId="{AC65CE29-7BBB-475D-AC76-ED62EDC5DCE2}">
      <dgm:prSet/>
      <dgm:spPr/>
      <dgm:t>
        <a:bodyPr/>
        <a:lstStyle/>
        <a:p>
          <a:endParaRPr lang="es-CO"/>
        </a:p>
      </dgm:t>
    </dgm:pt>
    <dgm:pt modelId="{9BB6C669-C953-4328-87FB-FDFC540FDDCB}" type="sibTrans" cxnId="{AC65CE29-7BBB-475D-AC76-ED62EDC5DCE2}">
      <dgm:prSet/>
      <dgm:spPr/>
      <dgm:t>
        <a:bodyPr/>
        <a:lstStyle/>
        <a:p>
          <a:endParaRPr lang="es-CO"/>
        </a:p>
      </dgm:t>
    </dgm:pt>
    <dgm:pt modelId="{A54544C1-A5F9-4DD0-88F4-C6351AA5471C}" type="pres">
      <dgm:prSet presAssocID="{B7935387-F4CF-48FA-A212-6E467F687B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8AFB6A-5141-41FD-82C0-C9679BF5208B}" type="pres">
      <dgm:prSet presAssocID="{6D780CE6-64D4-4D81-BCD7-CB58231F5A73}" presName="hierRoot1" presStyleCnt="0">
        <dgm:presLayoutVars>
          <dgm:hierBranch/>
        </dgm:presLayoutVars>
      </dgm:prSet>
      <dgm:spPr/>
    </dgm:pt>
    <dgm:pt modelId="{8AD80029-0991-4574-A202-72A930BA486D}" type="pres">
      <dgm:prSet presAssocID="{6D780CE6-64D4-4D81-BCD7-CB58231F5A73}" presName="rootComposite1" presStyleCnt="0"/>
      <dgm:spPr/>
    </dgm:pt>
    <dgm:pt modelId="{078BC98F-3D62-45C7-AD4E-923146A09A26}" type="pres">
      <dgm:prSet presAssocID="{6D780CE6-64D4-4D81-BCD7-CB58231F5A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0AA42AA-44B8-4E29-87AC-829A07DDB3E3}" type="pres">
      <dgm:prSet presAssocID="{6D780CE6-64D4-4D81-BCD7-CB58231F5A73}" presName="rootConnector1" presStyleLbl="node1" presStyleIdx="0" presStyleCnt="0"/>
      <dgm:spPr/>
      <dgm:t>
        <a:bodyPr/>
        <a:lstStyle/>
        <a:p>
          <a:endParaRPr lang="es-CO"/>
        </a:p>
      </dgm:t>
    </dgm:pt>
    <dgm:pt modelId="{7D3A7963-D22A-4D7C-B3B8-265F0192138B}" type="pres">
      <dgm:prSet presAssocID="{6D780CE6-64D4-4D81-BCD7-CB58231F5A73}" presName="hierChild2" presStyleCnt="0"/>
      <dgm:spPr/>
    </dgm:pt>
    <dgm:pt modelId="{457E1C5A-378C-4804-8BC5-12AEEBD27FEE}" type="pres">
      <dgm:prSet presAssocID="{99CFFBEA-B3DD-4463-87D2-D8D4D620EFE9}" presName="Name35" presStyleLbl="parChTrans1D2" presStyleIdx="0" presStyleCnt="2"/>
      <dgm:spPr/>
      <dgm:t>
        <a:bodyPr/>
        <a:lstStyle/>
        <a:p>
          <a:endParaRPr lang="es-CO"/>
        </a:p>
      </dgm:t>
    </dgm:pt>
    <dgm:pt modelId="{71EC4CB9-E444-45B1-8E33-A9066FBDD6FB}" type="pres">
      <dgm:prSet presAssocID="{EE15DBE4-5781-4984-A406-7CD7F0D948F6}" presName="hierRoot2" presStyleCnt="0">
        <dgm:presLayoutVars>
          <dgm:hierBranch/>
        </dgm:presLayoutVars>
      </dgm:prSet>
      <dgm:spPr/>
    </dgm:pt>
    <dgm:pt modelId="{AFE52321-F367-4C86-8BC5-C29A37A8F80F}" type="pres">
      <dgm:prSet presAssocID="{EE15DBE4-5781-4984-A406-7CD7F0D948F6}" presName="rootComposite" presStyleCnt="0"/>
      <dgm:spPr/>
    </dgm:pt>
    <dgm:pt modelId="{B63182B1-882E-47E9-89BD-A1AE3774B3E3}" type="pres">
      <dgm:prSet presAssocID="{EE15DBE4-5781-4984-A406-7CD7F0D948F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81BF312-2180-48D8-B5B0-831481A59994}" type="pres">
      <dgm:prSet presAssocID="{EE15DBE4-5781-4984-A406-7CD7F0D948F6}" presName="rootConnector" presStyleLbl="node2" presStyleIdx="0" presStyleCnt="2"/>
      <dgm:spPr/>
      <dgm:t>
        <a:bodyPr/>
        <a:lstStyle/>
        <a:p>
          <a:endParaRPr lang="es-CO"/>
        </a:p>
      </dgm:t>
    </dgm:pt>
    <dgm:pt modelId="{7B90F90C-EA76-47BA-856D-302F78F9F2EF}" type="pres">
      <dgm:prSet presAssocID="{EE15DBE4-5781-4984-A406-7CD7F0D948F6}" presName="hierChild4" presStyleCnt="0"/>
      <dgm:spPr/>
    </dgm:pt>
    <dgm:pt modelId="{5AFF3667-22A4-455F-A9AA-251F6A7C1169}" type="pres">
      <dgm:prSet presAssocID="{AE6FCCE4-E8D1-4B47-A1A5-6AF24093644D}" presName="Name35" presStyleLbl="parChTrans1D3" presStyleIdx="0" presStyleCnt="2"/>
      <dgm:spPr/>
      <dgm:t>
        <a:bodyPr/>
        <a:lstStyle/>
        <a:p>
          <a:endParaRPr lang="es-CO"/>
        </a:p>
      </dgm:t>
    </dgm:pt>
    <dgm:pt modelId="{5B30769D-5449-4F45-BEFB-B882A681B073}" type="pres">
      <dgm:prSet presAssocID="{64DE7393-14BE-4CCD-950F-77C1EDEA5040}" presName="hierRoot2" presStyleCnt="0">
        <dgm:presLayoutVars>
          <dgm:hierBranch val="r"/>
        </dgm:presLayoutVars>
      </dgm:prSet>
      <dgm:spPr/>
    </dgm:pt>
    <dgm:pt modelId="{0AC62500-2DD9-436C-8AD7-E794A0EEA17D}" type="pres">
      <dgm:prSet presAssocID="{64DE7393-14BE-4CCD-950F-77C1EDEA5040}" presName="rootComposite" presStyleCnt="0"/>
      <dgm:spPr/>
    </dgm:pt>
    <dgm:pt modelId="{015BDB15-90FF-4A07-B0AE-AE62CA8D7FA1}" type="pres">
      <dgm:prSet presAssocID="{64DE7393-14BE-4CCD-950F-77C1EDEA504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667B82A-10F8-44CA-B91A-9DA16E2A96F8}" type="pres">
      <dgm:prSet presAssocID="{64DE7393-14BE-4CCD-950F-77C1EDEA5040}" presName="rootConnector" presStyleLbl="node3" presStyleIdx="0" presStyleCnt="2"/>
      <dgm:spPr/>
      <dgm:t>
        <a:bodyPr/>
        <a:lstStyle/>
        <a:p>
          <a:endParaRPr lang="es-CO"/>
        </a:p>
      </dgm:t>
    </dgm:pt>
    <dgm:pt modelId="{961823A7-98D0-478A-8A6A-A207E2C5AA6F}" type="pres">
      <dgm:prSet presAssocID="{64DE7393-14BE-4CCD-950F-77C1EDEA5040}" presName="hierChild4" presStyleCnt="0"/>
      <dgm:spPr/>
    </dgm:pt>
    <dgm:pt modelId="{779DD1A8-648F-4388-9D20-13AE072C46A8}" type="pres">
      <dgm:prSet presAssocID="{64DE7393-14BE-4CCD-950F-77C1EDEA5040}" presName="hierChild5" presStyleCnt="0"/>
      <dgm:spPr/>
    </dgm:pt>
    <dgm:pt modelId="{FF385BC5-2CF2-42B9-A242-5956EC359C62}" type="pres">
      <dgm:prSet presAssocID="{EE15DBE4-5781-4984-A406-7CD7F0D948F6}" presName="hierChild5" presStyleCnt="0"/>
      <dgm:spPr/>
    </dgm:pt>
    <dgm:pt modelId="{5F308CAF-7C88-43BB-A7B2-8FE9CCBCE532}" type="pres">
      <dgm:prSet presAssocID="{9ACD2FED-D3F0-4E1C-BA53-DD7DEA4E2652}" presName="Name35" presStyleLbl="parChTrans1D2" presStyleIdx="1" presStyleCnt="2"/>
      <dgm:spPr/>
      <dgm:t>
        <a:bodyPr/>
        <a:lstStyle/>
        <a:p>
          <a:endParaRPr lang="es-CO"/>
        </a:p>
      </dgm:t>
    </dgm:pt>
    <dgm:pt modelId="{6F52AB2A-5FDF-4AD8-9495-949E05755135}" type="pres">
      <dgm:prSet presAssocID="{504F89A6-07A8-4AA9-B2F9-0DB625B2FAC4}" presName="hierRoot2" presStyleCnt="0">
        <dgm:presLayoutVars>
          <dgm:hierBranch/>
        </dgm:presLayoutVars>
      </dgm:prSet>
      <dgm:spPr/>
    </dgm:pt>
    <dgm:pt modelId="{7B53956F-6D73-4B4A-9244-EC2639D122FF}" type="pres">
      <dgm:prSet presAssocID="{504F89A6-07A8-4AA9-B2F9-0DB625B2FAC4}" presName="rootComposite" presStyleCnt="0"/>
      <dgm:spPr/>
    </dgm:pt>
    <dgm:pt modelId="{3E786455-8D21-4E10-A889-F4A026D1CB48}" type="pres">
      <dgm:prSet presAssocID="{504F89A6-07A8-4AA9-B2F9-0DB625B2FAC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795C42C-1A96-49BC-9198-AF7F2613C0DE}" type="pres">
      <dgm:prSet presAssocID="{504F89A6-07A8-4AA9-B2F9-0DB625B2FAC4}" presName="rootConnector" presStyleLbl="node2" presStyleIdx="1" presStyleCnt="2"/>
      <dgm:spPr/>
      <dgm:t>
        <a:bodyPr/>
        <a:lstStyle/>
        <a:p>
          <a:endParaRPr lang="es-CO"/>
        </a:p>
      </dgm:t>
    </dgm:pt>
    <dgm:pt modelId="{78D9574A-36E3-41B4-9A26-17B11D38E39C}" type="pres">
      <dgm:prSet presAssocID="{504F89A6-07A8-4AA9-B2F9-0DB625B2FAC4}" presName="hierChild4" presStyleCnt="0"/>
      <dgm:spPr/>
    </dgm:pt>
    <dgm:pt modelId="{6988ED69-A56D-4870-9DF7-47ED5F991C7D}" type="pres">
      <dgm:prSet presAssocID="{DFAA5788-61D0-4B71-9240-814CC5802A71}" presName="Name35" presStyleLbl="parChTrans1D3" presStyleIdx="1" presStyleCnt="2"/>
      <dgm:spPr/>
      <dgm:t>
        <a:bodyPr/>
        <a:lstStyle/>
        <a:p>
          <a:endParaRPr lang="es-CO"/>
        </a:p>
      </dgm:t>
    </dgm:pt>
    <dgm:pt modelId="{2359D64D-8740-46C6-ACB1-C0E08DF63376}" type="pres">
      <dgm:prSet presAssocID="{E9735F37-32B2-4723-9CA4-15A792D85E10}" presName="hierRoot2" presStyleCnt="0">
        <dgm:presLayoutVars>
          <dgm:hierBranch val="r"/>
        </dgm:presLayoutVars>
      </dgm:prSet>
      <dgm:spPr/>
    </dgm:pt>
    <dgm:pt modelId="{BD53567F-9FD9-4A36-BFB1-2855C843878F}" type="pres">
      <dgm:prSet presAssocID="{E9735F37-32B2-4723-9CA4-15A792D85E10}" presName="rootComposite" presStyleCnt="0"/>
      <dgm:spPr/>
    </dgm:pt>
    <dgm:pt modelId="{C3A60B45-794B-4527-919A-9301F9A6D17A}" type="pres">
      <dgm:prSet presAssocID="{E9735F37-32B2-4723-9CA4-15A792D85E1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89DED0E-1E7D-4E6D-9264-A3E62CBE89E3}" type="pres">
      <dgm:prSet presAssocID="{E9735F37-32B2-4723-9CA4-15A792D85E10}" presName="rootConnector" presStyleLbl="node3" presStyleIdx="1" presStyleCnt="2"/>
      <dgm:spPr/>
      <dgm:t>
        <a:bodyPr/>
        <a:lstStyle/>
        <a:p>
          <a:endParaRPr lang="es-CO"/>
        </a:p>
      </dgm:t>
    </dgm:pt>
    <dgm:pt modelId="{B19083E0-462A-4A8F-9C3D-84EA259531BA}" type="pres">
      <dgm:prSet presAssocID="{E9735F37-32B2-4723-9CA4-15A792D85E10}" presName="hierChild4" presStyleCnt="0"/>
      <dgm:spPr/>
    </dgm:pt>
    <dgm:pt modelId="{C7B86FC0-6C8C-4A8D-A86A-AF3C99838255}" type="pres">
      <dgm:prSet presAssocID="{E9735F37-32B2-4723-9CA4-15A792D85E10}" presName="hierChild5" presStyleCnt="0"/>
      <dgm:spPr/>
    </dgm:pt>
    <dgm:pt modelId="{7BA2B746-6402-4AAE-8293-CF62603BBD3D}" type="pres">
      <dgm:prSet presAssocID="{504F89A6-07A8-4AA9-B2F9-0DB625B2FAC4}" presName="hierChild5" presStyleCnt="0"/>
      <dgm:spPr/>
    </dgm:pt>
    <dgm:pt modelId="{2CC89B0B-D307-4026-87EC-91361B854399}" type="pres">
      <dgm:prSet presAssocID="{6D780CE6-64D4-4D81-BCD7-CB58231F5A73}" presName="hierChild3" presStyleCnt="0"/>
      <dgm:spPr/>
    </dgm:pt>
  </dgm:ptLst>
  <dgm:cxnLst>
    <dgm:cxn modelId="{71F691B5-3AC8-4C16-B2DF-7826512AB0BF}" type="presOf" srcId="{B7935387-F4CF-48FA-A212-6E467F687B91}" destId="{A54544C1-A5F9-4DD0-88F4-C6351AA5471C}" srcOrd="0" destOrd="0" presId="urn:microsoft.com/office/officeart/2005/8/layout/orgChart1"/>
    <dgm:cxn modelId="{521E033C-105A-44D6-91B0-1EE9AC3B755C}" type="presOf" srcId="{AE6FCCE4-E8D1-4B47-A1A5-6AF24093644D}" destId="{5AFF3667-22A4-455F-A9AA-251F6A7C1169}" srcOrd="0" destOrd="0" presId="urn:microsoft.com/office/officeart/2005/8/layout/orgChart1"/>
    <dgm:cxn modelId="{7A727721-2FCF-4E32-939D-F7019849DF2D}" srcId="{EE15DBE4-5781-4984-A406-7CD7F0D948F6}" destId="{64DE7393-14BE-4CCD-950F-77C1EDEA5040}" srcOrd="0" destOrd="0" parTransId="{AE6FCCE4-E8D1-4B47-A1A5-6AF24093644D}" sibTransId="{EB706182-AD0A-49D4-B4D3-1F61C5BCFCAA}"/>
    <dgm:cxn modelId="{7693CD43-B419-41B7-AD91-471219820305}" type="presOf" srcId="{EE15DBE4-5781-4984-A406-7CD7F0D948F6}" destId="{081BF312-2180-48D8-B5B0-831481A59994}" srcOrd="1" destOrd="0" presId="urn:microsoft.com/office/officeart/2005/8/layout/orgChart1"/>
    <dgm:cxn modelId="{CF9FDB0E-227F-40AA-864D-C0C938D81487}" type="presOf" srcId="{E9735F37-32B2-4723-9CA4-15A792D85E10}" destId="{189DED0E-1E7D-4E6D-9264-A3E62CBE89E3}" srcOrd="1" destOrd="0" presId="urn:microsoft.com/office/officeart/2005/8/layout/orgChart1"/>
    <dgm:cxn modelId="{E1083FBB-92B1-400D-A6F6-3F01AEF0C945}" type="presOf" srcId="{504F89A6-07A8-4AA9-B2F9-0DB625B2FAC4}" destId="{E795C42C-1A96-49BC-9198-AF7F2613C0DE}" srcOrd="1" destOrd="0" presId="urn:microsoft.com/office/officeart/2005/8/layout/orgChart1"/>
    <dgm:cxn modelId="{AC65CE29-7BBB-475D-AC76-ED62EDC5DCE2}" srcId="{504F89A6-07A8-4AA9-B2F9-0DB625B2FAC4}" destId="{E9735F37-32B2-4723-9CA4-15A792D85E10}" srcOrd="0" destOrd="0" parTransId="{DFAA5788-61D0-4B71-9240-814CC5802A71}" sibTransId="{9BB6C669-C953-4328-87FB-FDFC540FDDCB}"/>
    <dgm:cxn modelId="{B7A8C3E0-6528-48A7-9229-4DCAA88BF6A6}" type="presOf" srcId="{504F89A6-07A8-4AA9-B2F9-0DB625B2FAC4}" destId="{3E786455-8D21-4E10-A889-F4A026D1CB48}" srcOrd="0" destOrd="0" presId="urn:microsoft.com/office/officeart/2005/8/layout/orgChart1"/>
    <dgm:cxn modelId="{5C230BE4-59FD-441B-A361-7CE4717FFA2C}" type="presOf" srcId="{64DE7393-14BE-4CCD-950F-77C1EDEA5040}" destId="{5667B82A-10F8-44CA-B91A-9DA16E2A96F8}" srcOrd="1" destOrd="0" presId="urn:microsoft.com/office/officeart/2005/8/layout/orgChart1"/>
    <dgm:cxn modelId="{E3E962ED-F319-477F-AECB-789D02D80B6C}" type="presOf" srcId="{E9735F37-32B2-4723-9CA4-15A792D85E10}" destId="{C3A60B45-794B-4527-919A-9301F9A6D17A}" srcOrd="0" destOrd="0" presId="urn:microsoft.com/office/officeart/2005/8/layout/orgChart1"/>
    <dgm:cxn modelId="{B1A68ACA-0BCB-4158-B49D-268E4627A4F3}" type="presOf" srcId="{DFAA5788-61D0-4B71-9240-814CC5802A71}" destId="{6988ED69-A56D-4870-9DF7-47ED5F991C7D}" srcOrd="0" destOrd="0" presId="urn:microsoft.com/office/officeart/2005/8/layout/orgChart1"/>
    <dgm:cxn modelId="{B796285E-07FC-4971-A27C-2F9939C1E535}" type="presOf" srcId="{9ACD2FED-D3F0-4E1C-BA53-DD7DEA4E2652}" destId="{5F308CAF-7C88-43BB-A7B2-8FE9CCBCE532}" srcOrd="0" destOrd="0" presId="urn:microsoft.com/office/officeart/2005/8/layout/orgChart1"/>
    <dgm:cxn modelId="{09A0EEE7-6CA8-4EFD-A8CF-6EEC4B9C32D3}" type="presOf" srcId="{EE15DBE4-5781-4984-A406-7CD7F0D948F6}" destId="{B63182B1-882E-47E9-89BD-A1AE3774B3E3}" srcOrd="0" destOrd="0" presId="urn:microsoft.com/office/officeart/2005/8/layout/orgChart1"/>
    <dgm:cxn modelId="{8131E5C7-E050-4FF8-974E-FCE5816246A7}" type="presOf" srcId="{6D780CE6-64D4-4D81-BCD7-CB58231F5A73}" destId="{078BC98F-3D62-45C7-AD4E-923146A09A26}" srcOrd="0" destOrd="0" presId="urn:microsoft.com/office/officeart/2005/8/layout/orgChart1"/>
    <dgm:cxn modelId="{A26C2997-4093-49B4-97D5-2F41727D95A3}" type="presOf" srcId="{6D780CE6-64D4-4D81-BCD7-CB58231F5A73}" destId="{20AA42AA-44B8-4E29-87AC-829A07DDB3E3}" srcOrd="1" destOrd="0" presId="urn:microsoft.com/office/officeart/2005/8/layout/orgChart1"/>
    <dgm:cxn modelId="{541A5C96-B365-4E51-A81A-F475692B61A7}" srcId="{6D780CE6-64D4-4D81-BCD7-CB58231F5A73}" destId="{504F89A6-07A8-4AA9-B2F9-0DB625B2FAC4}" srcOrd="1" destOrd="0" parTransId="{9ACD2FED-D3F0-4E1C-BA53-DD7DEA4E2652}" sibTransId="{8B2BB3F9-51E7-4E33-8973-411E22F9170F}"/>
    <dgm:cxn modelId="{DCEBD920-8E23-4BBE-A17C-5A40A84E3D4B}" type="presOf" srcId="{64DE7393-14BE-4CCD-950F-77C1EDEA5040}" destId="{015BDB15-90FF-4A07-B0AE-AE62CA8D7FA1}" srcOrd="0" destOrd="0" presId="urn:microsoft.com/office/officeart/2005/8/layout/orgChart1"/>
    <dgm:cxn modelId="{66CD57EE-5E25-4008-BC76-C8809EC057E5}" type="presOf" srcId="{99CFFBEA-B3DD-4463-87D2-D8D4D620EFE9}" destId="{457E1C5A-378C-4804-8BC5-12AEEBD27FEE}" srcOrd="0" destOrd="0" presId="urn:microsoft.com/office/officeart/2005/8/layout/orgChart1"/>
    <dgm:cxn modelId="{BDB7E16B-6198-483B-BA07-E31E6D871A07}" srcId="{6D780CE6-64D4-4D81-BCD7-CB58231F5A73}" destId="{EE15DBE4-5781-4984-A406-7CD7F0D948F6}" srcOrd="0" destOrd="0" parTransId="{99CFFBEA-B3DD-4463-87D2-D8D4D620EFE9}" sibTransId="{420FC5F4-7DC0-4111-AAA9-F556B5AB9CB6}"/>
    <dgm:cxn modelId="{C1617F2A-C968-45DD-8AA8-32AF33887844}" srcId="{B7935387-F4CF-48FA-A212-6E467F687B91}" destId="{6D780CE6-64D4-4D81-BCD7-CB58231F5A73}" srcOrd="0" destOrd="0" parTransId="{2C1B9F49-E181-479D-8BDA-5C154D18CB25}" sibTransId="{6905773C-0009-4A27-9AD6-7EC6FA3F9A9F}"/>
    <dgm:cxn modelId="{E5D2DA0E-3B15-49B4-B21B-8F60517B5DA2}" type="presParOf" srcId="{A54544C1-A5F9-4DD0-88F4-C6351AA5471C}" destId="{DC8AFB6A-5141-41FD-82C0-C9679BF5208B}" srcOrd="0" destOrd="0" presId="urn:microsoft.com/office/officeart/2005/8/layout/orgChart1"/>
    <dgm:cxn modelId="{389A7695-E1C9-4C17-8319-41B9AD4FA9B9}" type="presParOf" srcId="{DC8AFB6A-5141-41FD-82C0-C9679BF5208B}" destId="{8AD80029-0991-4574-A202-72A930BA486D}" srcOrd="0" destOrd="0" presId="urn:microsoft.com/office/officeart/2005/8/layout/orgChart1"/>
    <dgm:cxn modelId="{904DC2EF-CBD6-4126-BC4F-03FAC228D379}" type="presParOf" srcId="{8AD80029-0991-4574-A202-72A930BA486D}" destId="{078BC98F-3D62-45C7-AD4E-923146A09A26}" srcOrd="0" destOrd="0" presId="urn:microsoft.com/office/officeart/2005/8/layout/orgChart1"/>
    <dgm:cxn modelId="{E4CA8F02-3084-4256-B12D-4838DDEBAA16}" type="presParOf" srcId="{8AD80029-0991-4574-A202-72A930BA486D}" destId="{20AA42AA-44B8-4E29-87AC-829A07DDB3E3}" srcOrd="1" destOrd="0" presId="urn:microsoft.com/office/officeart/2005/8/layout/orgChart1"/>
    <dgm:cxn modelId="{7F255AE9-D2F5-4143-84C4-4AA949B64FB1}" type="presParOf" srcId="{DC8AFB6A-5141-41FD-82C0-C9679BF5208B}" destId="{7D3A7963-D22A-4D7C-B3B8-265F0192138B}" srcOrd="1" destOrd="0" presId="urn:microsoft.com/office/officeart/2005/8/layout/orgChart1"/>
    <dgm:cxn modelId="{ECBF67AB-D2BB-4AB8-A76B-E466C1BDBA3F}" type="presParOf" srcId="{7D3A7963-D22A-4D7C-B3B8-265F0192138B}" destId="{457E1C5A-378C-4804-8BC5-12AEEBD27FEE}" srcOrd="0" destOrd="0" presId="urn:microsoft.com/office/officeart/2005/8/layout/orgChart1"/>
    <dgm:cxn modelId="{5E054FA2-581E-4E2F-B63D-5DFF7DAE8DD3}" type="presParOf" srcId="{7D3A7963-D22A-4D7C-B3B8-265F0192138B}" destId="{71EC4CB9-E444-45B1-8E33-A9066FBDD6FB}" srcOrd="1" destOrd="0" presId="urn:microsoft.com/office/officeart/2005/8/layout/orgChart1"/>
    <dgm:cxn modelId="{7ACD361D-0062-43FC-9E11-04BA13004259}" type="presParOf" srcId="{71EC4CB9-E444-45B1-8E33-A9066FBDD6FB}" destId="{AFE52321-F367-4C86-8BC5-C29A37A8F80F}" srcOrd="0" destOrd="0" presId="urn:microsoft.com/office/officeart/2005/8/layout/orgChart1"/>
    <dgm:cxn modelId="{AC81255A-7AE6-4852-94E4-9B1AF226EE55}" type="presParOf" srcId="{AFE52321-F367-4C86-8BC5-C29A37A8F80F}" destId="{B63182B1-882E-47E9-89BD-A1AE3774B3E3}" srcOrd="0" destOrd="0" presId="urn:microsoft.com/office/officeart/2005/8/layout/orgChart1"/>
    <dgm:cxn modelId="{8427AF40-155A-4C23-BB3A-EB36ED2C2E50}" type="presParOf" srcId="{AFE52321-F367-4C86-8BC5-C29A37A8F80F}" destId="{081BF312-2180-48D8-B5B0-831481A59994}" srcOrd="1" destOrd="0" presId="urn:microsoft.com/office/officeart/2005/8/layout/orgChart1"/>
    <dgm:cxn modelId="{CFC64D48-5A7F-4918-9C82-E550993BEB33}" type="presParOf" srcId="{71EC4CB9-E444-45B1-8E33-A9066FBDD6FB}" destId="{7B90F90C-EA76-47BA-856D-302F78F9F2EF}" srcOrd="1" destOrd="0" presId="urn:microsoft.com/office/officeart/2005/8/layout/orgChart1"/>
    <dgm:cxn modelId="{14E43605-6775-4EBC-86CE-231ECD779A2F}" type="presParOf" srcId="{7B90F90C-EA76-47BA-856D-302F78F9F2EF}" destId="{5AFF3667-22A4-455F-A9AA-251F6A7C1169}" srcOrd="0" destOrd="0" presId="urn:microsoft.com/office/officeart/2005/8/layout/orgChart1"/>
    <dgm:cxn modelId="{99E3C133-4947-4CC9-A875-144BE18889E7}" type="presParOf" srcId="{7B90F90C-EA76-47BA-856D-302F78F9F2EF}" destId="{5B30769D-5449-4F45-BEFB-B882A681B073}" srcOrd="1" destOrd="0" presId="urn:microsoft.com/office/officeart/2005/8/layout/orgChart1"/>
    <dgm:cxn modelId="{578D7145-BCEC-4023-ACD8-881C70A1669E}" type="presParOf" srcId="{5B30769D-5449-4F45-BEFB-B882A681B073}" destId="{0AC62500-2DD9-436C-8AD7-E794A0EEA17D}" srcOrd="0" destOrd="0" presId="urn:microsoft.com/office/officeart/2005/8/layout/orgChart1"/>
    <dgm:cxn modelId="{85C6ED91-FD04-4CC6-8FBF-BBC88B0C0C0F}" type="presParOf" srcId="{0AC62500-2DD9-436C-8AD7-E794A0EEA17D}" destId="{015BDB15-90FF-4A07-B0AE-AE62CA8D7FA1}" srcOrd="0" destOrd="0" presId="urn:microsoft.com/office/officeart/2005/8/layout/orgChart1"/>
    <dgm:cxn modelId="{C75349C1-AEDB-40F6-B15D-1441850F5011}" type="presParOf" srcId="{0AC62500-2DD9-436C-8AD7-E794A0EEA17D}" destId="{5667B82A-10F8-44CA-B91A-9DA16E2A96F8}" srcOrd="1" destOrd="0" presId="urn:microsoft.com/office/officeart/2005/8/layout/orgChart1"/>
    <dgm:cxn modelId="{9D2374F0-0621-404A-86B2-A3CA1764CDEB}" type="presParOf" srcId="{5B30769D-5449-4F45-BEFB-B882A681B073}" destId="{961823A7-98D0-478A-8A6A-A207E2C5AA6F}" srcOrd="1" destOrd="0" presId="urn:microsoft.com/office/officeart/2005/8/layout/orgChart1"/>
    <dgm:cxn modelId="{71BFEDBC-163F-44D7-9DBF-31F30E6B347E}" type="presParOf" srcId="{5B30769D-5449-4F45-BEFB-B882A681B073}" destId="{779DD1A8-648F-4388-9D20-13AE072C46A8}" srcOrd="2" destOrd="0" presId="urn:microsoft.com/office/officeart/2005/8/layout/orgChart1"/>
    <dgm:cxn modelId="{8A5C0B8E-548A-4A83-8480-D79626481A27}" type="presParOf" srcId="{71EC4CB9-E444-45B1-8E33-A9066FBDD6FB}" destId="{FF385BC5-2CF2-42B9-A242-5956EC359C62}" srcOrd="2" destOrd="0" presId="urn:microsoft.com/office/officeart/2005/8/layout/orgChart1"/>
    <dgm:cxn modelId="{C8B518F5-7F22-448F-8933-8A86661EDB3F}" type="presParOf" srcId="{7D3A7963-D22A-4D7C-B3B8-265F0192138B}" destId="{5F308CAF-7C88-43BB-A7B2-8FE9CCBCE532}" srcOrd="2" destOrd="0" presId="urn:microsoft.com/office/officeart/2005/8/layout/orgChart1"/>
    <dgm:cxn modelId="{F628E136-38BC-4E7A-A6A9-A6A60CBC5990}" type="presParOf" srcId="{7D3A7963-D22A-4D7C-B3B8-265F0192138B}" destId="{6F52AB2A-5FDF-4AD8-9495-949E05755135}" srcOrd="3" destOrd="0" presId="urn:microsoft.com/office/officeart/2005/8/layout/orgChart1"/>
    <dgm:cxn modelId="{68B09A73-445E-4853-96F9-32C83FE06566}" type="presParOf" srcId="{6F52AB2A-5FDF-4AD8-9495-949E05755135}" destId="{7B53956F-6D73-4B4A-9244-EC2639D122FF}" srcOrd="0" destOrd="0" presId="urn:microsoft.com/office/officeart/2005/8/layout/orgChart1"/>
    <dgm:cxn modelId="{3F6E29D8-8F5A-43B6-94AE-E49E357545E0}" type="presParOf" srcId="{7B53956F-6D73-4B4A-9244-EC2639D122FF}" destId="{3E786455-8D21-4E10-A889-F4A026D1CB48}" srcOrd="0" destOrd="0" presId="urn:microsoft.com/office/officeart/2005/8/layout/orgChart1"/>
    <dgm:cxn modelId="{6CFC9DB9-CE5E-46D4-BC52-2FCEB5AF17DA}" type="presParOf" srcId="{7B53956F-6D73-4B4A-9244-EC2639D122FF}" destId="{E795C42C-1A96-49BC-9198-AF7F2613C0DE}" srcOrd="1" destOrd="0" presId="urn:microsoft.com/office/officeart/2005/8/layout/orgChart1"/>
    <dgm:cxn modelId="{0E7A3163-59EA-4EE8-9D3F-635D4B3DF176}" type="presParOf" srcId="{6F52AB2A-5FDF-4AD8-9495-949E05755135}" destId="{78D9574A-36E3-41B4-9A26-17B11D38E39C}" srcOrd="1" destOrd="0" presId="urn:microsoft.com/office/officeart/2005/8/layout/orgChart1"/>
    <dgm:cxn modelId="{148793E3-335C-48C8-A42C-ED10026B61D5}" type="presParOf" srcId="{78D9574A-36E3-41B4-9A26-17B11D38E39C}" destId="{6988ED69-A56D-4870-9DF7-47ED5F991C7D}" srcOrd="0" destOrd="0" presId="urn:microsoft.com/office/officeart/2005/8/layout/orgChart1"/>
    <dgm:cxn modelId="{29F8DF28-ACD3-4F2B-820D-A05320A3FEB9}" type="presParOf" srcId="{78D9574A-36E3-41B4-9A26-17B11D38E39C}" destId="{2359D64D-8740-46C6-ACB1-C0E08DF63376}" srcOrd="1" destOrd="0" presId="urn:microsoft.com/office/officeart/2005/8/layout/orgChart1"/>
    <dgm:cxn modelId="{736E22E4-BB50-4502-8109-E82B8F74E501}" type="presParOf" srcId="{2359D64D-8740-46C6-ACB1-C0E08DF63376}" destId="{BD53567F-9FD9-4A36-BFB1-2855C843878F}" srcOrd="0" destOrd="0" presId="urn:microsoft.com/office/officeart/2005/8/layout/orgChart1"/>
    <dgm:cxn modelId="{93C96467-77F0-46E3-BEBE-A36EB6CA8A47}" type="presParOf" srcId="{BD53567F-9FD9-4A36-BFB1-2855C843878F}" destId="{C3A60B45-794B-4527-919A-9301F9A6D17A}" srcOrd="0" destOrd="0" presId="urn:microsoft.com/office/officeart/2005/8/layout/orgChart1"/>
    <dgm:cxn modelId="{93E79E1C-6669-4B6E-A193-B55F0F0CB706}" type="presParOf" srcId="{BD53567F-9FD9-4A36-BFB1-2855C843878F}" destId="{189DED0E-1E7D-4E6D-9264-A3E62CBE89E3}" srcOrd="1" destOrd="0" presId="urn:microsoft.com/office/officeart/2005/8/layout/orgChart1"/>
    <dgm:cxn modelId="{D3994D2B-F63D-450D-8A9F-E69B2FF87240}" type="presParOf" srcId="{2359D64D-8740-46C6-ACB1-C0E08DF63376}" destId="{B19083E0-462A-4A8F-9C3D-84EA259531BA}" srcOrd="1" destOrd="0" presId="urn:microsoft.com/office/officeart/2005/8/layout/orgChart1"/>
    <dgm:cxn modelId="{73EDF4BD-9285-416B-9A0F-7A59149AF219}" type="presParOf" srcId="{2359D64D-8740-46C6-ACB1-C0E08DF63376}" destId="{C7B86FC0-6C8C-4A8D-A86A-AF3C99838255}" srcOrd="2" destOrd="0" presId="urn:microsoft.com/office/officeart/2005/8/layout/orgChart1"/>
    <dgm:cxn modelId="{844EC124-C119-4E21-8A67-CBF2A3C46A8A}" type="presParOf" srcId="{6F52AB2A-5FDF-4AD8-9495-949E05755135}" destId="{7BA2B746-6402-4AAE-8293-CF62603BBD3D}" srcOrd="2" destOrd="0" presId="urn:microsoft.com/office/officeart/2005/8/layout/orgChart1"/>
    <dgm:cxn modelId="{C4A7950F-2029-4574-8462-764869D09F06}" type="presParOf" srcId="{DC8AFB6A-5141-41FD-82C0-C9679BF5208B}" destId="{2CC89B0B-D307-4026-87EC-91361B8543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FE7956-2067-47E5-B834-2262CFEB2890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5CF0F41-74B1-4127-BE99-2820C2916892}">
      <dgm:prSet phldrT="[Texto]"/>
      <dgm:spPr/>
      <dgm:t>
        <a:bodyPr/>
        <a:lstStyle/>
        <a:p>
          <a:pPr algn="ctr"/>
          <a:r>
            <a:rPr lang="es-CO" dirty="0" smtClean="0"/>
            <a:t>Fases de Un Proyecto</a:t>
          </a:r>
          <a:endParaRPr lang="es-CO" dirty="0"/>
        </a:p>
      </dgm:t>
    </dgm:pt>
    <dgm:pt modelId="{DD79EFDF-EE02-45FF-936C-F4E014A2BBC7}" type="parTrans" cxnId="{7FF05FD5-5B56-4479-99EA-53C115DAAABA}">
      <dgm:prSet/>
      <dgm:spPr/>
      <dgm:t>
        <a:bodyPr/>
        <a:lstStyle/>
        <a:p>
          <a:pPr algn="ctr"/>
          <a:endParaRPr lang="es-CO"/>
        </a:p>
      </dgm:t>
    </dgm:pt>
    <dgm:pt modelId="{01F00D57-3EB8-452A-9DEC-FADA0F4BE92E}" type="sibTrans" cxnId="{7FF05FD5-5B56-4479-99EA-53C115DAAABA}">
      <dgm:prSet/>
      <dgm:spPr/>
      <dgm:t>
        <a:bodyPr/>
        <a:lstStyle/>
        <a:p>
          <a:pPr algn="ctr"/>
          <a:endParaRPr lang="es-CO"/>
        </a:p>
      </dgm:t>
    </dgm:pt>
    <dgm:pt modelId="{15499FA8-1DA7-484A-8176-039490929664}">
      <dgm:prSet phldrT="[Texto]"/>
      <dgm:spPr/>
      <dgm:t>
        <a:bodyPr/>
        <a:lstStyle/>
        <a:p>
          <a:pPr algn="ctr"/>
          <a:r>
            <a:rPr lang="es-CO" dirty="0" smtClean="0"/>
            <a:t>Constituyen el ciclo de vida de un proyecto</a:t>
          </a:r>
          <a:endParaRPr lang="es-CO" dirty="0"/>
        </a:p>
      </dgm:t>
    </dgm:pt>
    <dgm:pt modelId="{6EBC5312-BADE-4CCC-A280-90D0058EC6CF}" type="parTrans" cxnId="{1769B13F-247B-4076-9D0E-DC16788AE415}">
      <dgm:prSet/>
      <dgm:spPr/>
      <dgm:t>
        <a:bodyPr/>
        <a:lstStyle/>
        <a:p>
          <a:pPr algn="ctr"/>
          <a:endParaRPr lang="es-CO"/>
        </a:p>
      </dgm:t>
    </dgm:pt>
    <dgm:pt modelId="{800558DD-08F0-455F-8F98-EE510D3FEAE0}" type="sibTrans" cxnId="{1769B13F-247B-4076-9D0E-DC16788AE415}">
      <dgm:prSet/>
      <dgm:spPr/>
      <dgm:t>
        <a:bodyPr/>
        <a:lstStyle/>
        <a:p>
          <a:pPr algn="ctr"/>
          <a:endParaRPr lang="es-CO"/>
        </a:p>
      </dgm:t>
    </dgm:pt>
    <dgm:pt modelId="{41A59B60-380C-45AE-BAB5-890F7AC71779}">
      <dgm:prSet phldrT="[Texto]"/>
      <dgm:spPr/>
      <dgm:t>
        <a:bodyPr/>
        <a:lstStyle/>
        <a:p>
          <a:pPr algn="ctr"/>
          <a:r>
            <a:rPr lang="es-CO" dirty="0" smtClean="0"/>
            <a:t>El numero de fases dependen del tamaño, complejidad e impacto del proyecto.</a:t>
          </a:r>
          <a:endParaRPr lang="es-CO" dirty="0"/>
        </a:p>
      </dgm:t>
    </dgm:pt>
    <dgm:pt modelId="{C27503D8-DCFB-45CF-AC7B-343BCDBF717A}" type="parTrans" cxnId="{DC069E71-5AA4-4F2D-BF10-8C8FE4AB9190}">
      <dgm:prSet/>
      <dgm:spPr/>
      <dgm:t>
        <a:bodyPr/>
        <a:lstStyle/>
        <a:p>
          <a:pPr algn="ctr"/>
          <a:endParaRPr lang="es-CO"/>
        </a:p>
      </dgm:t>
    </dgm:pt>
    <dgm:pt modelId="{684D9E73-F1D1-4FAE-84F4-A83E0C185E2E}" type="sibTrans" cxnId="{DC069E71-5AA4-4F2D-BF10-8C8FE4AB9190}">
      <dgm:prSet/>
      <dgm:spPr/>
      <dgm:t>
        <a:bodyPr/>
        <a:lstStyle/>
        <a:p>
          <a:pPr algn="ctr"/>
          <a:endParaRPr lang="es-CO"/>
        </a:p>
      </dgm:t>
    </dgm:pt>
    <dgm:pt modelId="{6C049F2C-1FBD-4B32-9526-8EC1164C87E3}">
      <dgm:prSet phldrT="[Texto]"/>
      <dgm:spPr/>
      <dgm:t>
        <a:bodyPr/>
        <a:lstStyle/>
        <a:p>
          <a:pPr algn="ctr"/>
          <a:r>
            <a:rPr lang="es-CO" dirty="0" smtClean="0"/>
            <a:t>Sin importar la cantidad, poseen las mismas características.</a:t>
          </a:r>
          <a:endParaRPr lang="es-CO" dirty="0"/>
        </a:p>
      </dgm:t>
    </dgm:pt>
    <dgm:pt modelId="{B4C504F2-91EC-4495-8C6E-9CE460705964}" type="parTrans" cxnId="{E3C82FCD-A179-475C-AEA0-B1AAAB55F168}">
      <dgm:prSet/>
      <dgm:spPr/>
      <dgm:t>
        <a:bodyPr/>
        <a:lstStyle/>
        <a:p>
          <a:pPr algn="ctr"/>
          <a:endParaRPr lang="es-CO"/>
        </a:p>
      </dgm:t>
    </dgm:pt>
    <dgm:pt modelId="{FED7D4FF-9010-44E7-8507-1FD0DA173F8A}" type="sibTrans" cxnId="{E3C82FCD-A179-475C-AEA0-B1AAAB55F168}">
      <dgm:prSet/>
      <dgm:spPr/>
      <dgm:t>
        <a:bodyPr/>
        <a:lstStyle/>
        <a:p>
          <a:pPr algn="ctr"/>
          <a:endParaRPr lang="es-CO"/>
        </a:p>
      </dgm:t>
    </dgm:pt>
    <dgm:pt modelId="{DB0CC08B-50FF-4D9E-9699-4E67852D7E90}" type="pres">
      <dgm:prSet presAssocID="{E8FE7956-2067-47E5-B834-2262CFEB289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33EB0CD-6C5C-42FB-A578-774CCDC8FC67}" type="pres">
      <dgm:prSet presAssocID="{45CF0F41-74B1-4127-BE99-2820C2916892}" presName="roof" presStyleLbl="dkBgShp" presStyleIdx="0" presStyleCnt="2"/>
      <dgm:spPr/>
      <dgm:t>
        <a:bodyPr/>
        <a:lstStyle/>
        <a:p>
          <a:endParaRPr lang="es-CO"/>
        </a:p>
      </dgm:t>
    </dgm:pt>
    <dgm:pt modelId="{4FBADDC1-B71F-4A08-B7B4-3F845630E293}" type="pres">
      <dgm:prSet presAssocID="{45CF0F41-74B1-4127-BE99-2820C2916892}" presName="pillars" presStyleCnt="0"/>
      <dgm:spPr/>
    </dgm:pt>
    <dgm:pt modelId="{18DCFA65-4924-4529-AADA-6105297BF832}" type="pres">
      <dgm:prSet presAssocID="{45CF0F41-74B1-4127-BE99-2820C291689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6350DE-C11E-43CC-81A0-E7853703D51C}" type="pres">
      <dgm:prSet presAssocID="{41A59B60-380C-45AE-BAB5-890F7AC71779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8150D50-0BBC-4A66-BF96-BC577761CAA4}" type="pres">
      <dgm:prSet presAssocID="{6C049F2C-1FBD-4B32-9526-8EC1164C87E3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907869-CC08-4D02-9B2A-823F1F49119F}" type="pres">
      <dgm:prSet presAssocID="{45CF0F41-74B1-4127-BE99-2820C2916892}" presName="base" presStyleLbl="dkBgShp" presStyleIdx="1" presStyleCnt="2"/>
      <dgm:spPr/>
    </dgm:pt>
  </dgm:ptLst>
  <dgm:cxnLst>
    <dgm:cxn modelId="{D1F9C359-EA72-466B-8D26-1EC8502D56D4}" type="presOf" srcId="{6C049F2C-1FBD-4B32-9526-8EC1164C87E3}" destId="{98150D50-0BBC-4A66-BF96-BC577761CAA4}" srcOrd="0" destOrd="0" presId="urn:microsoft.com/office/officeart/2005/8/layout/hList3"/>
    <dgm:cxn modelId="{DC069E71-5AA4-4F2D-BF10-8C8FE4AB9190}" srcId="{45CF0F41-74B1-4127-BE99-2820C2916892}" destId="{41A59B60-380C-45AE-BAB5-890F7AC71779}" srcOrd="1" destOrd="0" parTransId="{C27503D8-DCFB-45CF-AC7B-343BCDBF717A}" sibTransId="{684D9E73-F1D1-4FAE-84F4-A83E0C185E2E}"/>
    <dgm:cxn modelId="{CEF2864A-7729-45EF-9C6D-51C42706F372}" type="presOf" srcId="{15499FA8-1DA7-484A-8176-039490929664}" destId="{18DCFA65-4924-4529-AADA-6105297BF832}" srcOrd="0" destOrd="0" presId="urn:microsoft.com/office/officeart/2005/8/layout/hList3"/>
    <dgm:cxn modelId="{0D3BAAE1-3072-46BF-B86B-D77478BD9420}" type="presOf" srcId="{E8FE7956-2067-47E5-B834-2262CFEB2890}" destId="{DB0CC08B-50FF-4D9E-9699-4E67852D7E90}" srcOrd="0" destOrd="0" presId="urn:microsoft.com/office/officeart/2005/8/layout/hList3"/>
    <dgm:cxn modelId="{8C44C70E-E166-495B-AEC3-1F79FCCC0462}" type="presOf" srcId="{41A59B60-380C-45AE-BAB5-890F7AC71779}" destId="{316350DE-C11E-43CC-81A0-E7853703D51C}" srcOrd="0" destOrd="0" presId="urn:microsoft.com/office/officeart/2005/8/layout/hList3"/>
    <dgm:cxn modelId="{7FF05FD5-5B56-4479-99EA-53C115DAAABA}" srcId="{E8FE7956-2067-47E5-B834-2262CFEB2890}" destId="{45CF0F41-74B1-4127-BE99-2820C2916892}" srcOrd="0" destOrd="0" parTransId="{DD79EFDF-EE02-45FF-936C-F4E014A2BBC7}" sibTransId="{01F00D57-3EB8-452A-9DEC-FADA0F4BE92E}"/>
    <dgm:cxn modelId="{E3C82FCD-A179-475C-AEA0-B1AAAB55F168}" srcId="{45CF0F41-74B1-4127-BE99-2820C2916892}" destId="{6C049F2C-1FBD-4B32-9526-8EC1164C87E3}" srcOrd="2" destOrd="0" parTransId="{B4C504F2-91EC-4495-8C6E-9CE460705964}" sibTransId="{FED7D4FF-9010-44E7-8507-1FD0DA173F8A}"/>
    <dgm:cxn modelId="{1769B13F-247B-4076-9D0E-DC16788AE415}" srcId="{45CF0F41-74B1-4127-BE99-2820C2916892}" destId="{15499FA8-1DA7-484A-8176-039490929664}" srcOrd="0" destOrd="0" parTransId="{6EBC5312-BADE-4CCC-A280-90D0058EC6CF}" sibTransId="{800558DD-08F0-455F-8F98-EE510D3FEAE0}"/>
    <dgm:cxn modelId="{E416B1C6-4B15-42B3-8A0E-83CD7155783E}" type="presOf" srcId="{45CF0F41-74B1-4127-BE99-2820C2916892}" destId="{333EB0CD-6C5C-42FB-A578-774CCDC8FC67}" srcOrd="0" destOrd="0" presId="urn:microsoft.com/office/officeart/2005/8/layout/hList3"/>
    <dgm:cxn modelId="{5F565BD3-A631-4CE1-ADC9-E52DEBAE24C5}" type="presParOf" srcId="{DB0CC08B-50FF-4D9E-9699-4E67852D7E90}" destId="{333EB0CD-6C5C-42FB-A578-774CCDC8FC67}" srcOrd="0" destOrd="0" presId="urn:microsoft.com/office/officeart/2005/8/layout/hList3"/>
    <dgm:cxn modelId="{674CF051-9DE6-40BA-862A-F5F228D8A6F0}" type="presParOf" srcId="{DB0CC08B-50FF-4D9E-9699-4E67852D7E90}" destId="{4FBADDC1-B71F-4A08-B7B4-3F845630E293}" srcOrd="1" destOrd="0" presId="urn:microsoft.com/office/officeart/2005/8/layout/hList3"/>
    <dgm:cxn modelId="{13CFD73D-9155-409C-9EE2-61D188A53227}" type="presParOf" srcId="{4FBADDC1-B71F-4A08-B7B4-3F845630E293}" destId="{18DCFA65-4924-4529-AADA-6105297BF832}" srcOrd="0" destOrd="0" presId="urn:microsoft.com/office/officeart/2005/8/layout/hList3"/>
    <dgm:cxn modelId="{7576210D-43C1-4D2D-800E-3EC2CE134599}" type="presParOf" srcId="{4FBADDC1-B71F-4A08-B7B4-3F845630E293}" destId="{316350DE-C11E-43CC-81A0-E7853703D51C}" srcOrd="1" destOrd="0" presId="urn:microsoft.com/office/officeart/2005/8/layout/hList3"/>
    <dgm:cxn modelId="{791BCECD-5F8C-4CBD-99DE-8292B3FC7DAF}" type="presParOf" srcId="{4FBADDC1-B71F-4A08-B7B4-3F845630E293}" destId="{98150D50-0BBC-4A66-BF96-BC577761CAA4}" srcOrd="2" destOrd="0" presId="urn:microsoft.com/office/officeart/2005/8/layout/hList3"/>
    <dgm:cxn modelId="{E9FFFEDD-D3EB-467B-9835-D466C7FB9B2F}" type="presParOf" srcId="{DB0CC08B-50FF-4D9E-9699-4E67852D7E90}" destId="{0E907869-CC08-4D02-9B2A-823F1F49119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39CF60-A888-4916-BC58-7382B283CC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0AF0ACFE-50FA-4D6F-B358-2E85F6BF46F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Director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C8A06E89-7A46-424C-9998-2D596A06D731}" type="parTrans" cxnId="{00EC0ACC-5ED5-4A2F-8A42-F64716CFE9C2}">
      <dgm:prSet/>
      <dgm:spPr/>
    </dgm:pt>
    <dgm:pt modelId="{E14DAB2C-5C62-4799-9D4E-15D5E0F69E34}" type="sibTrans" cxnId="{00EC0ACC-5ED5-4A2F-8A42-F64716CFE9C2}">
      <dgm:prSet/>
      <dgm:spPr/>
    </dgm:pt>
    <dgm:pt modelId="{B3C5A822-E4A7-4549-A197-274C1C335E9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Método idóneo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para llevar acabo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el proyecto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6669CF82-882B-484C-ACCD-55087D23C39C}" type="parTrans" cxnId="{1CC5C176-C8FD-484F-8A05-815DC62E283D}">
      <dgm:prSet/>
      <dgm:spPr/>
    </dgm:pt>
    <dgm:pt modelId="{FB1EA046-22B4-45D4-AB76-CB1594717357}" type="sibTrans" cxnId="{1CC5C176-C8FD-484F-8A05-815DC62E283D}">
      <dgm:prSet/>
      <dgm:spPr/>
    </dgm:pt>
    <dgm:pt modelId="{428AC85D-6EF2-48EC-B52A-261110F46D59}">
      <dgm:prSet/>
      <dgm:spPr/>
      <dgm:t>
        <a:bodyPr/>
        <a:lstStyle/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Participación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Recursos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Enfoque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C7D070E4-797D-4854-BC35-421D8090B8EE}" type="parTrans" cxnId="{D212C3AA-2F44-444B-9D81-C80B8F1950F4}">
      <dgm:prSet/>
      <dgm:spPr/>
    </dgm:pt>
    <dgm:pt modelId="{C83CDE41-6A57-4528-8034-2760267F6763}" type="sibTrans" cxnId="{D212C3AA-2F44-444B-9D81-C80B8F1950F4}">
      <dgm:prSet/>
      <dgm:spPr/>
    </dgm:pt>
    <dgm:pt modelId="{CEF1E703-35AB-42CC-B552-1BE02CBA070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Definir las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Fases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510A95DE-A3D3-44E9-BBE8-356E91D07C41}" type="parTrans" cxnId="{3E9DECD7-083D-48EB-9732-41C13B006ECF}">
      <dgm:prSet/>
      <dgm:spPr/>
    </dgm:pt>
    <dgm:pt modelId="{052E87D0-9DD2-43B9-8054-8D394DA6A8CB}" type="sibTrans" cxnId="{3E9DECD7-083D-48EB-9732-41C13B006ECF}">
      <dgm:prSet/>
      <dgm:spPr/>
    </dgm:pt>
    <dgm:pt modelId="{0FDE2D94-8F63-4CF8-8ECC-A1D5F21715C7}">
      <dgm:prSet/>
      <dgm:spPr/>
      <dgm:t>
        <a:bodyPr/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Revisión de Entregables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Objetivos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Autorización para 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Continuar con la siguiente fase</a:t>
          </a:r>
          <a:endParaRPr kumimoji="0" lang="es-E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19D0BB1D-800B-42D7-A362-D214FE633653}" type="parTrans" cxnId="{FFCBC75C-3A95-4C93-BD0C-31AD97392B82}">
      <dgm:prSet/>
      <dgm:spPr/>
    </dgm:pt>
    <dgm:pt modelId="{4FF061C1-90AE-4886-B516-B5A7C210B099}" type="sibTrans" cxnId="{FFCBC75C-3A95-4C93-BD0C-31AD97392B82}">
      <dgm:prSet/>
      <dgm:spPr/>
    </dgm:pt>
    <dgm:pt modelId="{243A9DC2-8F1F-4223-AD90-1B5665AFE2BC}" type="pres">
      <dgm:prSet presAssocID="{D439CF60-A888-4916-BC58-7382B283CC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945536-1BF0-4770-A3E8-895169664464}" type="pres">
      <dgm:prSet presAssocID="{0AF0ACFE-50FA-4D6F-B358-2E85F6BF46F5}" presName="hierRoot1" presStyleCnt="0">
        <dgm:presLayoutVars>
          <dgm:hierBranch/>
        </dgm:presLayoutVars>
      </dgm:prSet>
      <dgm:spPr/>
    </dgm:pt>
    <dgm:pt modelId="{A309409E-8B27-49E5-86F7-AC13A3C73794}" type="pres">
      <dgm:prSet presAssocID="{0AF0ACFE-50FA-4D6F-B358-2E85F6BF46F5}" presName="rootComposite1" presStyleCnt="0"/>
      <dgm:spPr/>
    </dgm:pt>
    <dgm:pt modelId="{5DC3FEFE-EC2A-41E6-A934-D598E67D53D5}" type="pres">
      <dgm:prSet presAssocID="{0AF0ACFE-50FA-4D6F-B358-2E85F6BF46F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5C4B9A4-F8A2-4DEA-9556-2CCBAA044712}" type="pres">
      <dgm:prSet presAssocID="{0AF0ACFE-50FA-4D6F-B358-2E85F6BF46F5}" presName="rootConnector1" presStyleLbl="node1" presStyleIdx="0" presStyleCnt="0"/>
      <dgm:spPr/>
      <dgm:t>
        <a:bodyPr/>
        <a:lstStyle/>
        <a:p>
          <a:endParaRPr lang="es-CO"/>
        </a:p>
      </dgm:t>
    </dgm:pt>
    <dgm:pt modelId="{465363E1-44A1-45FE-94DD-C1D4C5D441B9}" type="pres">
      <dgm:prSet presAssocID="{0AF0ACFE-50FA-4D6F-B358-2E85F6BF46F5}" presName="hierChild2" presStyleCnt="0"/>
      <dgm:spPr/>
    </dgm:pt>
    <dgm:pt modelId="{EB071BBD-C4CD-4AC7-AD6F-5479D28989BB}" type="pres">
      <dgm:prSet presAssocID="{6669CF82-882B-484C-ACCD-55087D23C39C}" presName="Name35" presStyleLbl="parChTrans1D2" presStyleIdx="0" presStyleCnt="3"/>
      <dgm:spPr/>
    </dgm:pt>
    <dgm:pt modelId="{60D281E5-3D57-4B21-BD3A-2358CCF53D28}" type="pres">
      <dgm:prSet presAssocID="{B3C5A822-E4A7-4549-A197-274C1C335E94}" presName="hierRoot2" presStyleCnt="0">
        <dgm:presLayoutVars>
          <dgm:hierBranch/>
        </dgm:presLayoutVars>
      </dgm:prSet>
      <dgm:spPr/>
    </dgm:pt>
    <dgm:pt modelId="{FB170FCB-23E0-4AA5-A5B6-55CD616F24CD}" type="pres">
      <dgm:prSet presAssocID="{B3C5A822-E4A7-4549-A197-274C1C335E94}" presName="rootComposite" presStyleCnt="0"/>
      <dgm:spPr/>
    </dgm:pt>
    <dgm:pt modelId="{1F0E8DD2-E167-492E-BAB2-94927D33979D}" type="pres">
      <dgm:prSet presAssocID="{B3C5A822-E4A7-4549-A197-274C1C335E9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7A52600-A5CB-4F1F-8C03-9FAB35738FF0}" type="pres">
      <dgm:prSet presAssocID="{B3C5A822-E4A7-4549-A197-274C1C335E94}" presName="rootConnector" presStyleLbl="node2" presStyleIdx="0" presStyleCnt="3"/>
      <dgm:spPr/>
      <dgm:t>
        <a:bodyPr/>
        <a:lstStyle/>
        <a:p>
          <a:endParaRPr lang="es-CO"/>
        </a:p>
      </dgm:t>
    </dgm:pt>
    <dgm:pt modelId="{DB4C618C-C90C-4FBA-9095-7DB295655BF3}" type="pres">
      <dgm:prSet presAssocID="{B3C5A822-E4A7-4549-A197-274C1C335E94}" presName="hierChild4" presStyleCnt="0"/>
      <dgm:spPr/>
    </dgm:pt>
    <dgm:pt modelId="{B84B4510-A6F1-4622-8D4E-B1172BFE9D89}" type="pres">
      <dgm:prSet presAssocID="{B3C5A822-E4A7-4549-A197-274C1C335E94}" presName="hierChild5" presStyleCnt="0"/>
      <dgm:spPr/>
    </dgm:pt>
    <dgm:pt modelId="{D2A77FD4-F797-4278-BD44-F97D29FBE2A8}" type="pres">
      <dgm:prSet presAssocID="{C7D070E4-797D-4854-BC35-421D8090B8EE}" presName="Name35" presStyleLbl="parChTrans1D2" presStyleIdx="1" presStyleCnt="3"/>
      <dgm:spPr/>
    </dgm:pt>
    <dgm:pt modelId="{A89BBD08-F81A-4085-B180-58CBFDAB9B15}" type="pres">
      <dgm:prSet presAssocID="{428AC85D-6EF2-48EC-B52A-261110F46D59}" presName="hierRoot2" presStyleCnt="0">
        <dgm:presLayoutVars>
          <dgm:hierBranch/>
        </dgm:presLayoutVars>
      </dgm:prSet>
      <dgm:spPr/>
    </dgm:pt>
    <dgm:pt modelId="{D572745B-2ACF-4C0D-ABC9-7436EE6B527B}" type="pres">
      <dgm:prSet presAssocID="{428AC85D-6EF2-48EC-B52A-261110F46D59}" presName="rootComposite" presStyleCnt="0"/>
      <dgm:spPr/>
    </dgm:pt>
    <dgm:pt modelId="{16625928-70AA-4000-9619-D4723C8EF460}" type="pres">
      <dgm:prSet presAssocID="{428AC85D-6EF2-48EC-B52A-261110F46D5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F15C79-6EEB-4990-B68A-B3C6BDF35257}" type="pres">
      <dgm:prSet presAssocID="{428AC85D-6EF2-48EC-B52A-261110F46D59}" presName="rootConnector" presStyleLbl="node2" presStyleIdx="1" presStyleCnt="3"/>
      <dgm:spPr/>
      <dgm:t>
        <a:bodyPr/>
        <a:lstStyle/>
        <a:p>
          <a:endParaRPr lang="es-CO"/>
        </a:p>
      </dgm:t>
    </dgm:pt>
    <dgm:pt modelId="{45CBCE6E-BCB7-4E7E-AC3B-CF0B4F612384}" type="pres">
      <dgm:prSet presAssocID="{428AC85D-6EF2-48EC-B52A-261110F46D59}" presName="hierChild4" presStyleCnt="0"/>
      <dgm:spPr/>
    </dgm:pt>
    <dgm:pt modelId="{EB509A92-2B1B-40E2-BACF-775B3B82133C}" type="pres">
      <dgm:prSet presAssocID="{428AC85D-6EF2-48EC-B52A-261110F46D59}" presName="hierChild5" presStyleCnt="0"/>
      <dgm:spPr/>
    </dgm:pt>
    <dgm:pt modelId="{771AD726-C950-462D-983F-1B7D72C38422}" type="pres">
      <dgm:prSet presAssocID="{510A95DE-A3D3-44E9-BBE8-356E91D07C41}" presName="Name35" presStyleLbl="parChTrans1D2" presStyleIdx="2" presStyleCnt="3"/>
      <dgm:spPr/>
    </dgm:pt>
    <dgm:pt modelId="{A1C65C92-AAB4-4D17-B42A-DB7B2A54AEE0}" type="pres">
      <dgm:prSet presAssocID="{CEF1E703-35AB-42CC-B552-1BE02CBA070F}" presName="hierRoot2" presStyleCnt="0">
        <dgm:presLayoutVars>
          <dgm:hierBranch/>
        </dgm:presLayoutVars>
      </dgm:prSet>
      <dgm:spPr/>
    </dgm:pt>
    <dgm:pt modelId="{995BAF6D-00C7-4380-90A5-6D332CFA796D}" type="pres">
      <dgm:prSet presAssocID="{CEF1E703-35AB-42CC-B552-1BE02CBA070F}" presName="rootComposite" presStyleCnt="0"/>
      <dgm:spPr/>
    </dgm:pt>
    <dgm:pt modelId="{41670B05-29E5-4E85-BE11-8B7CA87306AC}" type="pres">
      <dgm:prSet presAssocID="{CEF1E703-35AB-42CC-B552-1BE02CBA070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F4A45B8-4D54-4E8A-AD92-9C1167974344}" type="pres">
      <dgm:prSet presAssocID="{CEF1E703-35AB-42CC-B552-1BE02CBA070F}" presName="rootConnector" presStyleLbl="node2" presStyleIdx="2" presStyleCnt="3"/>
      <dgm:spPr/>
      <dgm:t>
        <a:bodyPr/>
        <a:lstStyle/>
        <a:p>
          <a:endParaRPr lang="es-CO"/>
        </a:p>
      </dgm:t>
    </dgm:pt>
    <dgm:pt modelId="{AD663B6F-DBA9-44A7-8C2B-BAFF767BD1F3}" type="pres">
      <dgm:prSet presAssocID="{CEF1E703-35AB-42CC-B552-1BE02CBA070F}" presName="hierChild4" presStyleCnt="0"/>
      <dgm:spPr/>
    </dgm:pt>
    <dgm:pt modelId="{40077120-0CCA-43E6-B078-990648C3D48F}" type="pres">
      <dgm:prSet presAssocID="{19D0BB1D-800B-42D7-A362-D214FE633653}" presName="Name35" presStyleLbl="parChTrans1D3" presStyleIdx="0" presStyleCnt="1"/>
      <dgm:spPr/>
    </dgm:pt>
    <dgm:pt modelId="{56E6484F-C767-4CFD-914B-0AB32775A245}" type="pres">
      <dgm:prSet presAssocID="{0FDE2D94-8F63-4CF8-8ECC-A1D5F21715C7}" presName="hierRoot2" presStyleCnt="0">
        <dgm:presLayoutVars>
          <dgm:hierBranch val="r"/>
        </dgm:presLayoutVars>
      </dgm:prSet>
      <dgm:spPr/>
    </dgm:pt>
    <dgm:pt modelId="{4E946339-EC4D-40A4-AA11-07BA566B2788}" type="pres">
      <dgm:prSet presAssocID="{0FDE2D94-8F63-4CF8-8ECC-A1D5F21715C7}" presName="rootComposite" presStyleCnt="0"/>
      <dgm:spPr/>
    </dgm:pt>
    <dgm:pt modelId="{8FCB913E-EED9-4DB0-8760-C049D716F1FA}" type="pres">
      <dgm:prSet presAssocID="{0FDE2D94-8F63-4CF8-8ECC-A1D5F21715C7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B8BF94E-302C-4681-A940-C8C13F305CD1}" type="pres">
      <dgm:prSet presAssocID="{0FDE2D94-8F63-4CF8-8ECC-A1D5F21715C7}" presName="rootConnector" presStyleLbl="node3" presStyleIdx="0" presStyleCnt="1"/>
      <dgm:spPr/>
      <dgm:t>
        <a:bodyPr/>
        <a:lstStyle/>
        <a:p>
          <a:endParaRPr lang="es-CO"/>
        </a:p>
      </dgm:t>
    </dgm:pt>
    <dgm:pt modelId="{5EFC0AB5-2F95-4DED-8617-7F68194B2452}" type="pres">
      <dgm:prSet presAssocID="{0FDE2D94-8F63-4CF8-8ECC-A1D5F21715C7}" presName="hierChild4" presStyleCnt="0"/>
      <dgm:spPr/>
    </dgm:pt>
    <dgm:pt modelId="{A33258B6-EBCE-4185-89E3-522E79C01F2D}" type="pres">
      <dgm:prSet presAssocID="{0FDE2D94-8F63-4CF8-8ECC-A1D5F21715C7}" presName="hierChild5" presStyleCnt="0"/>
      <dgm:spPr/>
    </dgm:pt>
    <dgm:pt modelId="{F9D6758B-77DF-41C4-9763-2E3AAC957455}" type="pres">
      <dgm:prSet presAssocID="{CEF1E703-35AB-42CC-B552-1BE02CBA070F}" presName="hierChild5" presStyleCnt="0"/>
      <dgm:spPr/>
    </dgm:pt>
    <dgm:pt modelId="{031C1EF8-23AA-45E1-BBDA-610D1158E535}" type="pres">
      <dgm:prSet presAssocID="{0AF0ACFE-50FA-4D6F-B358-2E85F6BF46F5}" presName="hierChild3" presStyleCnt="0"/>
      <dgm:spPr/>
    </dgm:pt>
  </dgm:ptLst>
  <dgm:cxnLst>
    <dgm:cxn modelId="{5C291F38-3B69-46F5-A768-C84602882A26}" type="presOf" srcId="{0FDE2D94-8F63-4CF8-8ECC-A1D5F21715C7}" destId="{FB8BF94E-302C-4681-A940-C8C13F305CD1}" srcOrd="1" destOrd="0" presId="urn:microsoft.com/office/officeart/2005/8/layout/orgChart1"/>
    <dgm:cxn modelId="{28B8C2F2-95B6-4BCB-BF73-C3972EB146BD}" type="presOf" srcId="{CEF1E703-35AB-42CC-B552-1BE02CBA070F}" destId="{41670B05-29E5-4E85-BE11-8B7CA87306AC}" srcOrd="0" destOrd="0" presId="urn:microsoft.com/office/officeart/2005/8/layout/orgChart1"/>
    <dgm:cxn modelId="{AA746F46-7F9E-4A3E-A9DC-9B0FFA21269B}" type="presOf" srcId="{CEF1E703-35AB-42CC-B552-1BE02CBA070F}" destId="{EF4A45B8-4D54-4E8A-AD92-9C1167974344}" srcOrd="1" destOrd="0" presId="urn:microsoft.com/office/officeart/2005/8/layout/orgChart1"/>
    <dgm:cxn modelId="{F8454830-9EE2-473F-8DB2-E6EA74BACC57}" type="presOf" srcId="{0AF0ACFE-50FA-4D6F-B358-2E85F6BF46F5}" destId="{35C4B9A4-F8A2-4DEA-9556-2CCBAA044712}" srcOrd="1" destOrd="0" presId="urn:microsoft.com/office/officeart/2005/8/layout/orgChart1"/>
    <dgm:cxn modelId="{DFA798F6-3574-42A0-8D01-8A68D8742287}" type="presOf" srcId="{510A95DE-A3D3-44E9-BBE8-356E91D07C41}" destId="{771AD726-C950-462D-983F-1B7D72C38422}" srcOrd="0" destOrd="0" presId="urn:microsoft.com/office/officeart/2005/8/layout/orgChart1"/>
    <dgm:cxn modelId="{40B0F4CB-E793-4A66-A926-F5CCC6D928C4}" type="presOf" srcId="{6669CF82-882B-484C-ACCD-55087D23C39C}" destId="{EB071BBD-C4CD-4AC7-AD6F-5479D28989BB}" srcOrd="0" destOrd="0" presId="urn:microsoft.com/office/officeart/2005/8/layout/orgChart1"/>
    <dgm:cxn modelId="{1FFB8DD0-19AF-443A-9E23-0E755BDF3A68}" type="presOf" srcId="{B3C5A822-E4A7-4549-A197-274C1C335E94}" destId="{1F0E8DD2-E167-492E-BAB2-94927D33979D}" srcOrd="0" destOrd="0" presId="urn:microsoft.com/office/officeart/2005/8/layout/orgChart1"/>
    <dgm:cxn modelId="{22488D16-1DBE-4DEE-9E8C-FB7E71031034}" type="presOf" srcId="{19D0BB1D-800B-42D7-A362-D214FE633653}" destId="{40077120-0CCA-43E6-B078-990648C3D48F}" srcOrd="0" destOrd="0" presId="urn:microsoft.com/office/officeart/2005/8/layout/orgChart1"/>
    <dgm:cxn modelId="{82FCD9C6-0B01-4001-B195-513A07E4A057}" type="presOf" srcId="{D439CF60-A888-4916-BC58-7382B283CC15}" destId="{243A9DC2-8F1F-4223-AD90-1B5665AFE2BC}" srcOrd="0" destOrd="0" presId="urn:microsoft.com/office/officeart/2005/8/layout/orgChart1"/>
    <dgm:cxn modelId="{6EE75A62-2041-4D6A-98C5-65917401EC73}" type="presOf" srcId="{428AC85D-6EF2-48EC-B52A-261110F46D59}" destId="{D7F15C79-6EEB-4990-B68A-B3C6BDF35257}" srcOrd="1" destOrd="0" presId="urn:microsoft.com/office/officeart/2005/8/layout/orgChart1"/>
    <dgm:cxn modelId="{FFCBC75C-3A95-4C93-BD0C-31AD97392B82}" srcId="{CEF1E703-35AB-42CC-B552-1BE02CBA070F}" destId="{0FDE2D94-8F63-4CF8-8ECC-A1D5F21715C7}" srcOrd="0" destOrd="0" parTransId="{19D0BB1D-800B-42D7-A362-D214FE633653}" sibTransId="{4FF061C1-90AE-4886-B516-B5A7C210B099}"/>
    <dgm:cxn modelId="{D212C3AA-2F44-444B-9D81-C80B8F1950F4}" srcId="{0AF0ACFE-50FA-4D6F-B358-2E85F6BF46F5}" destId="{428AC85D-6EF2-48EC-B52A-261110F46D59}" srcOrd="1" destOrd="0" parTransId="{C7D070E4-797D-4854-BC35-421D8090B8EE}" sibTransId="{C83CDE41-6A57-4528-8034-2760267F6763}"/>
    <dgm:cxn modelId="{23DAA8E7-C51F-4823-AEF3-600BED56DAD7}" type="presOf" srcId="{0AF0ACFE-50FA-4D6F-B358-2E85F6BF46F5}" destId="{5DC3FEFE-EC2A-41E6-A934-D598E67D53D5}" srcOrd="0" destOrd="0" presId="urn:microsoft.com/office/officeart/2005/8/layout/orgChart1"/>
    <dgm:cxn modelId="{0EA42321-3E65-48FC-9659-FB5AF8F03730}" type="presOf" srcId="{B3C5A822-E4A7-4549-A197-274C1C335E94}" destId="{C7A52600-A5CB-4F1F-8C03-9FAB35738FF0}" srcOrd="1" destOrd="0" presId="urn:microsoft.com/office/officeart/2005/8/layout/orgChart1"/>
    <dgm:cxn modelId="{1CC5C176-C8FD-484F-8A05-815DC62E283D}" srcId="{0AF0ACFE-50FA-4D6F-B358-2E85F6BF46F5}" destId="{B3C5A822-E4A7-4549-A197-274C1C335E94}" srcOrd="0" destOrd="0" parTransId="{6669CF82-882B-484C-ACCD-55087D23C39C}" sibTransId="{FB1EA046-22B4-45D4-AB76-CB1594717357}"/>
    <dgm:cxn modelId="{1717CA29-2ACA-4FDA-A920-AE611D611BE1}" type="presOf" srcId="{428AC85D-6EF2-48EC-B52A-261110F46D59}" destId="{16625928-70AA-4000-9619-D4723C8EF460}" srcOrd="0" destOrd="0" presId="urn:microsoft.com/office/officeart/2005/8/layout/orgChart1"/>
    <dgm:cxn modelId="{71964F77-8119-4687-A75D-A650789229D6}" type="presOf" srcId="{0FDE2D94-8F63-4CF8-8ECC-A1D5F21715C7}" destId="{8FCB913E-EED9-4DB0-8760-C049D716F1FA}" srcOrd="0" destOrd="0" presId="urn:microsoft.com/office/officeart/2005/8/layout/orgChart1"/>
    <dgm:cxn modelId="{3E9DECD7-083D-48EB-9732-41C13B006ECF}" srcId="{0AF0ACFE-50FA-4D6F-B358-2E85F6BF46F5}" destId="{CEF1E703-35AB-42CC-B552-1BE02CBA070F}" srcOrd="2" destOrd="0" parTransId="{510A95DE-A3D3-44E9-BBE8-356E91D07C41}" sibTransId="{052E87D0-9DD2-43B9-8054-8D394DA6A8CB}"/>
    <dgm:cxn modelId="{00EC0ACC-5ED5-4A2F-8A42-F64716CFE9C2}" srcId="{D439CF60-A888-4916-BC58-7382B283CC15}" destId="{0AF0ACFE-50FA-4D6F-B358-2E85F6BF46F5}" srcOrd="0" destOrd="0" parTransId="{C8A06E89-7A46-424C-9998-2D596A06D731}" sibTransId="{E14DAB2C-5C62-4799-9D4E-15D5E0F69E34}"/>
    <dgm:cxn modelId="{691E055C-750A-4B39-A532-616A04840C3E}" type="presOf" srcId="{C7D070E4-797D-4854-BC35-421D8090B8EE}" destId="{D2A77FD4-F797-4278-BD44-F97D29FBE2A8}" srcOrd="0" destOrd="0" presId="urn:microsoft.com/office/officeart/2005/8/layout/orgChart1"/>
    <dgm:cxn modelId="{EF8713D7-3C90-4F05-A92D-5780C41BAB31}" type="presParOf" srcId="{243A9DC2-8F1F-4223-AD90-1B5665AFE2BC}" destId="{58945536-1BF0-4770-A3E8-895169664464}" srcOrd="0" destOrd="0" presId="urn:microsoft.com/office/officeart/2005/8/layout/orgChart1"/>
    <dgm:cxn modelId="{52354630-16E2-4EE5-85F8-D5D416996BFC}" type="presParOf" srcId="{58945536-1BF0-4770-A3E8-895169664464}" destId="{A309409E-8B27-49E5-86F7-AC13A3C73794}" srcOrd="0" destOrd="0" presId="urn:microsoft.com/office/officeart/2005/8/layout/orgChart1"/>
    <dgm:cxn modelId="{66995448-694F-45E5-A295-946B4C0BBB0F}" type="presParOf" srcId="{A309409E-8B27-49E5-86F7-AC13A3C73794}" destId="{5DC3FEFE-EC2A-41E6-A934-D598E67D53D5}" srcOrd="0" destOrd="0" presId="urn:microsoft.com/office/officeart/2005/8/layout/orgChart1"/>
    <dgm:cxn modelId="{AE02F2B5-8E53-4F4B-A5F8-F0100DB2B1E2}" type="presParOf" srcId="{A309409E-8B27-49E5-86F7-AC13A3C73794}" destId="{35C4B9A4-F8A2-4DEA-9556-2CCBAA044712}" srcOrd="1" destOrd="0" presId="urn:microsoft.com/office/officeart/2005/8/layout/orgChart1"/>
    <dgm:cxn modelId="{E8DD314A-3DDA-47DB-9234-51C8D249F093}" type="presParOf" srcId="{58945536-1BF0-4770-A3E8-895169664464}" destId="{465363E1-44A1-45FE-94DD-C1D4C5D441B9}" srcOrd="1" destOrd="0" presId="urn:microsoft.com/office/officeart/2005/8/layout/orgChart1"/>
    <dgm:cxn modelId="{04528AD0-FB56-49BB-81B6-6F6FF5B04F19}" type="presParOf" srcId="{465363E1-44A1-45FE-94DD-C1D4C5D441B9}" destId="{EB071BBD-C4CD-4AC7-AD6F-5479D28989BB}" srcOrd="0" destOrd="0" presId="urn:microsoft.com/office/officeart/2005/8/layout/orgChart1"/>
    <dgm:cxn modelId="{C2EC7769-E26E-4E89-9F28-D919E65DBA7B}" type="presParOf" srcId="{465363E1-44A1-45FE-94DD-C1D4C5D441B9}" destId="{60D281E5-3D57-4B21-BD3A-2358CCF53D28}" srcOrd="1" destOrd="0" presId="urn:microsoft.com/office/officeart/2005/8/layout/orgChart1"/>
    <dgm:cxn modelId="{6E2AAD0F-B312-46AF-BA29-B722D0AF0807}" type="presParOf" srcId="{60D281E5-3D57-4B21-BD3A-2358CCF53D28}" destId="{FB170FCB-23E0-4AA5-A5B6-55CD616F24CD}" srcOrd="0" destOrd="0" presId="urn:microsoft.com/office/officeart/2005/8/layout/orgChart1"/>
    <dgm:cxn modelId="{300D6509-A5AE-4B8D-B855-DB238FBC6128}" type="presParOf" srcId="{FB170FCB-23E0-4AA5-A5B6-55CD616F24CD}" destId="{1F0E8DD2-E167-492E-BAB2-94927D33979D}" srcOrd="0" destOrd="0" presId="urn:microsoft.com/office/officeart/2005/8/layout/orgChart1"/>
    <dgm:cxn modelId="{ABD44C87-5500-4573-9AFC-D8451164B264}" type="presParOf" srcId="{FB170FCB-23E0-4AA5-A5B6-55CD616F24CD}" destId="{C7A52600-A5CB-4F1F-8C03-9FAB35738FF0}" srcOrd="1" destOrd="0" presId="urn:microsoft.com/office/officeart/2005/8/layout/orgChart1"/>
    <dgm:cxn modelId="{99777840-B747-48E3-B77E-4A196997D440}" type="presParOf" srcId="{60D281E5-3D57-4B21-BD3A-2358CCF53D28}" destId="{DB4C618C-C90C-4FBA-9095-7DB295655BF3}" srcOrd="1" destOrd="0" presId="urn:microsoft.com/office/officeart/2005/8/layout/orgChart1"/>
    <dgm:cxn modelId="{72951C89-0FFA-4D09-A0A7-81E6D3D87A58}" type="presParOf" srcId="{60D281E5-3D57-4B21-BD3A-2358CCF53D28}" destId="{B84B4510-A6F1-4622-8D4E-B1172BFE9D89}" srcOrd="2" destOrd="0" presId="urn:microsoft.com/office/officeart/2005/8/layout/orgChart1"/>
    <dgm:cxn modelId="{3581D990-BC1E-426E-8842-439CC9601AA6}" type="presParOf" srcId="{465363E1-44A1-45FE-94DD-C1D4C5D441B9}" destId="{D2A77FD4-F797-4278-BD44-F97D29FBE2A8}" srcOrd="2" destOrd="0" presId="urn:microsoft.com/office/officeart/2005/8/layout/orgChart1"/>
    <dgm:cxn modelId="{F0066F8B-CD75-415D-A347-BC9C78D2AB38}" type="presParOf" srcId="{465363E1-44A1-45FE-94DD-C1D4C5D441B9}" destId="{A89BBD08-F81A-4085-B180-58CBFDAB9B15}" srcOrd="3" destOrd="0" presId="urn:microsoft.com/office/officeart/2005/8/layout/orgChart1"/>
    <dgm:cxn modelId="{057C46D1-F78F-4E35-83B5-B3E4D856CC0D}" type="presParOf" srcId="{A89BBD08-F81A-4085-B180-58CBFDAB9B15}" destId="{D572745B-2ACF-4C0D-ABC9-7436EE6B527B}" srcOrd="0" destOrd="0" presId="urn:microsoft.com/office/officeart/2005/8/layout/orgChart1"/>
    <dgm:cxn modelId="{802F8CCA-EAE2-4564-B2B1-41C10C5277D6}" type="presParOf" srcId="{D572745B-2ACF-4C0D-ABC9-7436EE6B527B}" destId="{16625928-70AA-4000-9619-D4723C8EF460}" srcOrd="0" destOrd="0" presId="urn:microsoft.com/office/officeart/2005/8/layout/orgChart1"/>
    <dgm:cxn modelId="{D4994030-4822-4979-8DB0-D231BC6C9CA1}" type="presParOf" srcId="{D572745B-2ACF-4C0D-ABC9-7436EE6B527B}" destId="{D7F15C79-6EEB-4990-B68A-B3C6BDF35257}" srcOrd="1" destOrd="0" presId="urn:microsoft.com/office/officeart/2005/8/layout/orgChart1"/>
    <dgm:cxn modelId="{36E9425B-5DE1-4025-ABCE-1F156A2D9159}" type="presParOf" srcId="{A89BBD08-F81A-4085-B180-58CBFDAB9B15}" destId="{45CBCE6E-BCB7-4E7E-AC3B-CF0B4F612384}" srcOrd="1" destOrd="0" presId="urn:microsoft.com/office/officeart/2005/8/layout/orgChart1"/>
    <dgm:cxn modelId="{FD3AF614-16B0-4744-84C9-6B5195A14D65}" type="presParOf" srcId="{A89BBD08-F81A-4085-B180-58CBFDAB9B15}" destId="{EB509A92-2B1B-40E2-BACF-775B3B82133C}" srcOrd="2" destOrd="0" presId="urn:microsoft.com/office/officeart/2005/8/layout/orgChart1"/>
    <dgm:cxn modelId="{F25924E5-63C0-4FF7-B284-71F8A25055CF}" type="presParOf" srcId="{465363E1-44A1-45FE-94DD-C1D4C5D441B9}" destId="{771AD726-C950-462D-983F-1B7D72C38422}" srcOrd="4" destOrd="0" presId="urn:microsoft.com/office/officeart/2005/8/layout/orgChart1"/>
    <dgm:cxn modelId="{CC8952FD-A0C2-48C0-8AB8-06F91114FD60}" type="presParOf" srcId="{465363E1-44A1-45FE-94DD-C1D4C5D441B9}" destId="{A1C65C92-AAB4-4D17-B42A-DB7B2A54AEE0}" srcOrd="5" destOrd="0" presId="urn:microsoft.com/office/officeart/2005/8/layout/orgChart1"/>
    <dgm:cxn modelId="{9C96D703-B49F-4F70-AB30-9A521DD948C9}" type="presParOf" srcId="{A1C65C92-AAB4-4D17-B42A-DB7B2A54AEE0}" destId="{995BAF6D-00C7-4380-90A5-6D332CFA796D}" srcOrd="0" destOrd="0" presId="urn:microsoft.com/office/officeart/2005/8/layout/orgChart1"/>
    <dgm:cxn modelId="{F8155C61-4FEA-4F92-9D3B-8749BC0E134A}" type="presParOf" srcId="{995BAF6D-00C7-4380-90A5-6D332CFA796D}" destId="{41670B05-29E5-4E85-BE11-8B7CA87306AC}" srcOrd="0" destOrd="0" presId="urn:microsoft.com/office/officeart/2005/8/layout/orgChart1"/>
    <dgm:cxn modelId="{33C8C96C-C04B-44F8-A606-FCDF2116A3B0}" type="presParOf" srcId="{995BAF6D-00C7-4380-90A5-6D332CFA796D}" destId="{EF4A45B8-4D54-4E8A-AD92-9C1167974344}" srcOrd="1" destOrd="0" presId="urn:microsoft.com/office/officeart/2005/8/layout/orgChart1"/>
    <dgm:cxn modelId="{EECEE4A9-FD82-4BD3-B7C1-ED7B02D65C75}" type="presParOf" srcId="{A1C65C92-AAB4-4D17-B42A-DB7B2A54AEE0}" destId="{AD663B6F-DBA9-44A7-8C2B-BAFF767BD1F3}" srcOrd="1" destOrd="0" presId="urn:microsoft.com/office/officeart/2005/8/layout/orgChart1"/>
    <dgm:cxn modelId="{20B25202-7537-4A6F-8FB2-4191FA2D8818}" type="presParOf" srcId="{AD663B6F-DBA9-44A7-8C2B-BAFF767BD1F3}" destId="{40077120-0CCA-43E6-B078-990648C3D48F}" srcOrd="0" destOrd="0" presId="urn:microsoft.com/office/officeart/2005/8/layout/orgChart1"/>
    <dgm:cxn modelId="{29F25B50-F1AC-4D7E-87E3-FB38F7BC3411}" type="presParOf" srcId="{AD663B6F-DBA9-44A7-8C2B-BAFF767BD1F3}" destId="{56E6484F-C767-4CFD-914B-0AB32775A245}" srcOrd="1" destOrd="0" presId="urn:microsoft.com/office/officeart/2005/8/layout/orgChart1"/>
    <dgm:cxn modelId="{570526F3-3342-411E-BC67-AF580FBC7672}" type="presParOf" srcId="{56E6484F-C767-4CFD-914B-0AB32775A245}" destId="{4E946339-EC4D-40A4-AA11-07BA566B2788}" srcOrd="0" destOrd="0" presId="urn:microsoft.com/office/officeart/2005/8/layout/orgChart1"/>
    <dgm:cxn modelId="{BAD706C9-BF33-4FC2-BEF9-F4F812A3C468}" type="presParOf" srcId="{4E946339-EC4D-40A4-AA11-07BA566B2788}" destId="{8FCB913E-EED9-4DB0-8760-C049D716F1FA}" srcOrd="0" destOrd="0" presId="urn:microsoft.com/office/officeart/2005/8/layout/orgChart1"/>
    <dgm:cxn modelId="{1C2D5895-7E4B-42B3-ADD8-77F3AEFA6924}" type="presParOf" srcId="{4E946339-EC4D-40A4-AA11-07BA566B2788}" destId="{FB8BF94E-302C-4681-A940-C8C13F305CD1}" srcOrd="1" destOrd="0" presId="urn:microsoft.com/office/officeart/2005/8/layout/orgChart1"/>
    <dgm:cxn modelId="{149CA558-DD28-44F6-8378-A9647206A749}" type="presParOf" srcId="{56E6484F-C767-4CFD-914B-0AB32775A245}" destId="{5EFC0AB5-2F95-4DED-8617-7F68194B2452}" srcOrd="1" destOrd="0" presId="urn:microsoft.com/office/officeart/2005/8/layout/orgChart1"/>
    <dgm:cxn modelId="{BA8408E3-3F1D-4784-ADE6-104135F646C7}" type="presParOf" srcId="{56E6484F-C767-4CFD-914B-0AB32775A245}" destId="{A33258B6-EBCE-4185-89E3-522E79C01F2D}" srcOrd="2" destOrd="0" presId="urn:microsoft.com/office/officeart/2005/8/layout/orgChart1"/>
    <dgm:cxn modelId="{2E6DD1A9-C7EE-4996-8F41-4835162852CD}" type="presParOf" srcId="{A1C65C92-AAB4-4D17-B42A-DB7B2A54AEE0}" destId="{F9D6758B-77DF-41C4-9763-2E3AAC957455}" srcOrd="2" destOrd="0" presId="urn:microsoft.com/office/officeart/2005/8/layout/orgChart1"/>
    <dgm:cxn modelId="{5B0CC006-DC3E-440E-9260-5E1F0F0C5144}" type="presParOf" srcId="{58945536-1BF0-4770-A3E8-895169664464}" destId="{031C1EF8-23AA-45E1-BBDA-610D1158E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258844-9E0A-4E18-8AED-C95715F5D274}" type="doc">
      <dgm:prSet loTypeId="urn:microsoft.com/office/officeart/2005/8/layout/radial1" loCatId="cycle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s-CO"/>
        </a:p>
      </dgm:t>
    </dgm:pt>
    <dgm:pt modelId="{E9DFF87C-3FAF-41C1-88A7-573027E102FF}">
      <dgm:prSet phldrT="[Texto]"/>
      <dgm:spPr/>
      <dgm:t>
        <a:bodyPr/>
        <a:lstStyle/>
        <a:p>
          <a:r>
            <a:rPr lang="en-US" noProof="0" smtClean="0"/>
            <a:t>Fases</a:t>
          </a:r>
          <a:endParaRPr lang="en-US" noProof="0"/>
        </a:p>
      </dgm:t>
    </dgm:pt>
    <dgm:pt modelId="{EF0EB38E-725F-4525-B46E-C9EE97B3EB3E}" type="parTrans" cxnId="{7D9AD9D2-2117-4DA6-A0C3-44EFB103A858}">
      <dgm:prSet/>
      <dgm:spPr/>
      <dgm:t>
        <a:bodyPr/>
        <a:lstStyle/>
        <a:p>
          <a:endParaRPr lang="es-CO"/>
        </a:p>
      </dgm:t>
    </dgm:pt>
    <dgm:pt modelId="{CA5C6B21-FC2A-4C8B-AEA7-FADEF1532618}" type="sibTrans" cxnId="{7D9AD9D2-2117-4DA6-A0C3-44EFB103A858}">
      <dgm:prSet/>
      <dgm:spPr/>
      <dgm:t>
        <a:bodyPr/>
        <a:lstStyle/>
        <a:p>
          <a:endParaRPr lang="es-CO"/>
        </a:p>
      </dgm:t>
    </dgm:pt>
    <dgm:pt modelId="{6ED9A852-7814-4C5A-9897-59D86D14AD57}">
      <dgm:prSet phldrT="[Texto]"/>
      <dgm:spPr/>
      <dgm:t>
        <a:bodyPr/>
        <a:lstStyle/>
        <a:p>
          <a:r>
            <a:rPr lang="es-CO" noProof="0" dirty="0" smtClean="0"/>
            <a:t>Secuencial	</a:t>
          </a:r>
          <a:endParaRPr lang="es-CO" noProof="0" dirty="0"/>
        </a:p>
      </dgm:t>
    </dgm:pt>
    <dgm:pt modelId="{AB4F91F0-9944-4F52-9FB0-B820F8384F00}" type="parTrans" cxnId="{D437F846-2FD8-4521-AFF3-255188E5ADEA}">
      <dgm:prSet/>
      <dgm:spPr/>
      <dgm:t>
        <a:bodyPr/>
        <a:lstStyle/>
        <a:p>
          <a:endParaRPr lang="es-CO"/>
        </a:p>
      </dgm:t>
    </dgm:pt>
    <dgm:pt modelId="{70215D9E-8C64-41C3-8126-009DE6AC6078}" type="sibTrans" cxnId="{D437F846-2FD8-4521-AFF3-255188E5ADEA}">
      <dgm:prSet/>
      <dgm:spPr/>
      <dgm:t>
        <a:bodyPr/>
        <a:lstStyle/>
        <a:p>
          <a:endParaRPr lang="es-CO"/>
        </a:p>
      </dgm:t>
    </dgm:pt>
    <dgm:pt modelId="{DE73A58A-FDA3-458F-BA99-662556AB6768}">
      <dgm:prSet phldrT="[Texto]"/>
      <dgm:spPr/>
      <dgm:t>
        <a:bodyPr/>
        <a:lstStyle/>
        <a:p>
          <a:r>
            <a:rPr lang="es-CO" noProof="0" smtClean="0"/>
            <a:t>Superposición</a:t>
          </a:r>
          <a:endParaRPr lang="es-CO" noProof="0"/>
        </a:p>
      </dgm:t>
    </dgm:pt>
    <dgm:pt modelId="{C5CC3012-DE83-4D94-982B-224B501D6E0B}" type="parTrans" cxnId="{C591FD67-9FDB-43FD-8923-084393016842}">
      <dgm:prSet/>
      <dgm:spPr/>
      <dgm:t>
        <a:bodyPr/>
        <a:lstStyle/>
        <a:p>
          <a:endParaRPr lang="es-CO"/>
        </a:p>
      </dgm:t>
    </dgm:pt>
    <dgm:pt modelId="{10CB8223-287E-4AB9-A4F4-ACE5D0883FF5}" type="sibTrans" cxnId="{C591FD67-9FDB-43FD-8923-084393016842}">
      <dgm:prSet/>
      <dgm:spPr/>
      <dgm:t>
        <a:bodyPr/>
        <a:lstStyle/>
        <a:p>
          <a:endParaRPr lang="es-CO"/>
        </a:p>
      </dgm:t>
    </dgm:pt>
    <dgm:pt modelId="{8074A810-5AF9-41D9-87C2-61ABA548101A}">
      <dgm:prSet phldrT="[Texto]"/>
      <dgm:spPr/>
      <dgm:t>
        <a:bodyPr/>
        <a:lstStyle/>
        <a:p>
          <a:r>
            <a:rPr lang="es-CO" dirty="0" smtClean="0"/>
            <a:t>Iterativa</a:t>
          </a:r>
          <a:endParaRPr lang="es-CO" dirty="0"/>
        </a:p>
      </dgm:t>
    </dgm:pt>
    <dgm:pt modelId="{2A3C3244-2FE2-42DD-87A7-8B5F90152BB9}" type="parTrans" cxnId="{65D30E43-B183-4575-AB13-CE9299848346}">
      <dgm:prSet/>
      <dgm:spPr/>
      <dgm:t>
        <a:bodyPr/>
        <a:lstStyle/>
        <a:p>
          <a:endParaRPr lang="es-CO"/>
        </a:p>
      </dgm:t>
    </dgm:pt>
    <dgm:pt modelId="{27FE83E9-B13F-4B57-A59E-D150529E8EB4}" type="sibTrans" cxnId="{65D30E43-B183-4575-AB13-CE9299848346}">
      <dgm:prSet/>
      <dgm:spPr/>
      <dgm:t>
        <a:bodyPr/>
        <a:lstStyle/>
        <a:p>
          <a:endParaRPr lang="es-CO"/>
        </a:p>
      </dgm:t>
    </dgm:pt>
    <dgm:pt modelId="{720904F2-9667-4BCA-906B-8F91E87F210D}" type="pres">
      <dgm:prSet presAssocID="{F8258844-9E0A-4E18-8AED-C95715F5D2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79506BE-8D08-49F5-A5DD-4BD7632D0586}" type="pres">
      <dgm:prSet presAssocID="{E9DFF87C-3FAF-41C1-88A7-573027E102FF}" presName="centerShape" presStyleLbl="node0" presStyleIdx="0" presStyleCnt="1"/>
      <dgm:spPr/>
      <dgm:t>
        <a:bodyPr/>
        <a:lstStyle/>
        <a:p>
          <a:endParaRPr lang="es-CO"/>
        </a:p>
      </dgm:t>
    </dgm:pt>
    <dgm:pt modelId="{E2CBF97E-4D50-4AB3-84AD-19C5437BD45D}" type="pres">
      <dgm:prSet presAssocID="{AB4F91F0-9944-4F52-9FB0-B820F8384F00}" presName="Name9" presStyleLbl="parChTrans1D2" presStyleIdx="0" presStyleCnt="3"/>
      <dgm:spPr/>
      <dgm:t>
        <a:bodyPr/>
        <a:lstStyle/>
        <a:p>
          <a:endParaRPr lang="es-CO"/>
        </a:p>
      </dgm:t>
    </dgm:pt>
    <dgm:pt modelId="{344874FA-FB56-4302-B255-F7DC43BE1B84}" type="pres">
      <dgm:prSet presAssocID="{AB4F91F0-9944-4F52-9FB0-B820F8384F00}" presName="connTx" presStyleLbl="parChTrans1D2" presStyleIdx="0" presStyleCnt="3"/>
      <dgm:spPr/>
      <dgm:t>
        <a:bodyPr/>
        <a:lstStyle/>
        <a:p>
          <a:endParaRPr lang="es-CO"/>
        </a:p>
      </dgm:t>
    </dgm:pt>
    <dgm:pt modelId="{2D94CB4A-5399-4BF9-8F78-EFCA99A3BC72}" type="pres">
      <dgm:prSet presAssocID="{6ED9A852-7814-4C5A-9897-59D86D14AD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5F5FD9-BAEA-4502-AEB8-D7ACD169D485}" type="pres">
      <dgm:prSet presAssocID="{C5CC3012-DE83-4D94-982B-224B501D6E0B}" presName="Name9" presStyleLbl="parChTrans1D2" presStyleIdx="1" presStyleCnt="3"/>
      <dgm:spPr/>
      <dgm:t>
        <a:bodyPr/>
        <a:lstStyle/>
        <a:p>
          <a:endParaRPr lang="es-CO"/>
        </a:p>
      </dgm:t>
    </dgm:pt>
    <dgm:pt modelId="{AA82D381-277A-4CC4-ABFA-1E59882C0EE2}" type="pres">
      <dgm:prSet presAssocID="{C5CC3012-DE83-4D94-982B-224B501D6E0B}" presName="connTx" presStyleLbl="parChTrans1D2" presStyleIdx="1" presStyleCnt="3"/>
      <dgm:spPr/>
      <dgm:t>
        <a:bodyPr/>
        <a:lstStyle/>
        <a:p>
          <a:endParaRPr lang="es-CO"/>
        </a:p>
      </dgm:t>
    </dgm:pt>
    <dgm:pt modelId="{E5323766-A6E2-411E-9A31-DCE170B117A1}" type="pres">
      <dgm:prSet presAssocID="{DE73A58A-FDA3-458F-BA99-662556AB676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E6E328B-97ED-4487-999C-2495BF844F17}" type="pres">
      <dgm:prSet presAssocID="{2A3C3244-2FE2-42DD-87A7-8B5F90152BB9}" presName="Name9" presStyleLbl="parChTrans1D2" presStyleIdx="2" presStyleCnt="3"/>
      <dgm:spPr/>
      <dgm:t>
        <a:bodyPr/>
        <a:lstStyle/>
        <a:p>
          <a:endParaRPr lang="es-CO"/>
        </a:p>
      </dgm:t>
    </dgm:pt>
    <dgm:pt modelId="{48005996-47C6-4553-B0DB-060FF64951CD}" type="pres">
      <dgm:prSet presAssocID="{2A3C3244-2FE2-42DD-87A7-8B5F90152BB9}" presName="connTx" presStyleLbl="parChTrans1D2" presStyleIdx="2" presStyleCnt="3"/>
      <dgm:spPr/>
      <dgm:t>
        <a:bodyPr/>
        <a:lstStyle/>
        <a:p>
          <a:endParaRPr lang="es-CO"/>
        </a:p>
      </dgm:t>
    </dgm:pt>
    <dgm:pt modelId="{5F01DD61-2F8A-4EEB-B01B-C4BF91E6D133}" type="pres">
      <dgm:prSet presAssocID="{8074A810-5AF9-41D9-87C2-61ABA548101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AF511CF-35A6-4E79-97D2-5344F2C94D68}" type="presOf" srcId="{8074A810-5AF9-41D9-87C2-61ABA548101A}" destId="{5F01DD61-2F8A-4EEB-B01B-C4BF91E6D133}" srcOrd="0" destOrd="0" presId="urn:microsoft.com/office/officeart/2005/8/layout/radial1"/>
    <dgm:cxn modelId="{78E5EFC1-7C0D-4FB7-8887-C34627E6B3ED}" type="presOf" srcId="{C5CC3012-DE83-4D94-982B-224B501D6E0B}" destId="{AA82D381-277A-4CC4-ABFA-1E59882C0EE2}" srcOrd="1" destOrd="0" presId="urn:microsoft.com/office/officeart/2005/8/layout/radial1"/>
    <dgm:cxn modelId="{D89C457E-3318-4876-A78D-311326B0B6AE}" type="presOf" srcId="{AB4F91F0-9944-4F52-9FB0-B820F8384F00}" destId="{E2CBF97E-4D50-4AB3-84AD-19C5437BD45D}" srcOrd="0" destOrd="0" presId="urn:microsoft.com/office/officeart/2005/8/layout/radial1"/>
    <dgm:cxn modelId="{9271BE29-69E3-4C85-8E4D-EB153A4058FE}" type="presOf" srcId="{F8258844-9E0A-4E18-8AED-C95715F5D274}" destId="{720904F2-9667-4BCA-906B-8F91E87F210D}" srcOrd="0" destOrd="0" presId="urn:microsoft.com/office/officeart/2005/8/layout/radial1"/>
    <dgm:cxn modelId="{7D9AD9D2-2117-4DA6-A0C3-44EFB103A858}" srcId="{F8258844-9E0A-4E18-8AED-C95715F5D274}" destId="{E9DFF87C-3FAF-41C1-88A7-573027E102FF}" srcOrd="0" destOrd="0" parTransId="{EF0EB38E-725F-4525-B46E-C9EE97B3EB3E}" sibTransId="{CA5C6B21-FC2A-4C8B-AEA7-FADEF1532618}"/>
    <dgm:cxn modelId="{C591FD67-9FDB-43FD-8923-084393016842}" srcId="{E9DFF87C-3FAF-41C1-88A7-573027E102FF}" destId="{DE73A58A-FDA3-458F-BA99-662556AB6768}" srcOrd="1" destOrd="0" parTransId="{C5CC3012-DE83-4D94-982B-224B501D6E0B}" sibTransId="{10CB8223-287E-4AB9-A4F4-ACE5D0883FF5}"/>
    <dgm:cxn modelId="{90766C07-C085-4172-9D0A-48C17F5914F8}" type="presOf" srcId="{DE73A58A-FDA3-458F-BA99-662556AB6768}" destId="{E5323766-A6E2-411E-9A31-DCE170B117A1}" srcOrd="0" destOrd="0" presId="urn:microsoft.com/office/officeart/2005/8/layout/radial1"/>
    <dgm:cxn modelId="{B56B64EE-0924-4733-BFB1-35D212210E79}" type="presOf" srcId="{2A3C3244-2FE2-42DD-87A7-8B5F90152BB9}" destId="{48005996-47C6-4553-B0DB-060FF64951CD}" srcOrd="1" destOrd="0" presId="urn:microsoft.com/office/officeart/2005/8/layout/radial1"/>
    <dgm:cxn modelId="{D437F846-2FD8-4521-AFF3-255188E5ADEA}" srcId="{E9DFF87C-3FAF-41C1-88A7-573027E102FF}" destId="{6ED9A852-7814-4C5A-9897-59D86D14AD57}" srcOrd="0" destOrd="0" parTransId="{AB4F91F0-9944-4F52-9FB0-B820F8384F00}" sibTransId="{70215D9E-8C64-41C3-8126-009DE6AC6078}"/>
    <dgm:cxn modelId="{90F5E9F1-6887-44F0-825D-D6FC1D0D4581}" type="presOf" srcId="{C5CC3012-DE83-4D94-982B-224B501D6E0B}" destId="{E55F5FD9-BAEA-4502-AEB8-D7ACD169D485}" srcOrd="0" destOrd="0" presId="urn:microsoft.com/office/officeart/2005/8/layout/radial1"/>
    <dgm:cxn modelId="{9EF99327-2700-4A81-B815-4FE6844D6958}" type="presOf" srcId="{E9DFF87C-3FAF-41C1-88A7-573027E102FF}" destId="{379506BE-8D08-49F5-A5DD-4BD7632D0586}" srcOrd="0" destOrd="0" presId="urn:microsoft.com/office/officeart/2005/8/layout/radial1"/>
    <dgm:cxn modelId="{F0FD1BAF-039E-4626-8AC1-D09073F18496}" type="presOf" srcId="{6ED9A852-7814-4C5A-9897-59D86D14AD57}" destId="{2D94CB4A-5399-4BF9-8F78-EFCA99A3BC72}" srcOrd="0" destOrd="0" presId="urn:microsoft.com/office/officeart/2005/8/layout/radial1"/>
    <dgm:cxn modelId="{3591C8CB-DA0E-4A0A-A59F-3422CCC932E3}" type="presOf" srcId="{AB4F91F0-9944-4F52-9FB0-B820F8384F00}" destId="{344874FA-FB56-4302-B255-F7DC43BE1B84}" srcOrd="1" destOrd="0" presId="urn:microsoft.com/office/officeart/2005/8/layout/radial1"/>
    <dgm:cxn modelId="{65D30E43-B183-4575-AB13-CE9299848346}" srcId="{E9DFF87C-3FAF-41C1-88A7-573027E102FF}" destId="{8074A810-5AF9-41D9-87C2-61ABA548101A}" srcOrd="2" destOrd="0" parTransId="{2A3C3244-2FE2-42DD-87A7-8B5F90152BB9}" sibTransId="{27FE83E9-B13F-4B57-A59E-D150529E8EB4}"/>
    <dgm:cxn modelId="{B6FE8A42-2B39-415B-8C88-7AE8DB431FFB}" type="presOf" srcId="{2A3C3244-2FE2-42DD-87A7-8B5F90152BB9}" destId="{FE6E328B-97ED-4487-999C-2495BF844F17}" srcOrd="0" destOrd="0" presId="urn:microsoft.com/office/officeart/2005/8/layout/radial1"/>
    <dgm:cxn modelId="{2083764A-1A6E-4113-AAB4-6EF69F7D8766}" type="presParOf" srcId="{720904F2-9667-4BCA-906B-8F91E87F210D}" destId="{379506BE-8D08-49F5-A5DD-4BD7632D0586}" srcOrd="0" destOrd="0" presId="urn:microsoft.com/office/officeart/2005/8/layout/radial1"/>
    <dgm:cxn modelId="{E3AA23A9-66EC-4EB5-802D-5E54CEEDF63B}" type="presParOf" srcId="{720904F2-9667-4BCA-906B-8F91E87F210D}" destId="{E2CBF97E-4D50-4AB3-84AD-19C5437BD45D}" srcOrd="1" destOrd="0" presId="urn:microsoft.com/office/officeart/2005/8/layout/radial1"/>
    <dgm:cxn modelId="{32C51155-6D88-41B0-B420-E2445B0E1156}" type="presParOf" srcId="{E2CBF97E-4D50-4AB3-84AD-19C5437BD45D}" destId="{344874FA-FB56-4302-B255-F7DC43BE1B84}" srcOrd="0" destOrd="0" presId="urn:microsoft.com/office/officeart/2005/8/layout/radial1"/>
    <dgm:cxn modelId="{EE1A6E94-F6EA-4364-A5A3-D8024DA00CC7}" type="presParOf" srcId="{720904F2-9667-4BCA-906B-8F91E87F210D}" destId="{2D94CB4A-5399-4BF9-8F78-EFCA99A3BC72}" srcOrd="2" destOrd="0" presId="urn:microsoft.com/office/officeart/2005/8/layout/radial1"/>
    <dgm:cxn modelId="{3B954D45-FAE5-4220-94C8-C9852E59DE72}" type="presParOf" srcId="{720904F2-9667-4BCA-906B-8F91E87F210D}" destId="{E55F5FD9-BAEA-4502-AEB8-D7ACD169D485}" srcOrd="3" destOrd="0" presId="urn:microsoft.com/office/officeart/2005/8/layout/radial1"/>
    <dgm:cxn modelId="{55E471D5-8078-4F27-B82B-FF4995452527}" type="presParOf" srcId="{E55F5FD9-BAEA-4502-AEB8-D7ACD169D485}" destId="{AA82D381-277A-4CC4-ABFA-1E59882C0EE2}" srcOrd="0" destOrd="0" presId="urn:microsoft.com/office/officeart/2005/8/layout/radial1"/>
    <dgm:cxn modelId="{DA98A5FD-1714-45EA-9EF0-6D75A57B0264}" type="presParOf" srcId="{720904F2-9667-4BCA-906B-8F91E87F210D}" destId="{E5323766-A6E2-411E-9A31-DCE170B117A1}" srcOrd="4" destOrd="0" presId="urn:microsoft.com/office/officeart/2005/8/layout/radial1"/>
    <dgm:cxn modelId="{8724A6FF-581F-4E14-B882-C001CCD2163D}" type="presParOf" srcId="{720904F2-9667-4BCA-906B-8F91E87F210D}" destId="{FE6E328B-97ED-4487-999C-2495BF844F17}" srcOrd="5" destOrd="0" presId="urn:microsoft.com/office/officeart/2005/8/layout/radial1"/>
    <dgm:cxn modelId="{46B9C393-61D7-4DB9-BACA-656F2C57C497}" type="presParOf" srcId="{FE6E328B-97ED-4487-999C-2495BF844F17}" destId="{48005996-47C6-4553-B0DB-060FF64951CD}" srcOrd="0" destOrd="0" presId="urn:microsoft.com/office/officeart/2005/8/layout/radial1"/>
    <dgm:cxn modelId="{D6570A64-608C-4D4A-8C2C-ECE686C05A3F}" type="presParOf" srcId="{720904F2-9667-4BCA-906B-8F91E87F210D}" destId="{5F01DD61-2F8A-4EEB-B01B-C4BF91E6D13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65FF97-612B-410A-AA0B-381C5009905D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/>
      <dgm:spPr/>
    </dgm:pt>
    <dgm:pt modelId="{A0B0ECBB-4F90-407F-BA60-C23FE5443C8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Activos de los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Procesos</a:t>
          </a:r>
          <a:endParaRPr kumimoji="0" lang="es-ES" b="0" i="0" u="none" strike="noStrike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gm:t>
    </dgm:pt>
    <dgm:pt modelId="{7F1C5D90-3A37-47D6-A7DE-D618BD26C7A1}" type="parTrans" cxnId="{55E35C17-1EAB-435E-B79B-183BD6149B79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EC20C8EF-5F90-4AA4-B6B8-65845FCF2B00}" type="sibTrans" cxnId="{55E35C17-1EAB-435E-B79B-183BD6149B79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B5A6B14A-7F8C-45DF-B684-4B5AB2E25A2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Procesos-Procedimientos</a:t>
          </a:r>
          <a:endParaRPr kumimoji="0" lang="es-ES" b="0" i="0" u="none" strike="noStrike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gm:t>
    </dgm:pt>
    <dgm:pt modelId="{679682D5-A8AC-4050-ABAA-A7DF7BBEF87C}" type="parTrans" cxnId="{80AA7A64-F619-425F-A1B9-03B62B4BF540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8FECB53B-8C9C-497D-8851-8257D385D827}" type="sibTrans" cxnId="{80AA7A64-F619-425F-A1B9-03B62B4BF540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EFD8333D-BE79-4FEC-9D43-C6A89211907D}">
      <dgm:prSet/>
      <dgm:spPr/>
      <dgm:t>
        <a:bodyPr/>
        <a:lstStyle/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Normas y políticas.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Procesos de Calidad.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Lineamientos de Trabajo.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Procedimientos de Control</a:t>
          </a:r>
          <a:endParaRPr kumimoji="0" lang="es-ES" b="0" i="0" u="none" strike="noStrike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gm:t>
    </dgm:pt>
    <dgm:pt modelId="{F4A5728E-91DC-4C49-BE58-FC07B1EFA695}" type="parTrans" cxnId="{4D2BA2BA-5455-482F-80F6-E6AC1755F36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B44B51CB-0B5B-448E-8E43-119B63FC1A67}" type="sibTrans" cxnId="{4D2BA2BA-5455-482F-80F6-E6AC1755F36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702D434A-F711-48AC-8E81-E24C6CB6BBF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Base Corporativa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Conocimiento</a:t>
          </a:r>
          <a:endParaRPr kumimoji="0" lang="es-ES" b="0" i="0" u="none" strike="noStrike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gm:t>
    </dgm:pt>
    <dgm:pt modelId="{B676E4F2-FFC2-4A83-9D76-153763AD868B}" type="parTrans" cxnId="{28B3B85E-CA05-4C8B-B039-E66095BF7E1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F3C05CB-497E-44E9-8184-C1EE80E1CC75}" type="sibTrans" cxnId="{28B3B85E-CA05-4C8B-B039-E66095BF7E1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2EBDFF2-E5F8-4FB0-B443-D2F5EFFFF67A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1. Bases de Datos financieras, de errores, etc.</a:t>
          </a: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2. Archivos del proyecto</a:t>
          </a: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b="0" i="0" u="none" strike="noStrike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3. Información Histórica.</a:t>
          </a:r>
          <a:endParaRPr kumimoji="0" lang="es-ES" b="0" i="0" u="none" strike="noStrike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gm:t>
    </dgm:pt>
    <dgm:pt modelId="{31DC5A77-4F28-49F5-BFD6-A123C0B3DFA6}" type="parTrans" cxnId="{DA9F479F-5A3C-492D-99E5-B2B80C26920D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A5CD87B1-0F2A-4B98-8E65-52AD2BCD9805}" type="sibTrans" cxnId="{DA9F479F-5A3C-492D-99E5-B2B80C26920D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1152357-B479-472F-9EDC-15442A372A32}" type="pres">
      <dgm:prSet presAssocID="{3A65FF97-612B-410A-AA0B-381C500990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346A3F-9A1D-489F-8E87-4F2C4ED2720F}" type="pres">
      <dgm:prSet presAssocID="{A0B0ECBB-4F90-407F-BA60-C23FE5443C8B}" presName="hierRoot1" presStyleCnt="0">
        <dgm:presLayoutVars>
          <dgm:hierBranch/>
        </dgm:presLayoutVars>
      </dgm:prSet>
      <dgm:spPr/>
    </dgm:pt>
    <dgm:pt modelId="{83B7B1F6-0520-4E3C-8C96-F164131AE070}" type="pres">
      <dgm:prSet presAssocID="{A0B0ECBB-4F90-407F-BA60-C23FE5443C8B}" presName="rootComposite1" presStyleCnt="0"/>
      <dgm:spPr/>
    </dgm:pt>
    <dgm:pt modelId="{1E63A8D6-EDE9-4AFD-AE6A-61739DE3BB32}" type="pres">
      <dgm:prSet presAssocID="{A0B0ECBB-4F90-407F-BA60-C23FE5443C8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F5BFCD6-DB2A-44F0-9166-1D82A418ECB6}" type="pres">
      <dgm:prSet presAssocID="{A0B0ECBB-4F90-407F-BA60-C23FE5443C8B}" presName="rootConnector1" presStyleLbl="node1" presStyleIdx="0" presStyleCnt="0"/>
      <dgm:spPr/>
      <dgm:t>
        <a:bodyPr/>
        <a:lstStyle/>
        <a:p>
          <a:endParaRPr lang="es-CO"/>
        </a:p>
      </dgm:t>
    </dgm:pt>
    <dgm:pt modelId="{82AD0233-661A-43CA-9C09-6402C3E9777D}" type="pres">
      <dgm:prSet presAssocID="{A0B0ECBB-4F90-407F-BA60-C23FE5443C8B}" presName="hierChild2" presStyleCnt="0"/>
      <dgm:spPr/>
    </dgm:pt>
    <dgm:pt modelId="{F5308E7A-D8DA-4175-92BC-A2BD3EE1A44B}" type="pres">
      <dgm:prSet presAssocID="{679682D5-A8AC-4050-ABAA-A7DF7BBEF87C}" presName="Name35" presStyleLbl="parChTrans1D2" presStyleIdx="0" presStyleCnt="2"/>
      <dgm:spPr/>
      <dgm:t>
        <a:bodyPr/>
        <a:lstStyle/>
        <a:p>
          <a:endParaRPr lang="es-CO"/>
        </a:p>
      </dgm:t>
    </dgm:pt>
    <dgm:pt modelId="{BC5C5E1D-70A0-4F8D-830B-C744F460BD82}" type="pres">
      <dgm:prSet presAssocID="{B5A6B14A-7F8C-45DF-B684-4B5AB2E25A24}" presName="hierRoot2" presStyleCnt="0">
        <dgm:presLayoutVars>
          <dgm:hierBranch/>
        </dgm:presLayoutVars>
      </dgm:prSet>
      <dgm:spPr/>
    </dgm:pt>
    <dgm:pt modelId="{83448D5C-B610-4D1E-B3B0-668FB28554BD}" type="pres">
      <dgm:prSet presAssocID="{B5A6B14A-7F8C-45DF-B684-4B5AB2E25A24}" presName="rootComposite" presStyleCnt="0"/>
      <dgm:spPr/>
    </dgm:pt>
    <dgm:pt modelId="{C1BCEE7E-92A0-4B45-89C9-6669EFDECDB6}" type="pres">
      <dgm:prSet presAssocID="{B5A6B14A-7F8C-45DF-B684-4B5AB2E25A2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4CD5AA2-1CF4-4864-A5DF-3F13D8E49A3D}" type="pres">
      <dgm:prSet presAssocID="{B5A6B14A-7F8C-45DF-B684-4B5AB2E25A24}" presName="rootConnector" presStyleLbl="node2" presStyleIdx="0" presStyleCnt="2"/>
      <dgm:spPr/>
      <dgm:t>
        <a:bodyPr/>
        <a:lstStyle/>
        <a:p>
          <a:endParaRPr lang="es-CO"/>
        </a:p>
      </dgm:t>
    </dgm:pt>
    <dgm:pt modelId="{4241B5AA-1141-4FDE-A2E6-C22174FF8B9D}" type="pres">
      <dgm:prSet presAssocID="{B5A6B14A-7F8C-45DF-B684-4B5AB2E25A24}" presName="hierChild4" presStyleCnt="0"/>
      <dgm:spPr/>
    </dgm:pt>
    <dgm:pt modelId="{3461C2E3-E6E8-4908-AC18-791A4F9DD839}" type="pres">
      <dgm:prSet presAssocID="{F4A5728E-91DC-4C49-BE58-FC07B1EFA695}" presName="Name35" presStyleLbl="parChTrans1D3" presStyleIdx="0" presStyleCnt="2"/>
      <dgm:spPr/>
      <dgm:t>
        <a:bodyPr/>
        <a:lstStyle/>
        <a:p>
          <a:endParaRPr lang="es-CO"/>
        </a:p>
      </dgm:t>
    </dgm:pt>
    <dgm:pt modelId="{70FFA247-D036-4F7A-BF71-640BF8729744}" type="pres">
      <dgm:prSet presAssocID="{EFD8333D-BE79-4FEC-9D43-C6A89211907D}" presName="hierRoot2" presStyleCnt="0">
        <dgm:presLayoutVars>
          <dgm:hierBranch val="r"/>
        </dgm:presLayoutVars>
      </dgm:prSet>
      <dgm:spPr/>
    </dgm:pt>
    <dgm:pt modelId="{7FA4C46A-8D00-426F-9041-DD1348543C4E}" type="pres">
      <dgm:prSet presAssocID="{EFD8333D-BE79-4FEC-9D43-C6A89211907D}" presName="rootComposite" presStyleCnt="0"/>
      <dgm:spPr/>
    </dgm:pt>
    <dgm:pt modelId="{43E18C32-92B4-4224-82D8-98D8F01F7111}" type="pres">
      <dgm:prSet presAssocID="{EFD8333D-BE79-4FEC-9D43-C6A89211907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C35019-21B7-4177-A2CE-E2CAB977956A}" type="pres">
      <dgm:prSet presAssocID="{EFD8333D-BE79-4FEC-9D43-C6A89211907D}" presName="rootConnector" presStyleLbl="node3" presStyleIdx="0" presStyleCnt="2"/>
      <dgm:spPr/>
      <dgm:t>
        <a:bodyPr/>
        <a:lstStyle/>
        <a:p>
          <a:endParaRPr lang="es-CO"/>
        </a:p>
      </dgm:t>
    </dgm:pt>
    <dgm:pt modelId="{0C954ED2-9C28-4376-B0F6-AF0672E04216}" type="pres">
      <dgm:prSet presAssocID="{EFD8333D-BE79-4FEC-9D43-C6A89211907D}" presName="hierChild4" presStyleCnt="0"/>
      <dgm:spPr/>
    </dgm:pt>
    <dgm:pt modelId="{81AEB42B-D5DE-439E-9D7F-DC6CF22511B8}" type="pres">
      <dgm:prSet presAssocID="{EFD8333D-BE79-4FEC-9D43-C6A89211907D}" presName="hierChild5" presStyleCnt="0"/>
      <dgm:spPr/>
    </dgm:pt>
    <dgm:pt modelId="{C0223F80-87A4-4166-B727-EDE6A6A17087}" type="pres">
      <dgm:prSet presAssocID="{B5A6B14A-7F8C-45DF-B684-4B5AB2E25A24}" presName="hierChild5" presStyleCnt="0"/>
      <dgm:spPr/>
    </dgm:pt>
    <dgm:pt modelId="{6678B385-CBD3-4C90-A53C-D8190A0D3B63}" type="pres">
      <dgm:prSet presAssocID="{B676E4F2-FFC2-4A83-9D76-153763AD868B}" presName="Name35" presStyleLbl="parChTrans1D2" presStyleIdx="1" presStyleCnt="2"/>
      <dgm:spPr/>
      <dgm:t>
        <a:bodyPr/>
        <a:lstStyle/>
        <a:p>
          <a:endParaRPr lang="es-CO"/>
        </a:p>
      </dgm:t>
    </dgm:pt>
    <dgm:pt modelId="{FE819D01-EE48-4767-872E-D2F862C6EF96}" type="pres">
      <dgm:prSet presAssocID="{702D434A-F711-48AC-8E81-E24C6CB6BBF8}" presName="hierRoot2" presStyleCnt="0">
        <dgm:presLayoutVars>
          <dgm:hierBranch/>
        </dgm:presLayoutVars>
      </dgm:prSet>
      <dgm:spPr/>
    </dgm:pt>
    <dgm:pt modelId="{F96FCF75-7CCD-43E4-9419-BCE159AA5DDB}" type="pres">
      <dgm:prSet presAssocID="{702D434A-F711-48AC-8E81-E24C6CB6BBF8}" presName="rootComposite" presStyleCnt="0"/>
      <dgm:spPr/>
    </dgm:pt>
    <dgm:pt modelId="{D2621F3E-4389-4BAE-989F-A83FF210907E}" type="pres">
      <dgm:prSet presAssocID="{702D434A-F711-48AC-8E81-E24C6CB6BBF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DC07EC7-9B72-4D40-805B-44F2C1424820}" type="pres">
      <dgm:prSet presAssocID="{702D434A-F711-48AC-8E81-E24C6CB6BBF8}" presName="rootConnector" presStyleLbl="node2" presStyleIdx="1" presStyleCnt="2"/>
      <dgm:spPr/>
      <dgm:t>
        <a:bodyPr/>
        <a:lstStyle/>
        <a:p>
          <a:endParaRPr lang="es-CO"/>
        </a:p>
      </dgm:t>
    </dgm:pt>
    <dgm:pt modelId="{680B40FD-78AE-431C-A866-B867D3B2E395}" type="pres">
      <dgm:prSet presAssocID="{702D434A-F711-48AC-8E81-E24C6CB6BBF8}" presName="hierChild4" presStyleCnt="0"/>
      <dgm:spPr/>
    </dgm:pt>
    <dgm:pt modelId="{873BBA31-AD3D-4F02-B648-41C6DE275D98}" type="pres">
      <dgm:prSet presAssocID="{31DC5A77-4F28-49F5-BFD6-A123C0B3DFA6}" presName="Name35" presStyleLbl="parChTrans1D3" presStyleIdx="1" presStyleCnt="2"/>
      <dgm:spPr/>
      <dgm:t>
        <a:bodyPr/>
        <a:lstStyle/>
        <a:p>
          <a:endParaRPr lang="es-CO"/>
        </a:p>
      </dgm:t>
    </dgm:pt>
    <dgm:pt modelId="{F7B92A51-5D1B-408A-861F-B6811CF955EF}" type="pres">
      <dgm:prSet presAssocID="{32EBDFF2-E5F8-4FB0-B443-D2F5EFFFF67A}" presName="hierRoot2" presStyleCnt="0">
        <dgm:presLayoutVars>
          <dgm:hierBranch val="r"/>
        </dgm:presLayoutVars>
      </dgm:prSet>
      <dgm:spPr/>
    </dgm:pt>
    <dgm:pt modelId="{A0B59C24-5BBB-4C03-843E-05FE7FBA2431}" type="pres">
      <dgm:prSet presAssocID="{32EBDFF2-E5F8-4FB0-B443-D2F5EFFFF67A}" presName="rootComposite" presStyleCnt="0"/>
      <dgm:spPr/>
    </dgm:pt>
    <dgm:pt modelId="{5DBB3AAA-F662-4A04-BD86-A54E5709ADD5}" type="pres">
      <dgm:prSet presAssocID="{32EBDFF2-E5F8-4FB0-B443-D2F5EFFFF67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81CFCBF-A388-49ED-9B75-D789BF7C3532}" type="pres">
      <dgm:prSet presAssocID="{32EBDFF2-E5F8-4FB0-B443-D2F5EFFFF67A}" presName="rootConnector" presStyleLbl="node3" presStyleIdx="1" presStyleCnt="2"/>
      <dgm:spPr/>
      <dgm:t>
        <a:bodyPr/>
        <a:lstStyle/>
        <a:p>
          <a:endParaRPr lang="es-CO"/>
        </a:p>
      </dgm:t>
    </dgm:pt>
    <dgm:pt modelId="{F8E3C628-A783-452B-A0B3-10C5FFCF81CB}" type="pres">
      <dgm:prSet presAssocID="{32EBDFF2-E5F8-4FB0-B443-D2F5EFFFF67A}" presName="hierChild4" presStyleCnt="0"/>
      <dgm:spPr/>
    </dgm:pt>
    <dgm:pt modelId="{AA449D7F-F3A5-4E16-8F0B-88E4EDC2D6D9}" type="pres">
      <dgm:prSet presAssocID="{32EBDFF2-E5F8-4FB0-B443-D2F5EFFFF67A}" presName="hierChild5" presStyleCnt="0"/>
      <dgm:spPr/>
    </dgm:pt>
    <dgm:pt modelId="{7A0C50F2-6A68-4976-A128-5EEE93BC7662}" type="pres">
      <dgm:prSet presAssocID="{702D434A-F711-48AC-8E81-E24C6CB6BBF8}" presName="hierChild5" presStyleCnt="0"/>
      <dgm:spPr/>
    </dgm:pt>
    <dgm:pt modelId="{28F2E639-3E0B-47A7-A1F4-22B59A7D6A23}" type="pres">
      <dgm:prSet presAssocID="{A0B0ECBB-4F90-407F-BA60-C23FE5443C8B}" presName="hierChild3" presStyleCnt="0"/>
      <dgm:spPr/>
    </dgm:pt>
  </dgm:ptLst>
  <dgm:cxnLst>
    <dgm:cxn modelId="{FD3C93FF-CA0D-4E0D-B3F3-EDBB2508BCEA}" type="presOf" srcId="{702D434A-F711-48AC-8E81-E24C6CB6BBF8}" destId="{ADC07EC7-9B72-4D40-805B-44F2C1424820}" srcOrd="1" destOrd="0" presId="urn:microsoft.com/office/officeart/2005/8/layout/orgChart1"/>
    <dgm:cxn modelId="{D4EC6502-FC26-4151-A177-760B9901014B}" type="presOf" srcId="{B5A6B14A-7F8C-45DF-B684-4B5AB2E25A24}" destId="{C4CD5AA2-1CF4-4864-A5DF-3F13D8E49A3D}" srcOrd="1" destOrd="0" presId="urn:microsoft.com/office/officeart/2005/8/layout/orgChart1"/>
    <dgm:cxn modelId="{DA9F479F-5A3C-492D-99E5-B2B80C26920D}" srcId="{702D434A-F711-48AC-8E81-E24C6CB6BBF8}" destId="{32EBDFF2-E5F8-4FB0-B443-D2F5EFFFF67A}" srcOrd="0" destOrd="0" parTransId="{31DC5A77-4F28-49F5-BFD6-A123C0B3DFA6}" sibTransId="{A5CD87B1-0F2A-4B98-8E65-52AD2BCD9805}"/>
    <dgm:cxn modelId="{A5C12120-97FC-473C-8F9A-F8421141506C}" type="presOf" srcId="{32EBDFF2-E5F8-4FB0-B443-D2F5EFFFF67A}" destId="{781CFCBF-A388-49ED-9B75-D789BF7C3532}" srcOrd="1" destOrd="0" presId="urn:microsoft.com/office/officeart/2005/8/layout/orgChart1"/>
    <dgm:cxn modelId="{913363DE-9BE1-492C-9B21-77DCDDF71F43}" type="presOf" srcId="{EFD8333D-BE79-4FEC-9D43-C6A89211907D}" destId="{72C35019-21B7-4177-A2CE-E2CAB977956A}" srcOrd="1" destOrd="0" presId="urn:microsoft.com/office/officeart/2005/8/layout/orgChart1"/>
    <dgm:cxn modelId="{AA3E749A-8CA0-493E-9239-C17C904FD29D}" type="presOf" srcId="{31DC5A77-4F28-49F5-BFD6-A123C0B3DFA6}" destId="{873BBA31-AD3D-4F02-B648-41C6DE275D98}" srcOrd="0" destOrd="0" presId="urn:microsoft.com/office/officeart/2005/8/layout/orgChart1"/>
    <dgm:cxn modelId="{011C6DA4-A7C7-4F23-885D-5AEC53A64B0D}" type="presOf" srcId="{A0B0ECBB-4F90-407F-BA60-C23FE5443C8B}" destId="{8F5BFCD6-DB2A-44F0-9166-1D82A418ECB6}" srcOrd="1" destOrd="0" presId="urn:microsoft.com/office/officeart/2005/8/layout/orgChart1"/>
    <dgm:cxn modelId="{87F80A15-3728-4CA1-8B63-8EDBA46157A1}" type="presOf" srcId="{32EBDFF2-E5F8-4FB0-B443-D2F5EFFFF67A}" destId="{5DBB3AAA-F662-4A04-BD86-A54E5709ADD5}" srcOrd="0" destOrd="0" presId="urn:microsoft.com/office/officeart/2005/8/layout/orgChart1"/>
    <dgm:cxn modelId="{1158A311-15CE-4D89-A80B-E483ABD85D5F}" type="presOf" srcId="{F4A5728E-91DC-4C49-BE58-FC07B1EFA695}" destId="{3461C2E3-E6E8-4908-AC18-791A4F9DD839}" srcOrd="0" destOrd="0" presId="urn:microsoft.com/office/officeart/2005/8/layout/orgChart1"/>
    <dgm:cxn modelId="{28B3B85E-CA05-4C8B-B039-E66095BF7E12}" srcId="{A0B0ECBB-4F90-407F-BA60-C23FE5443C8B}" destId="{702D434A-F711-48AC-8E81-E24C6CB6BBF8}" srcOrd="1" destOrd="0" parTransId="{B676E4F2-FFC2-4A83-9D76-153763AD868B}" sibTransId="{3F3C05CB-497E-44E9-8184-C1EE80E1CC75}"/>
    <dgm:cxn modelId="{4D2BA2BA-5455-482F-80F6-E6AC1755F367}" srcId="{B5A6B14A-7F8C-45DF-B684-4B5AB2E25A24}" destId="{EFD8333D-BE79-4FEC-9D43-C6A89211907D}" srcOrd="0" destOrd="0" parTransId="{F4A5728E-91DC-4C49-BE58-FC07B1EFA695}" sibTransId="{B44B51CB-0B5B-448E-8E43-119B63FC1A67}"/>
    <dgm:cxn modelId="{EFEE4387-30ED-4F58-90EC-EFD408D51767}" type="presOf" srcId="{702D434A-F711-48AC-8E81-E24C6CB6BBF8}" destId="{D2621F3E-4389-4BAE-989F-A83FF210907E}" srcOrd="0" destOrd="0" presId="urn:microsoft.com/office/officeart/2005/8/layout/orgChart1"/>
    <dgm:cxn modelId="{5293102E-5B32-45D6-97BB-B078687AA90C}" type="presOf" srcId="{EFD8333D-BE79-4FEC-9D43-C6A89211907D}" destId="{43E18C32-92B4-4224-82D8-98D8F01F7111}" srcOrd="0" destOrd="0" presId="urn:microsoft.com/office/officeart/2005/8/layout/orgChart1"/>
    <dgm:cxn modelId="{E1714F07-E66C-4BF9-A6E1-9E5932717CED}" type="presOf" srcId="{3A65FF97-612B-410A-AA0B-381C5009905D}" destId="{D1152357-B479-472F-9EDC-15442A372A32}" srcOrd="0" destOrd="0" presId="urn:microsoft.com/office/officeart/2005/8/layout/orgChart1"/>
    <dgm:cxn modelId="{08F9693C-3FAE-4E52-B6F9-A497E8AAFFEC}" type="presOf" srcId="{B5A6B14A-7F8C-45DF-B684-4B5AB2E25A24}" destId="{C1BCEE7E-92A0-4B45-89C9-6669EFDECDB6}" srcOrd="0" destOrd="0" presId="urn:microsoft.com/office/officeart/2005/8/layout/orgChart1"/>
    <dgm:cxn modelId="{80AA7A64-F619-425F-A1B9-03B62B4BF540}" srcId="{A0B0ECBB-4F90-407F-BA60-C23FE5443C8B}" destId="{B5A6B14A-7F8C-45DF-B684-4B5AB2E25A24}" srcOrd="0" destOrd="0" parTransId="{679682D5-A8AC-4050-ABAA-A7DF7BBEF87C}" sibTransId="{8FECB53B-8C9C-497D-8851-8257D385D827}"/>
    <dgm:cxn modelId="{E2E8023D-DAC2-46EA-B6F2-56E45E5272F3}" type="presOf" srcId="{B676E4F2-FFC2-4A83-9D76-153763AD868B}" destId="{6678B385-CBD3-4C90-A53C-D8190A0D3B63}" srcOrd="0" destOrd="0" presId="urn:microsoft.com/office/officeart/2005/8/layout/orgChart1"/>
    <dgm:cxn modelId="{AAD8529A-AE9F-4F21-A40F-CFD8136C3872}" type="presOf" srcId="{A0B0ECBB-4F90-407F-BA60-C23FE5443C8B}" destId="{1E63A8D6-EDE9-4AFD-AE6A-61739DE3BB32}" srcOrd="0" destOrd="0" presId="urn:microsoft.com/office/officeart/2005/8/layout/orgChart1"/>
    <dgm:cxn modelId="{6B673A19-0B22-4876-85E9-01CEF80B4993}" type="presOf" srcId="{679682D5-A8AC-4050-ABAA-A7DF7BBEF87C}" destId="{F5308E7A-D8DA-4175-92BC-A2BD3EE1A44B}" srcOrd="0" destOrd="0" presId="urn:microsoft.com/office/officeart/2005/8/layout/orgChart1"/>
    <dgm:cxn modelId="{55E35C17-1EAB-435E-B79B-183BD6149B79}" srcId="{3A65FF97-612B-410A-AA0B-381C5009905D}" destId="{A0B0ECBB-4F90-407F-BA60-C23FE5443C8B}" srcOrd="0" destOrd="0" parTransId="{7F1C5D90-3A37-47D6-A7DE-D618BD26C7A1}" sibTransId="{EC20C8EF-5F90-4AA4-B6B8-65845FCF2B00}"/>
    <dgm:cxn modelId="{6419C296-5D34-4CF7-B010-262355D74929}" type="presParOf" srcId="{D1152357-B479-472F-9EDC-15442A372A32}" destId="{9C346A3F-9A1D-489F-8E87-4F2C4ED2720F}" srcOrd="0" destOrd="0" presId="urn:microsoft.com/office/officeart/2005/8/layout/orgChart1"/>
    <dgm:cxn modelId="{1A506728-F47F-4C99-934B-193CF3983BEB}" type="presParOf" srcId="{9C346A3F-9A1D-489F-8E87-4F2C4ED2720F}" destId="{83B7B1F6-0520-4E3C-8C96-F164131AE070}" srcOrd="0" destOrd="0" presId="urn:microsoft.com/office/officeart/2005/8/layout/orgChart1"/>
    <dgm:cxn modelId="{E411FB3A-10AB-4637-A8FC-086D16536A53}" type="presParOf" srcId="{83B7B1F6-0520-4E3C-8C96-F164131AE070}" destId="{1E63A8D6-EDE9-4AFD-AE6A-61739DE3BB32}" srcOrd="0" destOrd="0" presId="urn:microsoft.com/office/officeart/2005/8/layout/orgChart1"/>
    <dgm:cxn modelId="{99265E59-C907-4673-8F79-78571F9EE59B}" type="presParOf" srcId="{83B7B1F6-0520-4E3C-8C96-F164131AE070}" destId="{8F5BFCD6-DB2A-44F0-9166-1D82A418ECB6}" srcOrd="1" destOrd="0" presId="urn:microsoft.com/office/officeart/2005/8/layout/orgChart1"/>
    <dgm:cxn modelId="{57D3C63D-6957-4D6A-B363-CD72DAB40BA7}" type="presParOf" srcId="{9C346A3F-9A1D-489F-8E87-4F2C4ED2720F}" destId="{82AD0233-661A-43CA-9C09-6402C3E9777D}" srcOrd="1" destOrd="0" presId="urn:microsoft.com/office/officeart/2005/8/layout/orgChart1"/>
    <dgm:cxn modelId="{0964003E-42F8-4753-8A86-0039935BA175}" type="presParOf" srcId="{82AD0233-661A-43CA-9C09-6402C3E9777D}" destId="{F5308E7A-D8DA-4175-92BC-A2BD3EE1A44B}" srcOrd="0" destOrd="0" presId="urn:microsoft.com/office/officeart/2005/8/layout/orgChart1"/>
    <dgm:cxn modelId="{41301FE4-1111-4264-843A-35B9DE371196}" type="presParOf" srcId="{82AD0233-661A-43CA-9C09-6402C3E9777D}" destId="{BC5C5E1D-70A0-4F8D-830B-C744F460BD82}" srcOrd="1" destOrd="0" presId="urn:microsoft.com/office/officeart/2005/8/layout/orgChart1"/>
    <dgm:cxn modelId="{BE246BF3-43BC-4C7A-A64D-F3F67C220ACE}" type="presParOf" srcId="{BC5C5E1D-70A0-4F8D-830B-C744F460BD82}" destId="{83448D5C-B610-4D1E-B3B0-668FB28554BD}" srcOrd="0" destOrd="0" presId="urn:microsoft.com/office/officeart/2005/8/layout/orgChart1"/>
    <dgm:cxn modelId="{63D86100-2612-47D3-983C-E15B18C4A9A2}" type="presParOf" srcId="{83448D5C-B610-4D1E-B3B0-668FB28554BD}" destId="{C1BCEE7E-92A0-4B45-89C9-6669EFDECDB6}" srcOrd="0" destOrd="0" presId="urn:microsoft.com/office/officeart/2005/8/layout/orgChart1"/>
    <dgm:cxn modelId="{67DE1796-8CBE-4225-B5A3-6A486458D47E}" type="presParOf" srcId="{83448D5C-B610-4D1E-B3B0-668FB28554BD}" destId="{C4CD5AA2-1CF4-4864-A5DF-3F13D8E49A3D}" srcOrd="1" destOrd="0" presId="urn:microsoft.com/office/officeart/2005/8/layout/orgChart1"/>
    <dgm:cxn modelId="{D4DC8CC9-E6F4-45E1-9509-F52C4175956D}" type="presParOf" srcId="{BC5C5E1D-70A0-4F8D-830B-C744F460BD82}" destId="{4241B5AA-1141-4FDE-A2E6-C22174FF8B9D}" srcOrd="1" destOrd="0" presId="urn:microsoft.com/office/officeart/2005/8/layout/orgChart1"/>
    <dgm:cxn modelId="{17ADD36F-A8A5-43E5-881F-0BC6A6422BCD}" type="presParOf" srcId="{4241B5AA-1141-4FDE-A2E6-C22174FF8B9D}" destId="{3461C2E3-E6E8-4908-AC18-791A4F9DD839}" srcOrd="0" destOrd="0" presId="urn:microsoft.com/office/officeart/2005/8/layout/orgChart1"/>
    <dgm:cxn modelId="{46A28A30-AF87-4889-8A8A-35A8237C0E1E}" type="presParOf" srcId="{4241B5AA-1141-4FDE-A2E6-C22174FF8B9D}" destId="{70FFA247-D036-4F7A-BF71-640BF8729744}" srcOrd="1" destOrd="0" presId="urn:microsoft.com/office/officeart/2005/8/layout/orgChart1"/>
    <dgm:cxn modelId="{EEBB60DA-66D1-4FAA-8D9D-1AAB70B8F4FE}" type="presParOf" srcId="{70FFA247-D036-4F7A-BF71-640BF8729744}" destId="{7FA4C46A-8D00-426F-9041-DD1348543C4E}" srcOrd="0" destOrd="0" presId="urn:microsoft.com/office/officeart/2005/8/layout/orgChart1"/>
    <dgm:cxn modelId="{A9F1CD71-A061-4E06-9AAF-DF99D088DB86}" type="presParOf" srcId="{7FA4C46A-8D00-426F-9041-DD1348543C4E}" destId="{43E18C32-92B4-4224-82D8-98D8F01F7111}" srcOrd="0" destOrd="0" presId="urn:microsoft.com/office/officeart/2005/8/layout/orgChart1"/>
    <dgm:cxn modelId="{74252CCC-DD99-4D95-B284-1C59214E29B9}" type="presParOf" srcId="{7FA4C46A-8D00-426F-9041-DD1348543C4E}" destId="{72C35019-21B7-4177-A2CE-E2CAB977956A}" srcOrd="1" destOrd="0" presId="urn:microsoft.com/office/officeart/2005/8/layout/orgChart1"/>
    <dgm:cxn modelId="{1D98B044-9DD6-4D35-9387-F335E6C8A7EA}" type="presParOf" srcId="{70FFA247-D036-4F7A-BF71-640BF8729744}" destId="{0C954ED2-9C28-4376-B0F6-AF0672E04216}" srcOrd="1" destOrd="0" presId="urn:microsoft.com/office/officeart/2005/8/layout/orgChart1"/>
    <dgm:cxn modelId="{B565235B-2C43-4513-8A8C-BDEB071544D0}" type="presParOf" srcId="{70FFA247-D036-4F7A-BF71-640BF8729744}" destId="{81AEB42B-D5DE-439E-9D7F-DC6CF22511B8}" srcOrd="2" destOrd="0" presId="urn:microsoft.com/office/officeart/2005/8/layout/orgChart1"/>
    <dgm:cxn modelId="{A9BA9289-1AF9-4FDA-948C-5561EA09C728}" type="presParOf" srcId="{BC5C5E1D-70A0-4F8D-830B-C744F460BD82}" destId="{C0223F80-87A4-4166-B727-EDE6A6A17087}" srcOrd="2" destOrd="0" presId="urn:microsoft.com/office/officeart/2005/8/layout/orgChart1"/>
    <dgm:cxn modelId="{24CA4FE0-AA63-4FCB-9BE5-47170734698E}" type="presParOf" srcId="{82AD0233-661A-43CA-9C09-6402C3E9777D}" destId="{6678B385-CBD3-4C90-A53C-D8190A0D3B63}" srcOrd="2" destOrd="0" presId="urn:microsoft.com/office/officeart/2005/8/layout/orgChart1"/>
    <dgm:cxn modelId="{AEB680E0-1FFB-4BE2-8CB8-7C3496AA4E34}" type="presParOf" srcId="{82AD0233-661A-43CA-9C09-6402C3E9777D}" destId="{FE819D01-EE48-4767-872E-D2F862C6EF96}" srcOrd="3" destOrd="0" presId="urn:microsoft.com/office/officeart/2005/8/layout/orgChart1"/>
    <dgm:cxn modelId="{66CFA96A-44D2-431A-A21E-75A50639CBA0}" type="presParOf" srcId="{FE819D01-EE48-4767-872E-D2F862C6EF96}" destId="{F96FCF75-7CCD-43E4-9419-BCE159AA5DDB}" srcOrd="0" destOrd="0" presId="urn:microsoft.com/office/officeart/2005/8/layout/orgChart1"/>
    <dgm:cxn modelId="{CB0381D9-6F46-44A3-A023-55CDDA6B2F14}" type="presParOf" srcId="{F96FCF75-7CCD-43E4-9419-BCE159AA5DDB}" destId="{D2621F3E-4389-4BAE-989F-A83FF210907E}" srcOrd="0" destOrd="0" presId="urn:microsoft.com/office/officeart/2005/8/layout/orgChart1"/>
    <dgm:cxn modelId="{7D94F770-D8D7-49DF-A462-ECEA56D40A8F}" type="presParOf" srcId="{F96FCF75-7CCD-43E4-9419-BCE159AA5DDB}" destId="{ADC07EC7-9B72-4D40-805B-44F2C1424820}" srcOrd="1" destOrd="0" presId="urn:microsoft.com/office/officeart/2005/8/layout/orgChart1"/>
    <dgm:cxn modelId="{D55111F5-FC8C-46FC-82B5-5FC57B3C4289}" type="presParOf" srcId="{FE819D01-EE48-4767-872E-D2F862C6EF96}" destId="{680B40FD-78AE-431C-A866-B867D3B2E395}" srcOrd="1" destOrd="0" presId="urn:microsoft.com/office/officeart/2005/8/layout/orgChart1"/>
    <dgm:cxn modelId="{AC56BD14-F283-41A5-B88D-8FAAAC82015A}" type="presParOf" srcId="{680B40FD-78AE-431C-A866-B867D3B2E395}" destId="{873BBA31-AD3D-4F02-B648-41C6DE275D98}" srcOrd="0" destOrd="0" presId="urn:microsoft.com/office/officeart/2005/8/layout/orgChart1"/>
    <dgm:cxn modelId="{E3DA7299-4F90-4FA2-88C1-2137B74E2CE7}" type="presParOf" srcId="{680B40FD-78AE-431C-A866-B867D3B2E395}" destId="{F7B92A51-5D1B-408A-861F-B6811CF955EF}" srcOrd="1" destOrd="0" presId="urn:microsoft.com/office/officeart/2005/8/layout/orgChart1"/>
    <dgm:cxn modelId="{46A90171-E164-4C6F-B62C-95EF68BC45E7}" type="presParOf" srcId="{F7B92A51-5D1B-408A-861F-B6811CF955EF}" destId="{A0B59C24-5BBB-4C03-843E-05FE7FBA2431}" srcOrd="0" destOrd="0" presId="urn:microsoft.com/office/officeart/2005/8/layout/orgChart1"/>
    <dgm:cxn modelId="{9C9308FB-7289-43C7-B52F-B8612F61726C}" type="presParOf" srcId="{A0B59C24-5BBB-4C03-843E-05FE7FBA2431}" destId="{5DBB3AAA-F662-4A04-BD86-A54E5709ADD5}" srcOrd="0" destOrd="0" presId="urn:microsoft.com/office/officeart/2005/8/layout/orgChart1"/>
    <dgm:cxn modelId="{2807AD4C-2055-4B7E-9755-80D4AD51C94A}" type="presParOf" srcId="{A0B59C24-5BBB-4C03-843E-05FE7FBA2431}" destId="{781CFCBF-A388-49ED-9B75-D789BF7C3532}" srcOrd="1" destOrd="0" presId="urn:microsoft.com/office/officeart/2005/8/layout/orgChart1"/>
    <dgm:cxn modelId="{660063DF-9B7F-4B2F-8861-A363D5EA00D8}" type="presParOf" srcId="{F7B92A51-5D1B-408A-861F-B6811CF955EF}" destId="{F8E3C628-A783-452B-A0B3-10C5FFCF81CB}" srcOrd="1" destOrd="0" presId="urn:microsoft.com/office/officeart/2005/8/layout/orgChart1"/>
    <dgm:cxn modelId="{763B72B5-F38F-465C-9821-20A7410716D1}" type="presParOf" srcId="{F7B92A51-5D1B-408A-861F-B6811CF955EF}" destId="{AA449D7F-F3A5-4E16-8F0B-88E4EDC2D6D9}" srcOrd="2" destOrd="0" presId="urn:microsoft.com/office/officeart/2005/8/layout/orgChart1"/>
    <dgm:cxn modelId="{57BA6C8E-20F3-4AA3-962B-38864BAD2B8C}" type="presParOf" srcId="{FE819D01-EE48-4767-872E-D2F862C6EF96}" destId="{7A0C50F2-6A68-4976-A128-5EEE93BC7662}" srcOrd="2" destOrd="0" presId="urn:microsoft.com/office/officeart/2005/8/layout/orgChart1"/>
    <dgm:cxn modelId="{001A121B-D45F-426F-8C0A-122A5DF71BD0}" type="presParOf" srcId="{9C346A3F-9A1D-489F-8E87-4F2C4ED2720F}" destId="{28F2E639-3E0B-47A7-A1F4-22B59A7D6A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9D904C-B615-4F62-AF7D-C8681D0868C2}" type="doc">
      <dgm:prSet loTypeId="urn:microsoft.com/office/officeart/2005/8/layout/bProcess2" loCatId="process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41F9288C-E8D7-48E6-9151-75BF0C3986FF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OBJETIVOS</a:t>
          </a:r>
          <a:endParaRPr lang="es-CO" sz="1600" dirty="0">
            <a:solidFill>
              <a:schemeClr val="tx1"/>
            </a:solidFill>
          </a:endParaRPr>
        </a:p>
      </dgm:t>
    </dgm:pt>
    <dgm:pt modelId="{06F48E17-CE8A-4D9B-AF9A-4179C7AEC517}" type="parTrans" cxnId="{3D41EE1B-A4A9-46DF-B818-77D116419A1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AEDABF0-3867-49C2-B2DA-D5D99DF0849F}" type="sibTrans" cxnId="{3D41EE1B-A4A9-46DF-B818-77D116419A1B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67C34F91-A475-497A-9AED-9FEE1B164323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sz="1600" smtClean="0">
              <a:solidFill>
                <a:schemeClr val="tx1"/>
              </a:solidFill>
            </a:rPr>
            <a:t>ESTABLECER PROCESOS</a:t>
          </a:r>
          <a:endParaRPr lang="es-CO" sz="1600" dirty="0">
            <a:solidFill>
              <a:schemeClr val="tx1"/>
            </a:solidFill>
          </a:endParaRPr>
        </a:p>
      </dgm:t>
    </dgm:pt>
    <dgm:pt modelId="{07847ECE-9659-4C7D-9620-8025963851B1}" type="parTrans" cxnId="{D9C50F49-B577-44CD-A8B6-014C55D4723A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72D7F3A-1735-4B8A-9AA1-3FA2D9D424F4}" type="sibTrans" cxnId="{D9C50F49-B577-44CD-A8B6-014C55D4723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CB6C6B4D-5A1B-4E2C-85A4-8F01976BE15C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sz="1600" dirty="0" smtClean="0">
              <a:solidFill>
                <a:schemeClr val="tx1"/>
              </a:solidFill>
            </a:rPr>
            <a:t>EQUILIBRAR OTRAS DEMANDAS</a:t>
          </a:r>
          <a:endParaRPr lang="es-CO" sz="1600" dirty="0">
            <a:solidFill>
              <a:schemeClr val="tx1"/>
            </a:solidFill>
          </a:endParaRPr>
        </a:p>
      </dgm:t>
    </dgm:pt>
    <dgm:pt modelId="{4D396D6A-15B3-4280-9DEB-663094F98A9F}" type="parTrans" cxnId="{65B87C08-E080-4D5E-999E-639541E69F3E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70F529F6-D65D-4D32-B57F-9A5BAD33AF41}" type="sibTrans" cxnId="{65B87C08-E080-4D5E-999E-639541E69F3E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637918D-A9B4-46CC-9EBD-831CEF6598B8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DETERMINAR</a:t>
          </a:r>
        </a:p>
        <a:p>
          <a:r>
            <a:rPr lang="es-CO" dirty="0" smtClean="0">
              <a:solidFill>
                <a:schemeClr val="tx1"/>
              </a:solidFill>
            </a:rPr>
            <a:t>REQUISITOS</a:t>
          </a:r>
        </a:p>
        <a:p>
          <a:endParaRPr lang="es-CO" dirty="0">
            <a:solidFill>
              <a:schemeClr val="tx1"/>
            </a:solidFill>
          </a:endParaRPr>
        </a:p>
      </dgm:t>
    </dgm:pt>
    <dgm:pt modelId="{F12D17BB-7025-4DF2-8052-2A6EF77C693D}" type="parTrans" cxnId="{0B2250CD-8721-4064-BC7B-4534AFDE4ACC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DE77B65-6E89-4A46-BD19-6FED943EE224}" type="sibTrans" cxnId="{0B2250CD-8721-4064-BC7B-4534AFDE4ACC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0053D539-06ED-4941-8164-08B8EFCC1C96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CUMPLIR</a:t>
          </a:r>
        </a:p>
        <a:p>
          <a:r>
            <a:rPr lang="es-CO" dirty="0" smtClean="0">
              <a:solidFill>
                <a:schemeClr val="tx1"/>
              </a:solidFill>
            </a:rPr>
            <a:t>REQUISITOS</a:t>
          </a:r>
        </a:p>
        <a:p>
          <a:endParaRPr lang="es-CO" dirty="0">
            <a:solidFill>
              <a:schemeClr val="tx1"/>
            </a:solidFill>
          </a:endParaRPr>
        </a:p>
      </dgm:t>
    </dgm:pt>
    <dgm:pt modelId="{3BC96BAE-5478-40B8-8EA2-E27D577E30E6}" type="parTrans" cxnId="{BFD9BA34-9F81-439C-B366-D79604D7E071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FC88635A-7854-45A9-AE5E-5F20DF3BB74D}" type="sibTrans" cxnId="{BFD9BA34-9F81-439C-B366-D79604D7E071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2E6CF720-94FE-4061-9649-1E06C22114A7}" type="pres">
      <dgm:prSet presAssocID="{3A9D904C-B615-4F62-AF7D-C8681D0868C2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s-CO"/>
        </a:p>
      </dgm:t>
    </dgm:pt>
    <dgm:pt modelId="{566EC647-3B64-43C3-BCF2-A44B069D8F40}" type="pres">
      <dgm:prSet presAssocID="{41F9288C-E8D7-48E6-9151-75BF0C3986FF}" presName="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EC129B-6457-429A-B4EB-819B3F688AF4}" type="pres">
      <dgm:prSet presAssocID="{5AEDABF0-3867-49C2-B2DA-D5D99DF0849F}" presName="sibTrans" presStyleLbl="sibTrans2D1" presStyleIdx="0" presStyleCnt="4"/>
      <dgm:spPr/>
      <dgm:t>
        <a:bodyPr/>
        <a:lstStyle/>
        <a:p>
          <a:endParaRPr lang="es-CO"/>
        </a:p>
      </dgm:t>
    </dgm:pt>
    <dgm:pt modelId="{B3E158C8-71F8-46BA-880F-D8D79A2A3050}" type="pres">
      <dgm:prSet presAssocID="{67C34F91-A475-497A-9AED-9FEE1B164323}" presName="middleNode" presStyleCnt="0"/>
      <dgm:spPr/>
    </dgm:pt>
    <dgm:pt modelId="{C02C9787-2CB6-4E39-A3C7-1C4573AECF90}" type="pres">
      <dgm:prSet presAssocID="{67C34F91-A475-497A-9AED-9FEE1B164323}" presName="padding" presStyleLbl="node1" presStyleIdx="0" presStyleCnt="5"/>
      <dgm:spPr/>
    </dgm:pt>
    <dgm:pt modelId="{E8D2EC19-5CDE-465B-989B-376403DF6629}" type="pres">
      <dgm:prSet presAssocID="{67C34F91-A475-497A-9AED-9FEE1B164323}" presName="shape" presStyleLbl="node1" presStyleIdx="1" presStyleCnt="5" custScaleX="154572" custScaleY="15460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002BC6E-B8AE-4C72-A16A-45A10C1B9646}" type="pres">
      <dgm:prSet presAssocID="{372D7F3A-1735-4B8A-9AA1-3FA2D9D424F4}" presName="sibTrans" presStyleLbl="sibTrans2D1" presStyleIdx="1" presStyleCnt="4"/>
      <dgm:spPr/>
      <dgm:t>
        <a:bodyPr/>
        <a:lstStyle/>
        <a:p>
          <a:endParaRPr lang="es-CO"/>
        </a:p>
      </dgm:t>
    </dgm:pt>
    <dgm:pt modelId="{36335614-B787-49A6-BAFA-2A58BDDEAC4F}" type="pres">
      <dgm:prSet presAssocID="{3637918D-A9B4-46CC-9EBD-831CEF6598B8}" presName="middleNode" presStyleCnt="0"/>
      <dgm:spPr/>
    </dgm:pt>
    <dgm:pt modelId="{78B0BEB8-4800-43D0-B68F-B962561A4BBB}" type="pres">
      <dgm:prSet presAssocID="{3637918D-A9B4-46CC-9EBD-831CEF6598B8}" presName="padding" presStyleLbl="node1" presStyleIdx="1" presStyleCnt="5"/>
      <dgm:spPr/>
    </dgm:pt>
    <dgm:pt modelId="{185F3FC6-E361-49DD-8D64-5DE4AADB6CF6}" type="pres">
      <dgm:prSet presAssocID="{3637918D-A9B4-46CC-9EBD-831CEF6598B8}" presName="shape" presStyleLbl="node1" presStyleIdx="2" presStyleCnt="5" custScaleX="154572" custScaleY="15460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E2CB9A4-6888-4E44-B0E5-4E22E7554D71}" type="pres">
      <dgm:prSet presAssocID="{4DE77B65-6E89-4A46-BD19-6FED943EE224}" presName="sibTrans" presStyleLbl="sibTrans2D1" presStyleIdx="2" presStyleCnt="4"/>
      <dgm:spPr/>
      <dgm:t>
        <a:bodyPr/>
        <a:lstStyle/>
        <a:p>
          <a:endParaRPr lang="es-CO"/>
        </a:p>
      </dgm:t>
    </dgm:pt>
    <dgm:pt modelId="{02DE717C-46DD-48F0-ACF3-2B6DA702757F}" type="pres">
      <dgm:prSet presAssocID="{0053D539-06ED-4941-8164-08B8EFCC1C96}" presName="middleNode" presStyleCnt="0"/>
      <dgm:spPr/>
    </dgm:pt>
    <dgm:pt modelId="{0352B3AD-D4FF-44CA-93C2-016D3D188300}" type="pres">
      <dgm:prSet presAssocID="{0053D539-06ED-4941-8164-08B8EFCC1C96}" presName="padding" presStyleLbl="node1" presStyleIdx="2" presStyleCnt="5"/>
      <dgm:spPr/>
    </dgm:pt>
    <dgm:pt modelId="{11AF1406-F421-40D7-8E47-DDD4475307D8}" type="pres">
      <dgm:prSet presAssocID="{0053D539-06ED-4941-8164-08B8EFCC1C96}" presName="shape" presStyleLbl="node1" presStyleIdx="3" presStyleCnt="5" custScaleX="154572" custScaleY="15460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02828A-0EFB-4478-996B-6A4CA08F62EF}" type="pres">
      <dgm:prSet presAssocID="{FC88635A-7854-45A9-AE5E-5F20DF3BB74D}" presName="sibTrans" presStyleLbl="sibTrans2D1" presStyleIdx="3" presStyleCnt="4"/>
      <dgm:spPr/>
      <dgm:t>
        <a:bodyPr/>
        <a:lstStyle/>
        <a:p>
          <a:endParaRPr lang="es-CO"/>
        </a:p>
      </dgm:t>
    </dgm:pt>
    <dgm:pt modelId="{4D8D0BD8-0246-488A-8EC0-EBE9E2C0DF2B}" type="pres">
      <dgm:prSet presAssocID="{CB6C6B4D-5A1B-4E2C-85A4-8F01976BE15C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9708414-94E1-4618-B6FA-815F68F90A7D}" type="presOf" srcId="{3637918D-A9B4-46CC-9EBD-831CEF6598B8}" destId="{185F3FC6-E361-49DD-8D64-5DE4AADB6CF6}" srcOrd="0" destOrd="0" presId="urn:microsoft.com/office/officeart/2005/8/layout/bProcess2"/>
    <dgm:cxn modelId="{048250F2-8403-408D-9CA3-B92C12A0CE6A}" type="presOf" srcId="{3A9D904C-B615-4F62-AF7D-C8681D0868C2}" destId="{2E6CF720-94FE-4061-9649-1E06C22114A7}" srcOrd="0" destOrd="0" presId="urn:microsoft.com/office/officeart/2005/8/layout/bProcess2"/>
    <dgm:cxn modelId="{3D41EE1B-A4A9-46DF-B818-77D116419A1B}" srcId="{3A9D904C-B615-4F62-AF7D-C8681D0868C2}" destId="{41F9288C-E8D7-48E6-9151-75BF0C3986FF}" srcOrd="0" destOrd="0" parTransId="{06F48E17-CE8A-4D9B-AF9A-4179C7AEC517}" sibTransId="{5AEDABF0-3867-49C2-B2DA-D5D99DF0849F}"/>
    <dgm:cxn modelId="{04DCBF3A-1EEE-4D29-AE08-8DD208243C4F}" type="presOf" srcId="{5AEDABF0-3867-49C2-B2DA-D5D99DF0849F}" destId="{39EC129B-6457-429A-B4EB-819B3F688AF4}" srcOrd="0" destOrd="0" presId="urn:microsoft.com/office/officeart/2005/8/layout/bProcess2"/>
    <dgm:cxn modelId="{33E60621-E724-4F81-BCB7-9BB74AD633E2}" type="presOf" srcId="{CB6C6B4D-5A1B-4E2C-85A4-8F01976BE15C}" destId="{4D8D0BD8-0246-488A-8EC0-EBE9E2C0DF2B}" srcOrd="0" destOrd="0" presId="urn:microsoft.com/office/officeart/2005/8/layout/bProcess2"/>
    <dgm:cxn modelId="{E7A44AA7-9CB3-4203-8563-DA8F73028040}" type="presOf" srcId="{41F9288C-E8D7-48E6-9151-75BF0C3986FF}" destId="{566EC647-3B64-43C3-BCF2-A44B069D8F40}" srcOrd="0" destOrd="0" presId="urn:microsoft.com/office/officeart/2005/8/layout/bProcess2"/>
    <dgm:cxn modelId="{BFD9BA34-9F81-439C-B366-D79604D7E071}" srcId="{3A9D904C-B615-4F62-AF7D-C8681D0868C2}" destId="{0053D539-06ED-4941-8164-08B8EFCC1C96}" srcOrd="3" destOrd="0" parTransId="{3BC96BAE-5478-40B8-8EA2-E27D577E30E6}" sibTransId="{FC88635A-7854-45A9-AE5E-5F20DF3BB74D}"/>
    <dgm:cxn modelId="{989CF059-C22E-471E-B0AC-5782F4302020}" type="presOf" srcId="{67C34F91-A475-497A-9AED-9FEE1B164323}" destId="{E8D2EC19-5CDE-465B-989B-376403DF6629}" srcOrd="0" destOrd="0" presId="urn:microsoft.com/office/officeart/2005/8/layout/bProcess2"/>
    <dgm:cxn modelId="{D9C50F49-B577-44CD-A8B6-014C55D4723A}" srcId="{3A9D904C-B615-4F62-AF7D-C8681D0868C2}" destId="{67C34F91-A475-497A-9AED-9FEE1B164323}" srcOrd="1" destOrd="0" parTransId="{07847ECE-9659-4C7D-9620-8025963851B1}" sibTransId="{372D7F3A-1735-4B8A-9AA1-3FA2D9D424F4}"/>
    <dgm:cxn modelId="{275082E4-242E-4901-AF74-7104A631F93A}" type="presOf" srcId="{FC88635A-7854-45A9-AE5E-5F20DF3BB74D}" destId="{1F02828A-0EFB-4478-996B-6A4CA08F62EF}" srcOrd="0" destOrd="0" presId="urn:microsoft.com/office/officeart/2005/8/layout/bProcess2"/>
    <dgm:cxn modelId="{65B87C08-E080-4D5E-999E-639541E69F3E}" srcId="{3A9D904C-B615-4F62-AF7D-C8681D0868C2}" destId="{CB6C6B4D-5A1B-4E2C-85A4-8F01976BE15C}" srcOrd="4" destOrd="0" parTransId="{4D396D6A-15B3-4280-9DEB-663094F98A9F}" sibTransId="{70F529F6-D65D-4D32-B57F-9A5BAD33AF41}"/>
    <dgm:cxn modelId="{B26D2CE7-2BAA-47F9-8C99-5F11DB60F1CD}" type="presOf" srcId="{372D7F3A-1735-4B8A-9AA1-3FA2D9D424F4}" destId="{0002BC6E-B8AE-4C72-A16A-45A10C1B9646}" srcOrd="0" destOrd="0" presId="urn:microsoft.com/office/officeart/2005/8/layout/bProcess2"/>
    <dgm:cxn modelId="{0B2250CD-8721-4064-BC7B-4534AFDE4ACC}" srcId="{3A9D904C-B615-4F62-AF7D-C8681D0868C2}" destId="{3637918D-A9B4-46CC-9EBD-831CEF6598B8}" srcOrd="2" destOrd="0" parTransId="{F12D17BB-7025-4DF2-8052-2A6EF77C693D}" sibTransId="{4DE77B65-6E89-4A46-BD19-6FED943EE224}"/>
    <dgm:cxn modelId="{C93335FA-21A4-4E40-A1FB-D3C163A53D34}" type="presOf" srcId="{4DE77B65-6E89-4A46-BD19-6FED943EE224}" destId="{9E2CB9A4-6888-4E44-B0E5-4E22E7554D71}" srcOrd="0" destOrd="0" presId="urn:microsoft.com/office/officeart/2005/8/layout/bProcess2"/>
    <dgm:cxn modelId="{B774237E-B048-48A3-94DE-91FA3E6B6C2E}" type="presOf" srcId="{0053D539-06ED-4941-8164-08B8EFCC1C96}" destId="{11AF1406-F421-40D7-8E47-DDD4475307D8}" srcOrd="0" destOrd="0" presId="urn:microsoft.com/office/officeart/2005/8/layout/bProcess2"/>
    <dgm:cxn modelId="{E8B07216-1064-4E0D-B5A3-3B7432ADCAAF}" type="presParOf" srcId="{2E6CF720-94FE-4061-9649-1E06C22114A7}" destId="{566EC647-3B64-43C3-BCF2-A44B069D8F40}" srcOrd="0" destOrd="0" presId="urn:microsoft.com/office/officeart/2005/8/layout/bProcess2"/>
    <dgm:cxn modelId="{18A97C4E-BE5D-4466-A93A-5C5EDAC6C89A}" type="presParOf" srcId="{2E6CF720-94FE-4061-9649-1E06C22114A7}" destId="{39EC129B-6457-429A-B4EB-819B3F688AF4}" srcOrd="1" destOrd="0" presId="urn:microsoft.com/office/officeart/2005/8/layout/bProcess2"/>
    <dgm:cxn modelId="{D8CCFF08-B450-4E1E-A24E-5FFE9E16DD1B}" type="presParOf" srcId="{2E6CF720-94FE-4061-9649-1E06C22114A7}" destId="{B3E158C8-71F8-46BA-880F-D8D79A2A3050}" srcOrd="2" destOrd="0" presId="urn:microsoft.com/office/officeart/2005/8/layout/bProcess2"/>
    <dgm:cxn modelId="{3835565E-FEEE-421E-ACBF-35D948623A60}" type="presParOf" srcId="{B3E158C8-71F8-46BA-880F-D8D79A2A3050}" destId="{C02C9787-2CB6-4E39-A3C7-1C4573AECF90}" srcOrd="0" destOrd="0" presId="urn:microsoft.com/office/officeart/2005/8/layout/bProcess2"/>
    <dgm:cxn modelId="{C3952649-5117-44DF-99C2-1EB27AC7420B}" type="presParOf" srcId="{B3E158C8-71F8-46BA-880F-D8D79A2A3050}" destId="{E8D2EC19-5CDE-465B-989B-376403DF6629}" srcOrd="1" destOrd="0" presId="urn:microsoft.com/office/officeart/2005/8/layout/bProcess2"/>
    <dgm:cxn modelId="{C87330C7-4267-47A7-8BE4-051588D979B9}" type="presParOf" srcId="{2E6CF720-94FE-4061-9649-1E06C22114A7}" destId="{0002BC6E-B8AE-4C72-A16A-45A10C1B9646}" srcOrd="3" destOrd="0" presId="urn:microsoft.com/office/officeart/2005/8/layout/bProcess2"/>
    <dgm:cxn modelId="{C9C243E7-66F3-4769-A484-2CDAB6236A8C}" type="presParOf" srcId="{2E6CF720-94FE-4061-9649-1E06C22114A7}" destId="{36335614-B787-49A6-BAFA-2A58BDDEAC4F}" srcOrd="4" destOrd="0" presId="urn:microsoft.com/office/officeart/2005/8/layout/bProcess2"/>
    <dgm:cxn modelId="{6314BBDF-945F-4B73-B6AB-9C652A00C413}" type="presParOf" srcId="{36335614-B787-49A6-BAFA-2A58BDDEAC4F}" destId="{78B0BEB8-4800-43D0-B68F-B962561A4BBB}" srcOrd="0" destOrd="0" presId="urn:microsoft.com/office/officeart/2005/8/layout/bProcess2"/>
    <dgm:cxn modelId="{493EFECA-3E8A-4EE5-B01E-707879A1707E}" type="presParOf" srcId="{36335614-B787-49A6-BAFA-2A58BDDEAC4F}" destId="{185F3FC6-E361-49DD-8D64-5DE4AADB6CF6}" srcOrd="1" destOrd="0" presId="urn:microsoft.com/office/officeart/2005/8/layout/bProcess2"/>
    <dgm:cxn modelId="{C3061242-CACE-4B7E-AE46-7BABB42B12D0}" type="presParOf" srcId="{2E6CF720-94FE-4061-9649-1E06C22114A7}" destId="{9E2CB9A4-6888-4E44-B0E5-4E22E7554D71}" srcOrd="5" destOrd="0" presId="urn:microsoft.com/office/officeart/2005/8/layout/bProcess2"/>
    <dgm:cxn modelId="{E85231FB-3557-4EAD-93B7-1E278312CDA1}" type="presParOf" srcId="{2E6CF720-94FE-4061-9649-1E06C22114A7}" destId="{02DE717C-46DD-48F0-ACF3-2B6DA702757F}" srcOrd="6" destOrd="0" presId="urn:microsoft.com/office/officeart/2005/8/layout/bProcess2"/>
    <dgm:cxn modelId="{56AC16EA-83F8-4E31-926B-A9B93528D9B1}" type="presParOf" srcId="{02DE717C-46DD-48F0-ACF3-2B6DA702757F}" destId="{0352B3AD-D4FF-44CA-93C2-016D3D188300}" srcOrd="0" destOrd="0" presId="urn:microsoft.com/office/officeart/2005/8/layout/bProcess2"/>
    <dgm:cxn modelId="{5418704B-C900-4505-A513-7DB5A0B6EEFD}" type="presParOf" srcId="{02DE717C-46DD-48F0-ACF3-2B6DA702757F}" destId="{11AF1406-F421-40D7-8E47-DDD4475307D8}" srcOrd="1" destOrd="0" presId="urn:microsoft.com/office/officeart/2005/8/layout/bProcess2"/>
    <dgm:cxn modelId="{9C08FF60-1959-4D54-BF55-242788179189}" type="presParOf" srcId="{2E6CF720-94FE-4061-9649-1E06C22114A7}" destId="{1F02828A-0EFB-4478-996B-6A4CA08F62EF}" srcOrd="7" destOrd="0" presId="urn:microsoft.com/office/officeart/2005/8/layout/bProcess2"/>
    <dgm:cxn modelId="{B0F11ED5-D7CF-4EB6-911C-4BB889E0EC55}" type="presParOf" srcId="{2E6CF720-94FE-4061-9649-1E06C22114A7}" destId="{4D8D0BD8-0246-488A-8EC0-EBE9E2C0DF2B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6C8A15-96C7-4EA5-9723-5A147BD61109}" type="doc">
      <dgm:prSet loTypeId="urn:microsoft.com/office/officeart/2008/layout/RadialCluster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704910F-4B79-442B-B121-726D4BAEC85C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PROCESOS DEL PROYECTO</a:t>
          </a:r>
          <a:endParaRPr lang="es-CO" dirty="0">
            <a:solidFill>
              <a:schemeClr val="tx1"/>
            </a:solidFill>
          </a:endParaRPr>
        </a:p>
      </dgm:t>
    </dgm:pt>
    <dgm:pt modelId="{8F9B0F9A-0906-432A-A7B1-9CFB26873604}" type="parTrans" cxnId="{F4E07F89-32A1-474A-9EB9-E31232AD2131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0F0E28C4-E628-4898-89E6-3DF2F9ABE321}" type="sibTrans" cxnId="{F4E07F89-32A1-474A-9EB9-E31232AD2131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545E1D6-1CFC-43D9-ABC7-231EB0314A22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PROCESOS DE DIRECCIÓN DEL PROYECTO</a:t>
          </a:r>
          <a:endParaRPr lang="es-CO" dirty="0">
            <a:solidFill>
              <a:schemeClr val="tx1"/>
            </a:solidFill>
          </a:endParaRPr>
        </a:p>
      </dgm:t>
    </dgm:pt>
    <dgm:pt modelId="{BE7197A1-3BA8-469D-9408-390DF3E6CBE4}" type="parTrans" cxnId="{AC834021-3673-4BF9-8F27-C7189B65E32E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6B733A3-82DC-46B5-BD28-09E6CBABF608}" type="sibTrans" cxnId="{AC834021-3673-4BF9-8F27-C7189B65E32E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79DA0F11-861C-4989-94EC-ECA1CDDA0C93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PROCESOS ORIENTADOS AL PRODUCTO</a:t>
          </a:r>
          <a:endParaRPr lang="es-CO" dirty="0">
            <a:solidFill>
              <a:schemeClr val="tx1"/>
            </a:solidFill>
          </a:endParaRPr>
        </a:p>
      </dgm:t>
    </dgm:pt>
    <dgm:pt modelId="{F4A9E2B6-A403-45CE-8439-93CD68BDE746}" type="parTrans" cxnId="{B665727D-A225-4D11-A238-40DC2932904D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259F8B23-CAF0-42AE-924D-BC0B78E87804}" type="sibTrans" cxnId="{B665727D-A225-4D11-A238-40DC2932904D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BFAC3445-147C-4D27-92C6-E20E06D6B150}" type="pres">
      <dgm:prSet presAssocID="{266C8A15-96C7-4EA5-9723-5A147BD6110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0162054F-F476-424F-BEE5-0C1E99133C14}" type="pres">
      <dgm:prSet presAssocID="{D704910F-4B79-442B-B121-726D4BAEC85C}" presName="singleCycle" presStyleCnt="0"/>
      <dgm:spPr/>
    </dgm:pt>
    <dgm:pt modelId="{E777A40F-8A0F-4B42-8660-B7E6E7895507}" type="pres">
      <dgm:prSet presAssocID="{D704910F-4B79-442B-B121-726D4BAEC85C}" presName="singleCenter" presStyleLbl="node1" presStyleIdx="0" presStyleCnt="3" custScaleX="135548" custScaleY="145031" custLinFactNeighborX="-1121" custLinFactNeighborY="-18941">
        <dgm:presLayoutVars>
          <dgm:chMax val="7"/>
          <dgm:chPref val="7"/>
        </dgm:presLayoutVars>
      </dgm:prSet>
      <dgm:spPr/>
      <dgm:t>
        <a:bodyPr/>
        <a:lstStyle/>
        <a:p>
          <a:endParaRPr lang="es-CO"/>
        </a:p>
      </dgm:t>
    </dgm:pt>
    <dgm:pt modelId="{288DB96F-68E7-4BFD-82EF-B6AD8BEA83DA}" type="pres">
      <dgm:prSet presAssocID="{BE7197A1-3BA8-469D-9408-390DF3E6CBE4}" presName="Name56" presStyleLbl="parChTrans1D2" presStyleIdx="0" presStyleCnt="2"/>
      <dgm:spPr/>
      <dgm:t>
        <a:bodyPr/>
        <a:lstStyle/>
        <a:p>
          <a:endParaRPr lang="es-CO"/>
        </a:p>
      </dgm:t>
    </dgm:pt>
    <dgm:pt modelId="{366C3DA6-C945-40A5-9EE9-FD9CF6A57C77}" type="pres">
      <dgm:prSet presAssocID="{1545E1D6-1CFC-43D9-ABC7-231EB0314A22}" presName="text0" presStyleLbl="node1" presStyleIdx="1" presStyleCnt="3" custScaleX="323838" custRadScaleRad="149200" custRadScaleInc="-1412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B77C35-F1D1-4A12-8D78-C309C78F70BF}" type="pres">
      <dgm:prSet presAssocID="{F4A9E2B6-A403-45CE-8439-93CD68BDE746}" presName="Name56" presStyleLbl="parChTrans1D2" presStyleIdx="1" presStyleCnt="2"/>
      <dgm:spPr/>
      <dgm:t>
        <a:bodyPr/>
        <a:lstStyle/>
        <a:p>
          <a:endParaRPr lang="es-CO"/>
        </a:p>
      </dgm:t>
    </dgm:pt>
    <dgm:pt modelId="{6FF3E30C-DB12-4113-B31E-228E645DF181}" type="pres">
      <dgm:prSet presAssocID="{79DA0F11-861C-4989-94EC-ECA1CDDA0C93}" presName="text0" presStyleLbl="node1" presStyleIdx="2" presStyleCnt="3" custScaleX="329639" custRadScaleRad="147334" custRadScaleInc="-588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12E5BF3-00F1-462F-BA8D-720B8CAD3CBC}" type="presOf" srcId="{D704910F-4B79-442B-B121-726D4BAEC85C}" destId="{E777A40F-8A0F-4B42-8660-B7E6E7895507}" srcOrd="0" destOrd="0" presId="urn:microsoft.com/office/officeart/2008/layout/RadialCluster"/>
    <dgm:cxn modelId="{B665727D-A225-4D11-A238-40DC2932904D}" srcId="{D704910F-4B79-442B-B121-726D4BAEC85C}" destId="{79DA0F11-861C-4989-94EC-ECA1CDDA0C93}" srcOrd="1" destOrd="0" parTransId="{F4A9E2B6-A403-45CE-8439-93CD68BDE746}" sibTransId="{259F8B23-CAF0-42AE-924D-BC0B78E87804}"/>
    <dgm:cxn modelId="{04E0D3F5-75EA-4B48-B9F1-41020D12127F}" type="presOf" srcId="{BE7197A1-3BA8-469D-9408-390DF3E6CBE4}" destId="{288DB96F-68E7-4BFD-82EF-B6AD8BEA83DA}" srcOrd="0" destOrd="0" presId="urn:microsoft.com/office/officeart/2008/layout/RadialCluster"/>
    <dgm:cxn modelId="{F4E07F89-32A1-474A-9EB9-E31232AD2131}" srcId="{266C8A15-96C7-4EA5-9723-5A147BD61109}" destId="{D704910F-4B79-442B-B121-726D4BAEC85C}" srcOrd="0" destOrd="0" parTransId="{8F9B0F9A-0906-432A-A7B1-9CFB26873604}" sibTransId="{0F0E28C4-E628-4898-89E6-3DF2F9ABE321}"/>
    <dgm:cxn modelId="{D2AE967D-E345-4DD6-A934-9EB2CE6427B7}" type="presOf" srcId="{79DA0F11-861C-4989-94EC-ECA1CDDA0C93}" destId="{6FF3E30C-DB12-4113-B31E-228E645DF181}" srcOrd="0" destOrd="0" presId="urn:microsoft.com/office/officeart/2008/layout/RadialCluster"/>
    <dgm:cxn modelId="{E16EDD6B-1C11-4820-B066-78CBA186035F}" type="presOf" srcId="{F4A9E2B6-A403-45CE-8439-93CD68BDE746}" destId="{C1B77C35-F1D1-4A12-8D78-C309C78F70BF}" srcOrd="0" destOrd="0" presId="urn:microsoft.com/office/officeart/2008/layout/RadialCluster"/>
    <dgm:cxn modelId="{996F4C70-75CC-4B77-83C1-340756C5B54B}" type="presOf" srcId="{266C8A15-96C7-4EA5-9723-5A147BD61109}" destId="{BFAC3445-147C-4D27-92C6-E20E06D6B150}" srcOrd="0" destOrd="0" presId="urn:microsoft.com/office/officeart/2008/layout/RadialCluster"/>
    <dgm:cxn modelId="{B59FD9E4-7EA9-4D63-A3CF-0AE3D23B7EEB}" type="presOf" srcId="{1545E1D6-1CFC-43D9-ABC7-231EB0314A22}" destId="{366C3DA6-C945-40A5-9EE9-FD9CF6A57C77}" srcOrd="0" destOrd="0" presId="urn:microsoft.com/office/officeart/2008/layout/RadialCluster"/>
    <dgm:cxn modelId="{AC834021-3673-4BF9-8F27-C7189B65E32E}" srcId="{D704910F-4B79-442B-B121-726D4BAEC85C}" destId="{1545E1D6-1CFC-43D9-ABC7-231EB0314A22}" srcOrd="0" destOrd="0" parTransId="{BE7197A1-3BA8-469D-9408-390DF3E6CBE4}" sibTransId="{16B733A3-82DC-46B5-BD28-09E6CBABF608}"/>
    <dgm:cxn modelId="{37BBB787-B65E-45D0-9180-5FA21BF4FC2F}" type="presParOf" srcId="{BFAC3445-147C-4D27-92C6-E20E06D6B150}" destId="{0162054F-F476-424F-BEE5-0C1E99133C14}" srcOrd="0" destOrd="0" presId="urn:microsoft.com/office/officeart/2008/layout/RadialCluster"/>
    <dgm:cxn modelId="{C2F3085E-CFEC-412F-A62B-E45E8B2ABB55}" type="presParOf" srcId="{0162054F-F476-424F-BEE5-0C1E99133C14}" destId="{E777A40F-8A0F-4B42-8660-B7E6E7895507}" srcOrd="0" destOrd="0" presId="urn:microsoft.com/office/officeart/2008/layout/RadialCluster"/>
    <dgm:cxn modelId="{16A94A4F-74F1-4999-B977-C4205715C04B}" type="presParOf" srcId="{0162054F-F476-424F-BEE5-0C1E99133C14}" destId="{288DB96F-68E7-4BFD-82EF-B6AD8BEA83DA}" srcOrd="1" destOrd="0" presId="urn:microsoft.com/office/officeart/2008/layout/RadialCluster"/>
    <dgm:cxn modelId="{BB95289C-F017-4B32-83F2-B300925B88B9}" type="presParOf" srcId="{0162054F-F476-424F-BEE5-0C1E99133C14}" destId="{366C3DA6-C945-40A5-9EE9-FD9CF6A57C77}" srcOrd="2" destOrd="0" presId="urn:microsoft.com/office/officeart/2008/layout/RadialCluster"/>
    <dgm:cxn modelId="{8E73AA01-8AB7-43EB-8117-8EE702BF4373}" type="presParOf" srcId="{0162054F-F476-424F-BEE5-0C1E99133C14}" destId="{C1B77C35-F1D1-4A12-8D78-C309C78F70BF}" srcOrd="3" destOrd="0" presId="urn:microsoft.com/office/officeart/2008/layout/RadialCluster"/>
    <dgm:cxn modelId="{ACC6454D-FC3C-40B8-874E-507A80BE098B}" type="presParOf" srcId="{0162054F-F476-424F-BEE5-0C1E99133C14}" destId="{6FF3E30C-DB12-4113-B31E-228E645DF181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F189D7-8773-488C-B3FE-519B1E570763}">
      <dsp:nvSpPr>
        <dsp:cNvPr id="0" name=""/>
        <dsp:cNvSpPr/>
      </dsp:nvSpPr>
      <dsp:spPr>
        <a:xfrm>
          <a:off x="2162" y="2351405"/>
          <a:ext cx="1924491" cy="769796"/>
        </a:xfrm>
        <a:prstGeom prst="chevron">
          <a:avLst/>
        </a:prstGeom>
        <a:solidFill>
          <a:srgbClr val="99CCFF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INICIACIÓN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2162" y="2351405"/>
        <a:ext cx="1924491" cy="769796"/>
      </dsp:txXfrm>
    </dsp:sp>
    <dsp:sp modelId="{091AB3F8-E076-4A4C-95DD-39E92505798A}">
      <dsp:nvSpPr>
        <dsp:cNvPr id="0" name=""/>
        <dsp:cNvSpPr/>
      </dsp:nvSpPr>
      <dsp:spPr>
        <a:xfrm>
          <a:off x="1734204" y="2351405"/>
          <a:ext cx="1924491" cy="769796"/>
        </a:xfrm>
        <a:prstGeom prst="chevron">
          <a:avLst/>
        </a:prstGeom>
        <a:solidFill>
          <a:srgbClr val="99CCFF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smtClean="0">
              <a:solidFill>
                <a:schemeClr val="tx1"/>
              </a:solidFill>
            </a:rPr>
            <a:t>PLANEACIÓN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1734204" y="2351405"/>
        <a:ext cx="1924491" cy="769796"/>
      </dsp:txXfrm>
    </dsp:sp>
    <dsp:sp modelId="{7C23EAE7-67CA-42E3-98AC-6EC21D6BD8A6}">
      <dsp:nvSpPr>
        <dsp:cNvPr id="0" name=""/>
        <dsp:cNvSpPr/>
      </dsp:nvSpPr>
      <dsp:spPr>
        <a:xfrm>
          <a:off x="3466246" y="2351405"/>
          <a:ext cx="1924491" cy="769796"/>
        </a:xfrm>
        <a:prstGeom prst="chevron">
          <a:avLst/>
        </a:prstGeom>
        <a:solidFill>
          <a:srgbClr val="99CCFF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EJECUCIÓN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3466246" y="2351405"/>
        <a:ext cx="1924491" cy="769796"/>
      </dsp:txXfrm>
    </dsp:sp>
    <dsp:sp modelId="{2D6D6339-D8E6-4AEA-B4B9-EA5EED68DCD6}">
      <dsp:nvSpPr>
        <dsp:cNvPr id="0" name=""/>
        <dsp:cNvSpPr/>
      </dsp:nvSpPr>
      <dsp:spPr>
        <a:xfrm>
          <a:off x="5198288" y="2351405"/>
          <a:ext cx="1924491" cy="769796"/>
        </a:xfrm>
        <a:prstGeom prst="chevron">
          <a:avLst/>
        </a:prstGeom>
        <a:solidFill>
          <a:srgbClr val="99CCFF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smtClean="0">
              <a:solidFill>
                <a:schemeClr val="tx1"/>
              </a:solidFill>
            </a:rPr>
            <a:t>SEGUIMIENTO Y CONTROL</a:t>
          </a:r>
          <a:endParaRPr lang="es-CO" sz="1200" kern="1200" dirty="0">
            <a:solidFill>
              <a:schemeClr val="tx1"/>
            </a:solidFill>
          </a:endParaRPr>
        </a:p>
      </dsp:txBody>
      <dsp:txXfrm>
        <a:off x="5198288" y="2351405"/>
        <a:ext cx="1924491" cy="769796"/>
      </dsp:txXfrm>
    </dsp:sp>
    <dsp:sp modelId="{ED1C295E-7D40-4511-B946-2B6675461975}">
      <dsp:nvSpPr>
        <dsp:cNvPr id="0" name=""/>
        <dsp:cNvSpPr/>
      </dsp:nvSpPr>
      <dsp:spPr>
        <a:xfrm>
          <a:off x="6930330" y="2351405"/>
          <a:ext cx="1924491" cy="769796"/>
        </a:xfrm>
        <a:prstGeom prst="chevron">
          <a:avLst/>
        </a:prstGeom>
        <a:solidFill>
          <a:srgbClr val="99CCFF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smtClean="0">
              <a:solidFill>
                <a:schemeClr val="tx1"/>
              </a:solidFill>
            </a:rPr>
            <a:t>CIERRE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6930330" y="2351405"/>
        <a:ext cx="1924491" cy="76979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DF982C-9728-433C-964D-946E7C7C806A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13500000"/>
            <a:gd name="adj2" fmla="val 1620000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00F3DF-561D-464F-B4A3-B42EDFF24D13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10800000"/>
            <a:gd name="adj2" fmla="val 1350000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BBE6EA-FA8F-4DC4-91CD-4CFC533A62DA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8100000"/>
            <a:gd name="adj2" fmla="val 1080000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CFB509-3A95-4A97-8750-73371A519439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5400000"/>
            <a:gd name="adj2" fmla="val 810000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B03E7D-FEBA-4997-AA06-8886FE1CDD1B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2700000"/>
            <a:gd name="adj2" fmla="val 540000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D6CE82-02A1-48EA-823A-68272554BABF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0"/>
            <a:gd name="adj2" fmla="val 270000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ABD67B-5814-4355-B3A9-3C517E7D9BFE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18900000"/>
            <a:gd name="adj2" fmla="val 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83071B-A65F-48CA-BDEB-3C0AB1DA2C73}">
      <dsp:nvSpPr>
        <dsp:cNvPr id="0" name=""/>
        <dsp:cNvSpPr/>
      </dsp:nvSpPr>
      <dsp:spPr>
        <a:xfrm>
          <a:off x="1960569" y="581130"/>
          <a:ext cx="5219067" cy="5219067"/>
        </a:xfrm>
        <a:prstGeom prst="blockArc">
          <a:avLst>
            <a:gd name="adj1" fmla="val 16200000"/>
            <a:gd name="adj2" fmla="val 18900000"/>
            <a:gd name="adj3" fmla="val 343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A79376-073E-4E99-A9AD-D7CCB14EEB7F}">
      <dsp:nvSpPr>
        <dsp:cNvPr id="0" name=""/>
        <dsp:cNvSpPr/>
      </dsp:nvSpPr>
      <dsp:spPr>
        <a:xfrm>
          <a:off x="3680483" y="2301043"/>
          <a:ext cx="1779240" cy="1779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PLAN PARA LA DIRECCIÓN DEL PROYECTO</a:t>
          </a:r>
          <a:endParaRPr lang="es-CO" sz="1700" kern="1200" dirty="0"/>
        </a:p>
      </dsp:txBody>
      <dsp:txXfrm>
        <a:off x="3680483" y="2301043"/>
        <a:ext cx="1779240" cy="1779240"/>
      </dsp:txXfrm>
    </dsp:sp>
    <dsp:sp modelId="{FC3EC7FC-AF2D-441D-83ED-5A8DBDB89AA8}">
      <dsp:nvSpPr>
        <dsp:cNvPr id="0" name=""/>
        <dsp:cNvSpPr/>
      </dsp:nvSpPr>
      <dsp:spPr>
        <a:xfrm>
          <a:off x="3692191" y="3232"/>
          <a:ext cx="1755823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TIEMPO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(ACTIVIDADES)</a:t>
          </a:r>
          <a:endParaRPr lang="es-CO" sz="1200" kern="1200" dirty="0"/>
        </a:p>
      </dsp:txBody>
      <dsp:txXfrm>
        <a:off x="3692191" y="3232"/>
        <a:ext cx="1755823" cy="1245468"/>
      </dsp:txXfrm>
    </dsp:sp>
    <dsp:sp modelId="{623774A7-1162-4EE7-8F03-1C0CA1FCC6C3}">
      <dsp:nvSpPr>
        <dsp:cNvPr id="0" name=""/>
        <dsp:cNvSpPr/>
      </dsp:nvSpPr>
      <dsp:spPr>
        <a:xfrm>
          <a:off x="5531736" y="754415"/>
          <a:ext cx="1703763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COSTOS</a:t>
          </a:r>
          <a:endParaRPr lang="es-CO" sz="1200" kern="1200" dirty="0"/>
        </a:p>
      </dsp:txBody>
      <dsp:txXfrm>
        <a:off x="5531736" y="754415"/>
        <a:ext cx="1703763" cy="1245468"/>
      </dsp:txXfrm>
    </dsp:sp>
    <dsp:sp modelId="{F8F9B8BA-8469-4307-910A-AAACFBC2C851}">
      <dsp:nvSpPr>
        <dsp:cNvPr id="0" name=""/>
        <dsp:cNvSpPr/>
      </dsp:nvSpPr>
      <dsp:spPr>
        <a:xfrm>
          <a:off x="6254740" y="2567929"/>
          <a:ext cx="1760120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GESTIÓN DE CALIDAD</a:t>
          </a:r>
          <a:endParaRPr lang="es-CO" sz="1200" kern="1200" dirty="0"/>
        </a:p>
      </dsp:txBody>
      <dsp:txXfrm>
        <a:off x="6254740" y="2567929"/>
        <a:ext cx="1760120" cy="1245468"/>
      </dsp:txXfrm>
    </dsp:sp>
    <dsp:sp modelId="{9749BDB8-0ED9-43AE-9384-09785FE5885C}">
      <dsp:nvSpPr>
        <dsp:cNvPr id="0" name=""/>
        <dsp:cNvSpPr/>
      </dsp:nvSpPr>
      <dsp:spPr>
        <a:xfrm>
          <a:off x="5482877" y="4381444"/>
          <a:ext cx="1801482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RECURSOS HUMANOS</a:t>
          </a:r>
          <a:endParaRPr lang="es-CO" sz="1200" kern="1200" dirty="0"/>
        </a:p>
      </dsp:txBody>
      <dsp:txXfrm>
        <a:off x="5482877" y="4381444"/>
        <a:ext cx="1801482" cy="1245468"/>
      </dsp:txXfrm>
    </dsp:sp>
    <dsp:sp modelId="{282D20F9-B7CE-43AD-B802-F04756C8902A}">
      <dsp:nvSpPr>
        <dsp:cNvPr id="0" name=""/>
        <dsp:cNvSpPr/>
      </dsp:nvSpPr>
      <dsp:spPr>
        <a:xfrm>
          <a:off x="3692191" y="5132627"/>
          <a:ext cx="1755823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PLAN DE COMUNICACIÓN</a:t>
          </a:r>
          <a:endParaRPr lang="es-CO" sz="1200" kern="1200" dirty="0"/>
        </a:p>
      </dsp:txBody>
      <dsp:txXfrm>
        <a:off x="3692191" y="5132627"/>
        <a:ext cx="1755823" cy="1245468"/>
      </dsp:txXfrm>
    </dsp:sp>
    <dsp:sp modelId="{86683E02-71AE-4951-B24F-FF3F76A4EAFA}">
      <dsp:nvSpPr>
        <dsp:cNvPr id="0" name=""/>
        <dsp:cNvSpPr/>
      </dsp:nvSpPr>
      <dsp:spPr>
        <a:xfrm>
          <a:off x="1899607" y="4381444"/>
          <a:ext cx="1713963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RIESGO</a:t>
          </a:r>
          <a:endParaRPr lang="es-CO" sz="1200" kern="1200" dirty="0"/>
        </a:p>
      </dsp:txBody>
      <dsp:txXfrm>
        <a:off x="1899607" y="4381444"/>
        <a:ext cx="1713963" cy="1245468"/>
      </dsp:txXfrm>
    </dsp:sp>
    <dsp:sp modelId="{D5AED9D2-18AF-4AC4-AE8C-E1F52685309F}">
      <dsp:nvSpPr>
        <dsp:cNvPr id="0" name=""/>
        <dsp:cNvSpPr/>
      </dsp:nvSpPr>
      <dsp:spPr>
        <a:xfrm>
          <a:off x="1129138" y="2567929"/>
          <a:ext cx="1752535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ADQUISICIÓN</a:t>
          </a:r>
          <a:endParaRPr lang="es-CO" sz="1200" kern="1200" dirty="0"/>
        </a:p>
      </dsp:txBody>
      <dsp:txXfrm>
        <a:off x="1129138" y="2567929"/>
        <a:ext cx="1752535" cy="1245468"/>
      </dsp:txXfrm>
    </dsp:sp>
    <dsp:sp modelId="{AC9D9FD2-0008-4855-A53E-77D72BDB4F88}">
      <dsp:nvSpPr>
        <dsp:cNvPr id="0" name=""/>
        <dsp:cNvSpPr/>
      </dsp:nvSpPr>
      <dsp:spPr>
        <a:xfrm>
          <a:off x="1866758" y="754415"/>
          <a:ext cx="1779661" cy="1245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ALCANDE DEL PROYECTO</a:t>
          </a:r>
          <a:endParaRPr lang="es-CO" sz="1200" kern="1200" dirty="0"/>
        </a:p>
      </dsp:txBody>
      <dsp:txXfrm>
        <a:off x="1866758" y="754415"/>
        <a:ext cx="1779661" cy="1245468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B03E7D-FEBA-4997-AA06-8886FE1CDD1B}">
      <dsp:nvSpPr>
        <dsp:cNvPr id="0" name=""/>
        <dsp:cNvSpPr/>
      </dsp:nvSpPr>
      <dsp:spPr>
        <a:xfrm>
          <a:off x="1916442" y="664293"/>
          <a:ext cx="4432052" cy="4432052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D6CE82-02A1-48EA-823A-68272554BABF}">
      <dsp:nvSpPr>
        <dsp:cNvPr id="0" name=""/>
        <dsp:cNvSpPr/>
      </dsp:nvSpPr>
      <dsp:spPr>
        <a:xfrm>
          <a:off x="1916442" y="664293"/>
          <a:ext cx="4432052" cy="4432052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ABD67B-5814-4355-B3A9-3C517E7D9BFE}">
      <dsp:nvSpPr>
        <dsp:cNvPr id="0" name=""/>
        <dsp:cNvSpPr/>
      </dsp:nvSpPr>
      <dsp:spPr>
        <a:xfrm>
          <a:off x="1916442" y="664293"/>
          <a:ext cx="4432052" cy="4432052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83071B-A65F-48CA-BDEB-3C0AB1DA2C73}">
      <dsp:nvSpPr>
        <dsp:cNvPr id="0" name=""/>
        <dsp:cNvSpPr/>
      </dsp:nvSpPr>
      <dsp:spPr>
        <a:xfrm>
          <a:off x="1916442" y="664293"/>
          <a:ext cx="4432052" cy="4432052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A79376-073E-4E99-A9AD-D7CCB14EEB7F}">
      <dsp:nvSpPr>
        <dsp:cNvPr id="0" name=""/>
        <dsp:cNvSpPr/>
      </dsp:nvSpPr>
      <dsp:spPr>
        <a:xfrm>
          <a:off x="3112367" y="1860218"/>
          <a:ext cx="2040203" cy="2040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EJECUCIÓN DEL PROYECTO</a:t>
          </a:r>
          <a:endParaRPr lang="es-CO" sz="1900" kern="1200" dirty="0"/>
        </a:p>
      </dsp:txBody>
      <dsp:txXfrm>
        <a:off x="3112367" y="1860218"/>
        <a:ext cx="2040203" cy="2040203"/>
      </dsp:txXfrm>
    </dsp:sp>
    <dsp:sp modelId="{FC3EC7FC-AF2D-441D-83ED-5A8DBDB89AA8}">
      <dsp:nvSpPr>
        <dsp:cNvPr id="0" name=""/>
        <dsp:cNvSpPr/>
      </dsp:nvSpPr>
      <dsp:spPr>
        <a:xfrm>
          <a:off x="3125792" y="1635"/>
          <a:ext cx="2013352" cy="142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GESTIÓN DE CALIDAD</a:t>
          </a:r>
          <a:endParaRPr lang="es-CO" sz="1200" kern="1200" dirty="0"/>
        </a:p>
      </dsp:txBody>
      <dsp:txXfrm>
        <a:off x="3125792" y="1635"/>
        <a:ext cx="2013352" cy="1428142"/>
      </dsp:txXfrm>
    </dsp:sp>
    <dsp:sp modelId="{623774A7-1162-4EE7-8F03-1C0CA1FCC6C3}">
      <dsp:nvSpPr>
        <dsp:cNvPr id="0" name=""/>
        <dsp:cNvSpPr/>
      </dsp:nvSpPr>
      <dsp:spPr>
        <a:xfrm>
          <a:off x="5320254" y="2166248"/>
          <a:ext cx="1953655" cy="142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RECURSOS HUMANOS</a:t>
          </a:r>
          <a:endParaRPr lang="es-CO" sz="1200" kern="1200" dirty="0"/>
        </a:p>
      </dsp:txBody>
      <dsp:txXfrm>
        <a:off x="5320254" y="2166248"/>
        <a:ext cx="1953655" cy="1428142"/>
      </dsp:txXfrm>
    </dsp:sp>
    <dsp:sp modelId="{F8F9B8BA-8469-4307-910A-AAACFBC2C851}">
      <dsp:nvSpPr>
        <dsp:cNvPr id="0" name=""/>
        <dsp:cNvSpPr/>
      </dsp:nvSpPr>
      <dsp:spPr>
        <a:xfrm>
          <a:off x="3123329" y="4330862"/>
          <a:ext cx="2018279" cy="142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COMUNICACIÓN</a:t>
          </a:r>
          <a:endParaRPr lang="es-CO" sz="1200" kern="1200" dirty="0"/>
        </a:p>
      </dsp:txBody>
      <dsp:txXfrm>
        <a:off x="3123329" y="4330862"/>
        <a:ext cx="2018279" cy="1428142"/>
      </dsp:txXfrm>
    </dsp:sp>
    <dsp:sp modelId="{9749BDB8-0ED9-43AE-9384-09785FE5885C}">
      <dsp:nvSpPr>
        <dsp:cNvPr id="0" name=""/>
        <dsp:cNvSpPr/>
      </dsp:nvSpPr>
      <dsp:spPr>
        <a:xfrm>
          <a:off x="935001" y="2166248"/>
          <a:ext cx="2065707" cy="1428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ADQUISICIÓN DEL PROYECTO</a:t>
          </a:r>
          <a:endParaRPr lang="es-CO" sz="1200" kern="1200" dirty="0"/>
        </a:p>
      </dsp:txBody>
      <dsp:txXfrm>
        <a:off x="935001" y="2166248"/>
        <a:ext cx="2065707" cy="142814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B03E7D-FEBA-4997-AA06-8886FE1CDD1B}">
      <dsp:nvSpPr>
        <dsp:cNvPr id="0" name=""/>
        <dsp:cNvSpPr/>
      </dsp:nvSpPr>
      <dsp:spPr>
        <a:xfrm>
          <a:off x="2148617" y="736230"/>
          <a:ext cx="4908867" cy="4908867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D6CE82-02A1-48EA-823A-68272554BABF}">
      <dsp:nvSpPr>
        <dsp:cNvPr id="0" name=""/>
        <dsp:cNvSpPr/>
      </dsp:nvSpPr>
      <dsp:spPr>
        <a:xfrm>
          <a:off x="2148617" y="736230"/>
          <a:ext cx="4908867" cy="4908867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ABD67B-5814-4355-B3A9-3C517E7D9BFE}">
      <dsp:nvSpPr>
        <dsp:cNvPr id="0" name=""/>
        <dsp:cNvSpPr/>
      </dsp:nvSpPr>
      <dsp:spPr>
        <a:xfrm>
          <a:off x="2148617" y="736230"/>
          <a:ext cx="4908867" cy="4908867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83071B-A65F-48CA-BDEB-3C0AB1DA2C73}">
      <dsp:nvSpPr>
        <dsp:cNvPr id="0" name=""/>
        <dsp:cNvSpPr/>
      </dsp:nvSpPr>
      <dsp:spPr>
        <a:xfrm>
          <a:off x="2148617" y="736230"/>
          <a:ext cx="4908867" cy="4908867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A79376-073E-4E99-A9AD-D7CCB14EEB7F}">
      <dsp:nvSpPr>
        <dsp:cNvPr id="0" name=""/>
        <dsp:cNvSpPr/>
      </dsp:nvSpPr>
      <dsp:spPr>
        <a:xfrm>
          <a:off x="3472329" y="2059942"/>
          <a:ext cx="2261443" cy="22614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SEGUIMIENTO Y CONTROL DEL PROYECTO</a:t>
          </a:r>
        </a:p>
      </dsp:txBody>
      <dsp:txXfrm>
        <a:off x="3472329" y="2059942"/>
        <a:ext cx="2261443" cy="2261443"/>
      </dsp:txXfrm>
    </dsp:sp>
    <dsp:sp modelId="{FC3EC7FC-AF2D-441D-83ED-5A8DBDB89AA8}">
      <dsp:nvSpPr>
        <dsp:cNvPr id="0" name=""/>
        <dsp:cNvSpPr/>
      </dsp:nvSpPr>
      <dsp:spPr>
        <a:xfrm>
          <a:off x="3487210" y="1713"/>
          <a:ext cx="2231680" cy="1583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GESTIÓN DE CALIDAD</a:t>
          </a:r>
          <a:endParaRPr lang="es-CO" sz="1200" kern="1200" dirty="0"/>
        </a:p>
      </dsp:txBody>
      <dsp:txXfrm>
        <a:off x="3487210" y="1713"/>
        <a:ext cx="2231680" cy="1583010"/>
      </dsp:txXfrm>
    </dsp:sp>
    <dsp:sp modelId="{623774A7-1162-4EE7-8F03-1C0CA1FCC6C3}">
      <dsp:nvSpPr>
        <dsp:cNvPr id="0" name=""/>
        <dsp:cNvSpPr/>
      </dsp:nvSpPr>
      <dsp:spPr>
        <a:xfrm>
          <a:off x="5917740" y="2399158"/>
          <a:ext cx="2165510" cy="1583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RECURSOS HUMANOS</a:t>
          </a:r>
          <a:endParaRPr lang="es-CO" sz="1200" kern="1200" dirty="0"/>
        </a:p>
      </dsp:txBody>
      <dsp:txXfrm>
        <a:off x="5917740" y="2399158"/>
        <a:ext cx="2165510" cy="1583010"/>
      </dsp:txXfrm>
    </dsp:sp>
    <dsp:sp modelId="{F8F9B8BA-8469-4307-910A-AAACFBC2C851}">
      <dsp:nvSpPr>
        <dsp:cNvPr id="0" name=""/>
        <dsp:cNvSpPr/>
      </dsp:nvSpPr>
      <dsp:spPr>
        <a:xfrm>
          <a:off x="3484479" y="4796603"/>
          <a:ext cx="2237141" cy="1583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COMUNICACIÓN</a:t>
          </a:r>
          <a:endParaRPr lang="es-CO" sz="1200" kern="1200" dirty="0"/>
        </a:p>
      </dsp:txBody>
      <dsp:txXfrm>
        <a:off x="3484479" y="4796603"/>
        <a:ext cx="2237141" cy="1583010"/>
      </dsp:txXfrm>
    </dsp:sp>
    <dsp:sp modelId="{9749BDB8-0ED9-43AE-9384-09785FE5885C}">
      <dsp:nvSpPr>
        <dsp:cNvPr id="0" name=""/>
        <dsp:cNvSpPr/>
      </dsp:nvSpPr>
      <dsp:spPr>
        <a:xfrm>
          <a:off x="1060748" y="2399158"/>
          <a:ext cx="2289713" cy="1583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ADQUISICIÓN DEL PROYECTO</a:t>
          </a:r>
          <a:endParaRPr lang="es-CO" sz="1200" kern="1200" dirty="0"/>
        </a:p>
      </dsp:txBody>
      <dsp:txXfrm>
        <a:off x="1060748" y="2399158"/>
        <a:ext cx="2289713" cy="15830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1F6128-758D-4555-9F91-D5C08111781C}">
      <dsp:nvSpPr>
        <dsp:cNvPr id="0" name=""/>
        <dsp:cNvSpPr/>
      </dsp:nvSpPr>
      <dsp:spPr>
        <a:xfrm>
          <a:off x="4764978" y="104075"/>
          <a:ext cx="1651601" cy="165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2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Organización</a:t>
          </a:r>
          <a:endParaRPr kumimoji="0" lang="es-ES" sz="2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4764978" y="104075"/>
        <a:ext cx="1651601" cy="1651601"/>
      </dsp:txXfrm>
    </dsp:sp>
    <dsp:sp modelId="{71D6A06C-6B4C-4C73-A1B1-AAF25ECC1061}">
      <dsp:nvSpPr>
        <dsp:cNvPr id="0" name=""/>
        <dsp:cNvSpPr/>
      </dsp:nvSpPr>
      <dsp:spPr>
        <a:xfrm>
          <a:off x="1851014" y="-804"/>
          <a:ext cx="4670446" cy="4670446"/>
        </a:xfrm>
        <a:prstGeom prst="circularArrow">
          <a:avLst>
            <a:gd name="adj1" fmla="val 6896"/>
            <a:gd name="adj2" fmla="val 464851"/>
            <a:gd name="adj3" fmla="val 551524"/>
            <a:gd name="adj4" fmla="val 20583625"/>
            <a:gd name="adj5" fmla="val 80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C17C6-28B5-429F-867D-4FBF6975DD7B}">
      <dsp:nvSpPr>
        <dsp:cNvPr id="0" name=""/>
        <dsp:cNvSpPr/>
      </dsp:nvSpPr>
      <dsp:spPr>
        <a:xfrm>
          <a:off x="4764978" y="2913159"/>
          <a:ext cx="1651601" cy="165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2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Ejecución del Trabajo</a:t>
          </a:r>
          <a:endParaRPr kumimoji="0" lang="es-ES" sz="2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4764978" y="2913159"/>
        <a:ext cx="1651601" cy="1651601"/>
      </dsp:txXfrm>
    </dsp:sp>
    <dsp:sp modelId="{36454DFA-0DB2-40B4-8B33-91B99FCF8FAD}">
      <dsp:nvSpPr>
        <dsp:cNvPr id="0" name=""/>
        <dsp:cNvSpPr/>
      </dsp:nvSpPr>
      <dsp:spPr>
        <a:xfrm>
          <a:off x="1851014" y="-804"/>
          <a:ext cx="4670446" cy="4670446"/>
        </a:xfrm>
        <a:prstGeom prst="circularArrow">
          <a:avLst>
            <a:gd name="adj1" fmla="val 6896"/>
            <a:gd name="adj2" fmla="val 464851"/>
            <a:gd name="adj3" fmla="val 5951524"/>
            <a:gd name="adj4" fmla="val 4383625"/>
            <a:gd name="adj5" fmla="val 80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AE6CD-F21A-4A92-A031-1566A081560F}">
      <dsp:nvSpPr>
        <dsp:cNvPr id="0" name=""/>
        <dsp:cNvSpPr/>
      </dsp:nvSpPr>
      <dsp:spPr>
        <a:xfrm>
          <a:off x="1955894" y="2913159"/>
          <a:ext cx="1651601" cy="165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2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Cierre</a:t>
          </a:r>
          <a:endParaRPr kumimoji="0" lang="es-ES" sz="2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1955894" y="2913159"/>
        <a:ext cx="1651601" cy="1651601"/>
      </dsp:txXfrm>
    </dsp:sp>
    <dsp:sp modelId="{D4AC8258-0B1F-447C-9A69-FEDF1675C29C}">
      <dsp:nvSpPr>
        <dsp:cNvPr id="0" name=""/>
        <dsp:cNvSpPr/>
      </dsp:nvSpPr>
      <dsp:spPr>
        <a:xfrm>
          <a:off x="1851014" y="-804"/>
          <a:ext cx="4670446" cy="4670446"/>
        </a:xfrm>
        <a:prstGeom prst="circularArrow">
          <a:avLst>
            <a:gd name="adj1" fmla="val 6896"/>
            <a:gd name="adj2" fmla="val 464851"/>
            <a:gd name="adj3" fmla="val 11351524"/>
            <a:gd name="adj4" fmla="val 9783625"/>
            <a:gd name="adj5" fmla="val 80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636E9-6C9C-4425-B629-68D6D26A4B60}">
      <dsp:nvSpPr>
        <dsp:cNvPr id="0" name=""/>
        <dsp:cNvSpPr/>
      </dsp:nvSpPr>
      <dsp:spPr>
        <a:xfrm>
          <a:off x="1955894" y="104075"/>
          <a:ext cx="1651601" cy="165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2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Inicio</a:t>
          </a:r>
          <a:endParaRPr kumimoji="0" lang="es-ES" sz="2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1955894" y="104075"/>
        <a:ext cx="1651601" cy="1651601"/>
      </dsp:txXfrm>
    </dsp:sp>
    <dsp:sp modelId="{CCF0B886-0B51-4D3E-B852-ABDB79565F46}">
      <dsp:nvSpPr>
        <dsp:cNvPr id="0" name=""/>
        <dsp:cNvSpPr/>
      </dsp:nvSpPr>
      <dsp:spPr>
        <a:xfrm>
          <a:off x="1851014" y="-804"/>
          <a:ext cx="4670446" cy="4670446"/>
        </a:xfrm>
        <a:prstGeom prst="circularArrow">
          <a:avLst>
            <a:gd name="adj1" fmla="val 6896"/>
            <a:gd name="adj2" fmla="val 464851"/>
            <a:gd name="adj3" fmla="val 16751524"/>
            <a:gd name="adj4" fmla="val 15183625"/>
            <a:gd name="adj5" fmla="val 80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88ED69-A56D-4870-9DF7-47ED5F991C7D}">
      <dsp:nvSpPr>
        <dsp:cNvPr id="0" name=""/>
        <dsp:cNvSpPr/>
      </dsp:nvSpPr>
      <dsp:spPr>
        <a:xfrm>
          <a:off x="5535995" y="2873021"/>
          <a:ext cx="91440" cy="4984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432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08CAF-7C88-43BB-A7B2-8FE9CCBCE532}">
      <dsp:nvSpPr>
        <dsp:cNvPr id="0" name=""/>
        <dsp:cNvSpPr/>
      </dsp:nvSpPr>
      <dsp:spPr>
        <a:xfrm>
          <a:off x="4145756" y="1187846"/>
          <a:ext cx="1435959" cy="498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216"/>
              </a:lnTo>
              <a:lnTo>
                <a:pt x="1435959" y="249216"/>
              </a:lnTo>
              <a:lnTo>
                <a:pt x="1435959" y="49843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F3667-22A4-455F-A9AA-251F6A7C1169}">
      <dsp:nvSpPr>
        <dsp:cNvPr id="0" name=""/>
        <dsp:cNvSpPr/>
      </dsp:nvSpPr>
      <dsp:spPr>
        <a:xfrm>
          <a:off x="2664077" y="2873021"/>
          <a:ext cx="91440" cy="4984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432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E1C5A-378C-4804-8BC5-12AEEBD27FEE}">
      <dsp:nvSpPr>
        <dsp:cNvPr id="0" name=""/>
        <dsp:cNvSpPr/>
      </dsp:nvSpPr>
      <dsp:spPr>
        <a:xfrm>
          <a:off x="2709797" y="1187846"/>
          <a:ext cx="1435959" cy="498432"/>
        </a:xfrm>
        <a:custGeom>
          <a:avLst/>
          <a:gdLst/>
          <a:ahLst/>
          <a:cxnLst/>
          <a:rect l="0" t="0" r="0" b="0"/>
          <a:pathLst>
            <a:path>
              <a:moveTo>
                <a:pt x="1435959" y="0"/>
              </a:moveTo>
              <a:lnTo>
                <a:pt x="1435959" y="249216"/>
              </a:lnTo>
              <a:lnTo>
                <a:pt x="0" y="249216"/>
              </a:lnTo>
              <a:lnTo>
                <a:pt x="0" y="49843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BC98F-3D62-45C7-AD4E-923146A09A26}">
      <dsp:nvSpPr>
        <dsp:cNvPr id="0" name=""/>
        <dsp:cNvSpPr/>
      </dsp:nvSpPr>
      <dsp:spPr>
        <a:xfrm>
          <a:off x="2959013" y="1103"/>
          <a:ext cx="2373486" cy="11867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900" b="0" i="0" u="none" strike="noStrike" kern="1200" cap="none" normalizeH="0" baseline="0" smtClean="0">
              <a:ln/>
              <a:effectLst/>
              <a:latin typeface="Arial" charset="0"/>
            </a:rPr>
            <a:t>Ciclo de vida</a:t>
          </a:r>
          <a:endParaRPr kumimoji="0" lang="es-ES" sz="19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2959013" y="1103"/>
        <a:ext cx="2373486" cy="1186743"/>
      </dsp:txXfrm>
    </dsp:sp>
    <dsp:sp modelId="{B63182B1-882E-47E9-89BD-A1AE3774B3E3}">
      <dsp:nvSpPr>
        <dsp:cNvPr id="0" name=""/>
        <dsp:cNvSpPr/>
      </dsp:nvSpPr>
      <dsp:spPr>
        <a:xfrm>
          <a:off x="1523054" y="1686278"/>
          <a:ext cx="2373486" cy="11867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900" b="0" i="0" u="none" strike="noStrike" kern="1200" cap="none" normalizeH="0" baseline="0" dirty="0" smtClean="0">
              <a:ln/>
              <a:effectLst/>
              <a:latin typeface="Arial" charset="0"/>
            </a:rPr>
            <a:t>Producto</a:t>
          </a:r>
          <a:endParaRPr kumimoji="0" lang="es-ES" sz="19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1523054" y="1686278"/>
        <a:ext cx="2373486" cy="1186743"/>
      </dsp:txXfrm>
    </dsp:sp>
    <dsp:sp modelId="{015BDB15-90FF-4A07-B0AE-AE62CA8D7FA1}">
      <dsp:nvSpPr>
        <dsp:cNvPr id="0" name=""/>
        <dsp:cNvSpPr/>
      </dsp:nvSpPr>
      <dsp:spPr>
        <a:xfrm>
          <a:off x="1523054" y="3371453"/>
          <a:ext cx="2373486" cy="11867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900" b="0" i="0" u="none" strike="noStrike" kern="1200" cap="none" normalizeH="0" baseline="0" smtClean="0">
              <a:ln/>
              <a:effectLst/>
              <a:latin typeface="Arial" charset="0"/>
            </a:rPr>
            <a:t>Secuencial</a:t>
          </a:r>
          <a:endParaRPr kumimoji="0" lang="es-ES" sz="19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1523054" y="3371453"/>
        <a:ext cx="2373486" cy="1186743"/>
      </dsp:txXfrm>
    </dsp:sp>
    <dsp:sp modelId="{3E786455-8D21-4E10-A889-F4A026D1CB48}">
      <dsp:nvSpPr>
        <dsp:cNvPr id="0" name=""/>
        <dsp:cNvSpPr/>
      </dsp:nvSpPr>
      <dsp:spPr>
        <a:xfrm>
          <a:off x="4394972" y="1686278"/>
          <a:ext cx="2373486" cy="11867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900" b="0" i="0" u="none" strike="noStrike" kern="1200" cap="none" normalizeH="0" baseline="0" smtClean="0">
              <a:ln/>
              <a:effectLst/>
              <a:latin typeface="Arial" charset="0"/>
            </a:rPr>
            <a:t>Proyecto</a:t>
          </a:r>
          <a:endParaRPr kumimoji="0" lang="es-ES" sz="19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394972" y="1686278"/>
        <a:ext cx="2373486" cy="1186743"/>
      </dsp:txXfrm>
    </dsp:sp>
    <dsp:sp modelId="{C3A60B45-794B-4527-919A-9301F9A6D17A}">
      <dsp:nvSpPr>
        <dsp:cNvPr id="0" name=""/>
        <dsp:cNvSpPr/>
      </dsp:nvSpPr>
      <dsp:spPr>
        <a:xfrm>
          <a:off x="4394972" y="3371453"/>
          <a:ext cx="2373486" cy="11867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900" b="0" i="0" u="none" strike="noStrike" kern="1200" cap="none" normalizeH="0" baseline="0" smtClean="0">
              <a:ln/>
              <a:effectLst/>
              <a:latin typeface="Arial" charset="0"/>
            </a:rPr>
            <a:t>Contenido </a:t>
          </a:r>
          <a:r>
            <a:rPr kumimoji="0" lang="es-CO" sz="1900" b="0" i="0" u="none" strike="noStrike" kern="1200" cap="none" normalizeH="0" baseline="0" dirty="0" smtClean="0">
              <a:ln/>
              <a:effectLst/>
              <a:latin typeface="Arial" charset="0"/>
            </a:rPr>
            <a:t>dentro del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900" b="0" i="0" u="none" strike="noStrike" kern="1200" cap="none" normalizeH="0" baseline="0" dirty="0" smtClean="0">
              <a:ln/>
              <a:effectLst/>
              <a:latin typeface="Arial" charset="0"/>
            </a:rPr>
            <a:t>Ciclo de vida del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900" b="0" i="0" u="none" strike="noStrike" kern="1200" cap="none" normalizeH="0" baseline="0" dirty="0" smtClean="0">
              <a:ln/>
              <a:effectLst/>
              <a:latin typeface="Arial" charset="0"/>
            </a:rPr>
            <a:t>producto</a:t>
          </a:r>
          <a:endParaRPr kumimoji="0" lang="es-ES" sz="19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394972" y="3371453"/>
        <a:ext cx="2373486" cy="118674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3EB0CD-6C5C-42FB-A578-774CCDC8FC67}">
      <dsp:nvSpPr>
        <dsp:cNvPr id="0" name=""/>
        <dsp:cNvSpPr/>
      </dsp:nvSpPr>
      <dsp:spPr>
        <a:xfrm>
          <a:off x="0" y="0"/>
          <a:ext cx="7858180" cy="16930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5800" kern="1200" dirty="0" smtClean="0"/>
            <a:t>Fases de Un Proyecto</a:t>
          </a:r>
          <a:endParaRPr lang="es-CO" sz="5800" kern="1200" dirty="0"/>
        </a:p>
      </dsp:txBody>
      <dsp:txXfrm>
        <a:off x="0" y="0"/>
        <a:ext cx="7858180" cy="1693080"/>
      </dsp:txXfrm>
    </dsp:sp>
    <dsp:sp modelId="{18DCFA65-4924-4529-AADA-6105297BF832}">
      <dsp:nvSpPr>
        <dsp:cNvPr id="0" name=""/>
        <dsp:cNvSpPr/>
      </dsp:nvSpPr>
      <dsp:spPr>
        <a:xfrm>
          <a:off x="3837" y="1693080"/>
          <a:ext cx="2616835" cy="35554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Constituyen el ciclo de vida de un proyecto</a:t>
          </a:r>
          <a:endParaRPr lang="es-CO" sz="2800" kern="1200" dirty="0"/>
        </a:p>
      </dsp:txBody>
      <dsp:txXfrm>
        <a:off x="3837" y="1693080"/>
        <a:ext cx="2616835" cy="3555469"/>
      </dsp:txXfrm>
    </dsp:sp>
    <dsp:sp modelId="{316350DE-C11E-43CC-81A0-E7853703D51C}">
      <dsp:nvSpPr>
        <dsp:cNvPr id="0" name=""/>
        <dsp:cNvSpPr/>
      </dsp:nvSpPr>
      <dsp:spPr>
        <a:xfrm>
          <a:off x="2620672" y="1693080"/>
          <a:ext cx="2616835" cy="35554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El numero de fases dependen del tamaño, complejidad e impacto del proyecto.</a:t>
          </a:r>
          <a:endParaRPr lang="es-CO" sz="2800" kern="1200" dirty="0"/>
        </a:p>
      </dsp:txBody>
      <dsp:txXfrm>
        <a:off x="2620672" y="1693080"/>
        <a:ext cx="2616835" cy="3555469"/>
      </dsp:txXfrm>
    </dsp:sp>
    <dsp:sp modelId="{98150D50-0BBC-4A66-BF96-BC577761CAA4}">
      <dsp:nvSpPr>
        <dsp:cNvPr id="0" name=""/>
        <dsp:cNvSpPr/>
      </dsp:nvSpPr>
      <dsp:spPr>
        <a:xfrm>
          <a:off x="5237507" y="1693080"/>
          <a:ext cx="2616835" cy="35554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Sin importar la cantidad, poseen las mismas características.</a:t>
          </a:r>
          <a:endParaRPr lang="es-CO" sz="2800" kern="1200" dirty="0"/>
        </a:p>
      </dsp:txBody>
      <dsp:txXfrm>
        <a:off x="5237507" y="1693080"/>
        <a:ext cx="2616835" cy="3555469"/>
      </dsp:txXfrm>
    </dsp:sp>
    <dsp:sp modelId="{0E907869-CC08-4D02-9B2A-823F1F49119F}">
      <dsp:nvSpPr>
        <dsp:cNvPr id="0" name=""/>
        <dsp:cNvSpPr/>
      </dsp:nvSpPr>
      <dsp:spPr>
        <a:xfrm>
          <a:off x="0" y="5248549"/>
          <a:ext cx="7858180" cy="39505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077120-0CCA-43E6-B078-990648C3D48F}">
      <dsp:nvSpPr>
        <dsp:cNvPr id="0" name=""/>
        <dsp:cNvSpPr/>
      </dsp:nvSpPr>
      <dsp:spPr>
        <a:xfrm>
          <a:off x="6919553" y="2851922"/>
          <a:ext cx="91440" cy="49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71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AD726-C950-462D-983F-1B7D72C38422}">
      <dsp:nvSpPr>
        <dsp:cNvPr id="0" name=""/>
        <dsp:cNvSpPr/>
      </dsp:nvSpPr>
      <dsp:spPr>
        <a:xfrm>
          <a:off x="4114800" y="1179330"/>
          <a:ext cx="2850473" cy="49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55"/>
              </a:lnTo>
              <a:lnTo>
                <a:pt x="2850473" y="247355"/>
              </a:lnTo>
              <a:lnTo>
                <a:pt x="2850473" y="49471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77FD4-F797-4278-BD44-F97D29FBE2A8}">
      <dsp:nvSpPr>
        <dsp:cNvPr id="0" name=""/>
        <dsp:cNvSpPr/>
      </dsp:nvSpPr>
      <dsp:spPr>
        <a:xfrm>
          <a:off x="4069079" y="1179330"/>
          <a:ext cx="91440" cy="49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71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71BBD-C4CD-4AC7-AD6F-5479D28989BB}">
      <dsp:nvSpPr>
        <dsp:cNvPr id="0" name=""/>
        <dsp:cNvSpPr/>
      </dsp:nvSpPr>
      <dsp:spPr>
        <a:xfrm>
          <a:off x="1264326" y="1179330"/>
          <a:ext cx="2850473" cy="494710"/>
        </a:xfrm>
        <a:custGeom>
          <a:avLst/>
          <a:gdLst/>
          <a:ahLst/>
          <a:cxnLst/>
          <a:rect l="0" t="0" r="0" b="0"/>
          <a:pathLst>
            <a:path>
              <a:moveTo>
                <a:pt x="2850473" y="0"/>
              </a:moveTo>
              <a:lnTo>
                <a:pt x="2850473" y="247355"/>
              </a:lnTo>
              <a:lnTo>
                <a:pt x="0" y="247355"/>
              </a:lnTo>
              <a:lnTo>
                <a:pt x="0" y="49471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3FEFE-EC2A-41E6-A934-D598E67D53D5}">
      <dsp:nvSpPr>
        <dsp:cNvPr id="0" name=""/>
        <dsp:cNvSpPr/>
      </dsp:nvSpPr>
      <dsp:spPr>
        <a:xfrm>
          <a:off x="2936918" y="1448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Director</a:t>
          </a:r>
          <a:endParaRPr kumimoji="0" lang="es-ES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936918" y="1448"/>
        <a:ext cx="2355763" cy="1177881"/>
      </dsp:txXfrm>
    </dsp:sp>
    <dsp:sp modelId="{1F0E8DD2-E167-492E-BAB2-94927D33979D}">
      <dsp:nvSpPr>
        <dsp:cNvPr id="0" name=""/>
        <dsp:cNvSpPr/>
      </dsp:nvSpPr>
      <dsp:spPr>
        <a:xfrm>
          <a:off x="86444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Método idóneo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para llevar acabo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el proyecto</a:t>
          </a:r>
          <a:endParaRPr kumimoji="0" lang="es-ES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86444" y="1674040"/>
        <a:ext cx="2355763" cy="1177881"/>
      </dsp:txXfrm>
    </dsp:sp>
    <dsp:sp modelId="{16625928-70AA-4000-9619-D4723C8EF460}">
      <dsp:nvSpPr>
        <dsp:cNvPr id="0" name=""/>
        <dsp:cNvSpPr/>
      </dsp:nvSpPr>
      <dsp:spPr>
        <a:xfrm>
          <a:off x="2936918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Participación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Recursos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Enfoque</a:t>
          </a:r>
          <a:endParaRPr kumimoji="0" lang="es-ES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936918" y="1674040"/>
        <a:ext cx="2355763" cy="1177881"/>
      </dsp:txXfrm>
    </dsp:sp>
    <dsp:sp modelId="{41670B05-29E5-4E85-BE11-8B7CA87306AC}">
      <dsp:nvSpPr>
        <dsp:cNvPr id="0" name=""/>
        <dsp:cNvSpPr/>
      </dsp:nvSpPr>
      <dsp:spPr>
        <a:xfrm>
          <a:off x="5787391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Definir las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Fases</a:t>
          </a:r>
          <a:endParaRPr kumimoji="0" lang="es-ES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5787391" y="1674040"/>
        <a:ext cx="2355763" cy="1177881"/>
      </dsp:txXfrm>
    </dsp:sp>
    <dsp:sp modelId="{8FCB913E-EED9-4DB0-8760-C049D716F1FA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Revisión de Entregables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Objetivos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Autorización para 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Continuar con la siguiente fase</a:t>
          </a:r>
          <a:endParaRPr kumimoji="0" lang="es-ES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5787391" y="3346632"/>
        <a:ext cx="2355763" cy="117788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9506BE-8D08-49F5-A5DD-4BD7632D0586}">
      <dsp:nvSpPr>
        <dsp:cNvPr id="0" name=""/>
        <dsp:cNvSpPr/>
      </dsp:nvSpPr>
      <dsp:spPr>
        <a:xfrm>
          <a:off x="2583575" y="2189688"/>
          <a:ext cx="1667062" cy="1667062"/>
        </a:xfrm>
        <a:prstGeom prst="ellipse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Fases</a:t>
          </a:r>
          <a:endParaRPr lang="en-US" sz="3200" kern="1200" noProof="0"/>
        </a:p>
      </dsp:txBody>
      <dsp:txXfrm>
        <a:off x="2583575" y="2189688"/>
        <a:ext cx="1667062" cy="1667062"/>
      </dsp:txXfrm>
    </dsp:sp>
    <dsp:sp modelId="{E2CBF97E-4D50-4AB3-84AD-19C5437BD45D}">
      <dsp:nvSpPr>
        <dsp:cNvPr id="0" name=""/>
        <dsp:cNvSpPr/>
      </dsp:nvSpPr>
      <dsp:spPr>
        <a:xfrm rot="16200000">
          <a:off x="3165156" y="1915784"/>
          <a:ext cx="503901" cy="43907"/>
        </a:xfrm>
        <a:custGeom>
          <a:avLst/>
          <a:gdLst/>
          <a:ahLst/>
          <a:cxnLst/>
          <a:rect l="0" t="0" r="0" b="0"/>
          <a:pathLst>
            <a:path>
              <a:moveTo>
                <a:pt x="0" y="21953"/>
              </a:moveTo>
              <a:lnTo>
                <a:pt x="503901" y="21953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6200000">
        <a:off x="3404509" y="1925140"/>
        <a:ext cx="25195" cy="25195"/>
      </dsp:txXfrm>
    </dsp:sp>
    <dsp:sp modelId="{2D94CB4A-5399-4BF9-8F78-EFCA99A3BC72}">
      <dsp:nvSpPr>
        <dsp:cNvPr id="0" name=""/>
        <dsp:cNvSpPr/>
      </dsp:nvSpPr>
      <dsp:spPr>
        <a:xfrm>
          <a:off x="2583575" y="18724"/>
          <a:ext cx="1667062" cy="1667062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Secuencial	</a:t>
          </a:r>
          <a:endParaRPr lang="es-CO" sz="1400" kern="1200" noProof="0" dirty="0"/>
        </a:p>
      </dsp:txBody>
      <dsp:txXfrm>
        <a:off x="2583575" y="18724"/>
        <a:ext cx="1667062" cy="1667062"/>
      </dsp:txXfrm>
    </dsp:sp>
    <dsp:sp modelId="{E55F5FD9-BAEA-4502-AEB8-D7ACD169D485}">
      <dsp:nvSpPr>
        <dsp:cNvPr id="0" name=""/>
        <dsp:cNvSpPr/>
      </dsp:nvSpPr>
      <dsp:spPr>
        <a:xfrm rot="1800000">
          <a:off x="4105211" y="3544007"/>
          <a:ext cx="503901" cy="43907"/>
        </a:xfrm>
        <a:custGeom>
          <a:avLst/>
          <a:gdLst/>
          <a:ahLst/>
          <a:cxnLst/>
          <a:rect l="0" t="0" r="0" b="0"/>
          <a:pathLst>
            <a:path>
              <a:moveTo>
                <a:pt x="0" y="21953"/>
              </a:moveTo>
              <a:lnTo>
                <a:pt x="503901" y="21953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800000">
        <a:off x="4344564" y="3553363"/>
        <a:ext cx="25195" cy="25195"/>
      </dsp:txXfrm>
    </dsp:sp>
    <dsp:sp modelId="{E5323766-A6E2-411E-9A31-DCE170B117A1}">
      <dsp:nvSpPr>
        <dsp:cNvPr id="0" name=""/>
        <dsp:cNvSpPr/>
      </dsp:nvSpPr>
      <dsp:spPr>
        <a:xfrm>
          <a:off x="4463685" y="3275170"/>
          <a:ext cx="1667062" cy="1667062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70000"/>
                <a:satMod val="15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-20000"/>
                <a:shade val="70000"/>
                <a:satMod val="14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0000"/>
                <a:tint val="100000"/>
                <a:shade val="90000"/>
                <a:satMod val="14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smtClean="0"/>
            <a:t>Superposición</a:t>
          </a:r>
          <a:endParaRPr lang="es-CO" sz="1400" kern="1200" noProof="0"/>
        </a:p>
      </dsp:txBody>
      <dsp:txXfrm>
        <a:off x="4463685" y="3275170"/>
        <a:ext cx="1667062" cy="1667062"/>
      </dsp:txXfrm>
    </dsp:sp>
    <dsp:sp modelId="{FE6E328B-97ED-4487-999C-2495BF844F17}">
      <dsp:nvSpPr>
        <dsp:cNvPr id="0" name=""/>
        <dsp:cNvSpPr/>
      </dsp:nvSpPr>
      <dsp:spPr>
        <a:xfrm rot="9000000">
          <a:off x="2225101" y="3544007"/>
          <a:ext cx="503901" cy="43907"/>
        </a:xfrm>
        <a:custGeom>
          <a:avLst/>
          <a:gdLst/>
          <a:ahLst/>
          <a:cxnLst/>
          <a:rect l="0" t="0" r="0" b="0"/>
          <a:pathLst>
            <a:path>
              <a:moveTo>
                <a:pt x="0" y="21953"/>
              </a:moveTo>
              <a:lnTo>
                <a:pt x="503901" y="21953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9000000">
        <a:off x="2464454" y="3553363"/>
        <a:ext cx="25195" cy="25195"/>
      </dsp:txXfrm>
    </dsp:sp>
    <dsp:sp modelId="{5F01DD61-2F8A-4EEB-B01B-C4BF91E6D133}">
      <dsp:nvSpPr>
        <dsp:cNvPr id="0" name=""/>
        <dsp:cNvSpPr/>
      </dsp:nvSpPr>
      <dsp:spPr>
        <a:xfrm>
          <a:off x="703465" y="3275170"/>
          <a:ext cx="1667062" cy="1667062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70000"/>
                <a:satMod val="15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-40000"/>
                <a:shade val="70000"/>
                <a:satMod val="14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4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Iterativa</a:t>
          </a:r>
          <a:endParaRPr lang="es-CO" sz="1400" kern="1200" dirty="0"/>
        </a:p>
      </dsp:txBody>
      <dsp:txXfrm>
        <a:off x="703465" y="3275170"/>
        <a:ext cx="1667062" cy="166706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3BBA31-AD3D-4F02-B648-41C6DE275D98}">
      <dsp:nvSpPr>
        <dsp:cNvPr id="0" name=""/>
        <dsp:cNvSpPr/>
      </dsp:nvSpPr>
      <dsp:spPr>
        <a:xfrm>
          <a:off x="5900328" y="3253831"/>
          <a:ext cx="91440" cy="564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42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8B385-CBD3-4C90-A53C-D8190A0D3B63}">
      <dsp:nvSpPr>
        <dsp:cNvPr id="0" name=""/>
        <dsp:cNvSpPr/>
      </dsp:nvSpPr>
      <dsp:spPr>
        <a:xfrm>
          <a:off x="4320381" y="1346023"/>
          <a:ext cx="1625667" cy="564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140"/>
              </a:lnTo>
              <a:lnTo>
                <a:pt x="1625667" y="282140"/>
              </a:lnTo>
              <a:lnTo>
                <a:pt x="1625667" y="56428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1C2E3-E6E8-4908-AC18-791A4F9DD839}">
      <dsp:nvSpPr>
        <dsp:cNvPr id="0" name=""/>
        <dsp:cNvSpPr/>
      </dsp:nvSpPr>
      <dsp:spPr>
        <a:xfrm>
          <a:off x="2648994" y="3253831"/>
          <a:ext cx="91440" cy="564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428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8E7A-D8DA-4175-92BC-A2BD3EE1A44B}">
      <dsp:nvSpPr>
        <dsp:cNvPr id="0" name=""/>
        <dsp:cNvSpPr/>
      </dsp:nvSpPr>
      <dsp:spPr>
        <a:xfrm>
          <a:off x="2694714" y="1346023"/>
          <a:ext cx="1625667" cy="564281"/>
        </a:xfrm>
        <a:custGeom>
          <a:avLst/>
          <a:gdLst/>
          <a:ahLst/>
          <a:cxnLst/>
          <a:rect l="0" t="0" r="0" b="0"/>
          <a:pathLst>
            <a:path>
              <a:moveTo>
                <a:pt x="1625667" y="0"/>
              </a:moveTo>
              <a:lnTo>
                <a:pt x="1625667" y="282140"/>
              </a:lnTo>
              <a:lnTo>
                <a:pt x="0" y="282140"/>
              </a:lnTo>
              <a:lnTo>
                <a:pt x="0" y="56428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3A8D6-EDE9-4AFD-AE6A-61739DE3BB32}">
      <dsp:nvSpPr>
        <dsp:cNvPr id="0" name=""/>
        <dsp:cNvSpPr/>
      </dsp:nvSpPr>
      <dsp:spPr>
        <a:xfrm>
          <a:off x="2976854" y="2496"/>
          <a:ext cx="2687053" cy="1343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Activos de los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Procesos</a:t>
          </a:r>
          <a:endParaRPr kumimoji="0" lang="es-ES" sz="1600" b="0" i="0" u="none" strike="noStrike" kern="1200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sp:txBody>
      <dsp:txXfrm>
        <a:off x="2976854" y="2496"/>
        <a:ext cx="2687053" cy="1343526"/>
      </dsp:txXfrm>
    </dsp:sp>
    <dsp:sp modelId="{C1BCEE7E-92A0-4B45-89C9-6669EFDECDB6}">
      <dsp:nvSpPr>
        <dsp:cNvPr id="0" name=""/>
        <dsp:cNvSpPr/>
      </dsp:nvSpPr>
      <dsp:spPr>
        <a:xfrm>
          <a:off x="1351187" y="1910305"/>
          <a:ext cx="2687053" cy="1343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Procesos-Procedimientos</a:t>
          </a:r>
          <a:endParaRPr kumimoji="0" lang="es-ES" sz="1600" b="0" i="0" u="none" strike="noStrike" kern="1200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sp:txBody>
      <dsp:txXfrm>
        <a:off x="1351187" y="1910305"/>
        <a:ext cx="2687053" cy="1343526"/>
      </dsp:txXfrm>
    </dsp:sp>
    <dsp:sp modelId="{43E18C32-92B4-4224-82D8-98D8F01F7111}">
      <dsp:nvSpPr>
        <dsp:cNvPr id="0" name=""/>
        <dsp:cNvSpPr/>
      </dsp:nvSpPr>
      <dsp:spPr>
        <a:xfrm>
          <a:off x="1351187" y="3818113"/>
          <a:ext cx="2687053" cy="1343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Normas y políticas.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Procesos de Calidad.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Lineamientos de Trabajo.</a:t>
          </a:r>
        </a:p>
        <a:p>
          <a:pPr marL="342900" marR="0" lvl="0" indent="-34290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eriod"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Procedimientos de Control</a:t>
          </a:r>
          <a:endParaRPr kumimoji="0" lang="es-ES" sz="1600" b="0" i="0" u="none" strike="noStrike" kern="1200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sp:txBody>
      <dsp:txXfrm>
        <a:off x="1351187" y="3818113"/>
        <a:ext cx="2687053" cy="1343526"/>
      </dsp:txXfrm>
    </dsp:sp>
    <dsp:sp modelId="{D2621F3E-4389-4BAE-989F-A83FF210907E}">
      <dsp:nvSpPr>
        <dsp:cNvPr id="0" name=""/>
        <dsp:cNvSpPr/>
      </dsp:nvSpPr>
      <dsp:spPr>
        <a:xfrm>
          <a:off x="4602522" y="1910305"/>
          <a:ext cx="2687053" cy="1343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Base Corporativa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Conocimiento</a:t>
          </a:r>
          <a:endParaRPr kumimoji="0" lang="es-ES" sz="1600" b="0" i="0" u="none" strike="noStrike" kern="1200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sp:txBody>
      <dsp:txXfrm>
        <a:off x="4602522" y="1910305"/>
        <a:ext cx="2687053" cy="1343526"/>
      </dsp:txXfrm>
    </dsp:sp>
    <dsp:sp modelId="{5DBB3AAA-F662-4A04-BD86-A54E5709ADD5}">
      <dsp:nvSpPr>
        <dsp:cNvPr id="0" name=""/>
        <dsp:cNvSpPr/>
      </dsp:nvSpPr>
      <dsp:spPr>
        <a:xfrm>
          <a:off x="4602522" y="3818113"/>
          <a:ext cx="2687053" cy="1343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1. Bases de Datos financieras, de errores, etc.</a:t>
          </a: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2. Archivos del proyecto</a:t>
          </a: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CO" sz="1600" b="0" i="0" u="none" strike="noStrike" kern="1200" cap="none" normalizeH="0" baseline="0" smtClean="0">
              <a:ln/>
              <a:solidFill>
                <a:schemeClr val="tx1"/>
              </a:solidFill>
              <a:effectLst/>
              <a:latin typeface="Arial" charset="0"/>
            </a:rPr>
            <a:t>3. Información Histórica.</a:t>
          </a:r>
          <a:endParaRPr kumimoji="0" lang="es-ES" sz="1600" b="0" i="0" u="none" strike="noStrike" kern="1200" cap="none" normalizeH="0" baseline="0" smtClean="0">
            <a:ln/>
            <a:solidFill>
              <a:schemeClr val="tx1"/>
            </a:solidFill>
            <a:effectLst/>
            <a:latin typeface="Arial" charset="0"/>
          </a:endParaRPr>
        </a:p>
      </dsp:txBody>
      <dsp:txXfrm>
        <a:off x="4602522" y="3818113"/>
        <a:ext cx="2687053" cy="134352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6EC647-3B64-43C3-BCF2-A44B069D8F40}">
      <dsp:nvSpPr>
        <dsp:cNvPr id="0" name=""/>
        <dsp:cNvSpPr/>
      </dsp:nvSpPr>
      <dsp:spPr>
        <a:xfrm>
          <a:off x="293896" y="61776"/>
          <a:ext cx="1908493" cy="190849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OBJETIVOS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293896" y="61776"/>
        <a:ext cx="1908493" cy="1908493"/>
      </dsp:txXfrm>
    </dsp:sp>
    <dsp:sp modelId="{39EC129B-6457-429A-B4EB-819B3F688AF4}">
      <dsp:nvSpPr>
        <dsp:cNvPr id="0" name=""/>
        <dsp:cNvSpPr/>
      </dsp:nvSpPr>
      <dsp:spPr>
        <a:xfrm rot="10800000">
          <a:off x="914156" y="2137262"/>
          <a:ext cx="667972" cy="354025"/>
        </a:xfrm>
        <a:prstGeom prst="triangle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C19-5CDE-465B-989B-376403DF6629}">
      <dsp:nvSpPr>
        <dsp:cNvPr id="0" name=""/>
        <dsp:cNvSpPr/>
      </dsp:nvSpPr>
      <dsp:spPr>
        <a:xfrm>
          <a:off x="264319" y="2638242"/>
          <a:ext cx="1967647" cy="1968042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smtClean="0">
              <a:solidFill>
                <a:schemeClr val="tx1"/>
              </a:solidFill>
            </a:rPr>
            <a:t>ESTABLECER PROCESOS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264319" y="2638242"/>
        <a:ext cx="1967647" cy="1968042"/>
      </dsp:txXfrm>
    </dsp:sp>
    <dsp:sp modelId="{0002BC6E-B8AE-4C72-A16A-45A10C1B9646}">
      <dsp:nvSpPr>
        <dsp:cNvPr id="0" name=""/>
        <dsp:cNvSpPr/>
      </dsp:nvSpPr>
      <dsp:spPr>
        <a:xfrm rot="5400000">
          <a:off x="2385123" y="3445250"/>
          <a:ext cx="667972" cy="354025"/>
        </a:xfrm>
        <a:prstGeom prst="triangle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F3FC6-E361-49DD-8D64-5DE4AADB6CF6}">
      <dsp:nvSpPr>
        <dsp:cNvPr id="0" name=""/>
        <dsp:cNvSpPr/>
      </dsp:nvSpPr>
      <dsp:spPr>
        <a:xfrm>
          <a:off x="3186213" y="2638242"/>
          <a:ext cx="1967647" cy="1968042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DETERMINAR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REQUISITOS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 dirty="0">
            <a:solidFill>
              <a:schemeClr val="tx1"/>
            </a:solidFill>
          </a:endParaRPr>
        </a:p>
      </dsp:txBody>
      <dsp:txXfrm>
        <a:off x="3186213" y="2638242"/>
        <a:ext cx="1967647" cy="1968042"/>
      </dsp:txXfrm>
    </dsp:sp>
    <dsp:sp modelId="{9E2CB9A4-6888-4E44-B0E5-4E22E7554D71}">
      <dsp:nvSpPr>
        <dsp:cNvPr id="0" name=""/>
        <dsp:cNvSpPr/>
      </dsp:nvSpPr>
      <dsp:spPr>
        <a:xfrm>
          <a:off x="3836050" y="2117223"/>
          <a:ext cx="667972" cy="354025"/>
        </a:xfrm>
        <a:prstGeom prst="triangle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F1406-F421-40D7-8E47-DDD4475307D8}">
      <dsp:nvSpPr>
        <dsp:cNvPr id="0" name=""/>
        <dsp:cNvSpPr/>
      </dsp:nvSpPr>
      <dsp:spPr>
        <a:xfrm>
          <a:off x="3186213" y="2227"/>
          <a:ext cx="1967647" cy="1968042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CUMPLIR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REQUISITOS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 dirty="0">
            <a:solidFill>
              <a:schemeClr val="tx1"/>
            </a:solidFill>
          </a:endParaRPr>
        </a:p>
      </dsp:txBody>
      <dsp:txXfrm>
        <a:off x="3186213" y="2227"/>
        <a:ext cx="1967647" cy="1968042"/>
      </dsp:txXfrm>
    </dsp:sp>
    <dsp:sp modelId="{1F02828A-0EFB-4478-996B-6A4CA08F62EF}">
      <dsp:nvSpPr>
        <dsp:cNvPr id="0" name=""/>
        <dsp:cNvSpPr/>
      </dsp:nvSpPr>
      <dsp:spPr>
        <a:xfrm rot="5364612">
          <a:off x="5307016" y="794093"/>
          <a:ext cx="667972" cy="354025"/>
        </a:xfrm>
        <a:prstGeom prst="triangle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D0BD8-0246-488A-8EC0-EBE9E2C0DF2B}">
      <dsp:nvSpPr>
        <dsp:cNvPr id="0" name=""/>
        <dsp:cNvSpPr/>
      </dsp:nvSpPr>
      <dsp:spPr>
        <a:xfrm>
          <a:off x="6108107" y="2227"/>
          <a:ext cx="1908493" cy="190849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</a:rPr>
            <a:t>EQUILIBRAR OTRAS DEMANDAS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6108107" y="2227"/>
        <a:ext cx="1908493" cy="190849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77A40F-8A0F-4B42-8660-B7E6E7895507}">
      <dsp:nvSpPr>
        <dsp:cNvPr id="0" name=""/>
        <dsp:cNvSpPr/>
      </dsp:nvSpPr>
      <dsp:spPr>
        <a:xfrm>
          <a:off x="3182376" y="576063"/>
          <a:ext cx="1786178" cy="191114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solidFill>
                <a:schemeClr val="tx1"/>
              </a:solidFill>
            </a:rPr>
            <a:t>PROCESOS DEL PROYECTO</a:t>
          </a:r>
          <a:endParaRPr lang="es-CO" sz="2000" kern="1200" dirty="0">
            <a:solidFill>
              <a:schemeClr val="tx1"/>
            </a:solidFill>
          </a:endParaRPr>
        </a:p>
      </dsp:txBody>
      <dsp:txXfrm>
        <a:off x="3182376" y="576063"/>
        <a:ext cx="1786178" cy="1911140"/>
      </dsp:txXfrm>
    </dsp:sp>
    <dsp:sp modelId="{288DB96F-68E7-4BFD-82EF-B6AD8BEA83DA}">
      <dsp:nvSpPr>
        <dsp:cNvPr id="0" name=""/>
        <dsp:cNvSpPr/>
      </dsp:nvSpPr>
      <dsp:spPr>
        <a:xfrm rot="7944223">
          <a:off x="2243362" y="2910328"/>
          <a:ext cx="11460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6037" y="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C3DA6-C945-40A5-9EE9-FD9CF6A57C77}">
      <dsp:nvSpPr>
        <dsp:cNvPr id="0" name=""/>
        <dsp:cNvSpPr/>
      </dsp:nvSpPr>
      <dsp:spPr>
        <a:xfrm>
          <a:off x="597251" y="3333451"/>
          <a:ext cx="2859133" cy="88289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>
              <a:solidFill>
                <a:schemeClr val="tx1"/>
              </a:solidFill>
            </a:rPr>
            <a:t>PROCESOS DE DIRECCIÓN DEL PROYECTO</a:t>
          </a:r>
          <a:endParaRPr lang="es-CO" sz="1700" kern="1200" dirty="0">
            <a:solidFill>
              <a:schemeClr val="tx1"/>
            </a:solidFill>
          </a:endParaRPr>
        </a:p>
      </dsp:txBody>
      <dsp:txXfrm>
        <a:off x="597251" y="3333451"/>
        <a:ext cx="2859133" cy="882890"/>
      </dsp:txXfrm>
    </dsp:sp>
    <dsp:sp modelId="{C1B77C35-F1D1-4A12-8D78-C309C78F70BF}">
      <dsp:nvSpPr>
        <dsp:cNvPr id="0" name=""/>
        <dsp:cNvSpPr/>
      </dsp:nvSpPr>
      <dsp:spPr>
        <a:xfrm rot="2795360">
          <a:off x="4788435" y="2894038"/>
          <a:ext cx="11517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746" y="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3E30C-DB12-4113-B31E-228E645DF181}">
      <dsp:nvSpPr>
        <dsp:cNvPr id="0" name=""/>
        <dsp:cNvSpPr/>
      </dsp:nvSpPr>
      <dsp:spPr>
        <a:xfrm>
          <a:off x="4722496" y="3312379"/>
          <a:ext cx="2910350" cy="88289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>
              <a:solidFill>
                <a:schemeClr val="tx1"/>
              </a:solidFill>
            </a:rPr>
            <a:t>PROCESOS ORIENTADOS AL PRODUCTO</a:t>
          </a:r>
          <a:endParaRPr lang="es-CO" sz="1700" kern="1200" dirty="0">
            <a:solidFill>
              <a:schemeClr val="tx1"/>
            </a:solidFill>
          </a:endParaRPr>
        </a:p>
      </dsp:txBody>
      <dsp:txXfrm>
        <a:off x="4722496" y="3312379"/>
        <a:ext cx="2910350" cy="88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9D3C-3693-4E38-9242-467DD604ECF0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8224B-E318-45EA-87AB-292ED13D9C5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33460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C343E-F553-42AF-957F-BA97BB4A7D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189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6753F-76F9-4F6D-BC17-9C8F7632145B}" type="datetimeFigureOut">
              <a:rPr lang="es-CO" smtClean="0"/>
              <a:pPr/>
              <a:t>15/10/2012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8FD292-2562-4F17-9205-820D3056F9C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harmacon.net/site/index.php?option=com_docman&amp;Itemid=1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b="1" smtClean="0"/>
              <a:t>PMBOK</a:t>
            </a:r>
            <a:br>
              <a:rPr lang="es-CO" b="1" smtClean="0"/>
            </a:br>
            <a:r>
              <a:rPr lang="es-CO" b="1" smtClean="0"/>
              <a:t> Capítulos 1, 2 y 3</a:t>
            </a:r>
            <a:endParaRPr lang="es-CO" b="1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200664" cy="1752600"/>
          </a:xfrm>
        </p:spPr>
        <p:txBody>
          <a:bodyPr/>
          <a:lstStyle/>
          <a:p>
            <a:pPr algn="l"/>
            <a:r>
              <a:rPr lang="es-CO" smtClean="0"/>
              <a:t>Daniel Chisino Vega</a:t>
            </a:r>
          </a:p>
          <a:p>
            <a:pPr algn="l"/>
            <a:r>
              <a:rPr lang="es-CO" smtClean="0"/>
              <a:t>Sergio Garcés Jiménez</a:t>
            </a:r>
          </a:p>
          <a:p>
            <a:pPr algn="l"/>
            <a:r>
              <a:rPr lang="es-CO" smtClean="0"/>
              <a:t>Camilo López Lagos</a:t>
            </a:r>
            <a:endParaRPr lang="es-CO"/>
          </a:p>
        </p:txBody>
      </p:sp>
      <p:pic>
        <p:nvPicPr>
          <p:cNvPr id="7170" name="Picture 2" descr="https://encrypted-tbn2.gstatic.com/images?q=tbn:ANd9GcSNsvW_jF_jTgYv4mQZLcYi085vg2Ir4u819IhpOM6e-ZEPSR283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517232"/>
            <a:ext cx="3286125" cy="1030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1506" name="Picture 2" descr="C:\Users\Sergio\AppData\Local\Temp\x10sctmp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0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939784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/>
              <a:t>Otros</a:t>
            </a:r>
            <a:r>
              <a:rPr lang="en-US" sz="3600" dirty="0" smtClean="0"/>
              <a:t> </a:t>
            </a:r>
            <a:r>
              <a:rPr lang="en-US" sz="3600" dirty="0" err="1" smtClean="0"/>
              <a:t>conceptos</a:t>
            </a:r>
            <a:r>
              <a:rPr lang="en-US" sz="3600" dirty="0" smtClean="0"/>
              <a:t>.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3543311"/>
          </a:xfrm>
        </p:spPr>
        <p:txBody>
          <a:bodyPr>
            <a:normAutofit/>
          </a:bodyPr>
          <a:lstStyle/>
          <a:p>
            <a:r>
              <a:rPr lang="en-US" dirty="0" smtClean="0"/>
              <a:t>OFICINA DE DIRECCIÓN DE PROYECTOS</a:t>
            </a:r>
            <a:endParaRPr lang="es-CO" dirty="0" smtClean="0"/>
          </a:p>
          <a:p>
            <a:r>
              <a:rPr lang="es-CO" dirty="0" smtClean="0"/>
              <a:t>GESTIONES DE OPERACIÓN</a:t>
            </a:r>
          </a:p>
          <a:p>
            <a:r>
              <a:rPr lang="es-CO" dirty="0" smtClean="0"/>
              <a:t>DIRECTOR DEL PROYECTO</a:t>
            </a:r>
          </a:p>
          <a:p>
            <a:pPr lvl="2"/>
            <a:r>
              <a:rPr lang="es-CO" sz="2400" dirty="0" smtClean="0"/>
              <a:t>CONOCIMIENTO</a:t>
            </a:r>
          </a:p>
          <a:p>
            <a:pPr lvl="2"/>
            <a:r>
              <a:rPr lang="es-CO" sz="2400" dirty="0" smtClean="0"/>
              <a:t>DESEMPEÑO</a:t>
            </a:r>
          </a:p>
          <a:p>
            <a:pPr lvl="2"/>
            <a:r>
              <a:rPr lang="es-CO" sz="2400" dirty="0" smtClean="0"/>
              <a:t>PERSONAL</a:t>
            </a:r>
          </a:p>
          <a:p>
            <a:r>
              <a:rPr lang="es-CO" dirty="0" smtClean="0"/>
              <a:t>FACTORES AMBIENTALES 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229600" cy="990600"/>
          </a:xfrm>
        </p:spPr>
        <p:txBody>
          <a:bodyPr>
            <a:normAutofit/>
          </a:bodyPr>
          <a:lstStyle/>
          <a:p>
            <a:pPr algn="r"/>
            <a:r>
              <a:rPr lang="es-CO" sz="2400" dirty="0" smtClean="0"/>
              <a:t>CICLO DE VIDA Y ORGANIZACIÓN</a:t>
            </a:r>
            <a:endParaRPr lang="es-CO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15556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Ciclo de vida de un proyecto</a:t>
            </a:r>
            <a:endParaRPr lang="es-ES" smtClean="0"/>
          </a:p>
        </p:txBody>
      </p:sp>
      <p:graphicFrame>
        <p:nvGraphicFramePr>
          <p:cNvPr id="2" name="1 Diagrama"/>
          <p:cNvGraphicFramePr/>
          <p:nvPr/>
        </p:nvGraphicFramePr>
        <p:xfrm>
          <a:off x="385763" y="1528763"/>
          <a:ext cx="8372475" cy="466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568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CO" sz="3600" dirty="0" smtClean="0"/>
              <a:t>RELACIÓN COSTO-DOTACIÓN</a:t>
            </a:r>
            <a:endParaRPr lang="es-ES" sz="3600" dirty="0" smtClean="0"/>
          </a:p>
        </p:txBody>
      </p:sp>
      <p:pic>
        <p:nvPicPr>
          <p:cNvPr id="5123" name="Picture 7" descr="Costo-Dotació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905000"/>
            <a:ext cx="6581775" cy="4267200"/>
          </a:xfrm>
          <a:noFill/>
        </p:spPr>
      </p:pic>
    </p:spTree>
    <p:extLst>
      <p:ext uri="{BB962C8B-B14F-4D97-AF65-F5344CB8AC3E}">
        <p14:creationId xmlns="" xmlns:p14="http://schemas.microsoft.com/office/powerpoint/2010/main" val="14476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CO" sz="4000" dirty="0" smtClean="0"/>
              <a:t>VARIABLES DEL PROYECTO EN FUNCIÓN DEL TIEMPO</a:t>
            </a:r>
            <a:endParaRPr lang="es-ES" sz="4000" dirty="0" smtClean="0"/>
          </a:p>
        </p:txBody>
      </p:sp>
      <p:pic>
        <p:nvPicPr>
          <p:cNvPr id="6147" name="Picture 6" descr="variab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157412"/>
            <a:ext cx="6572250" cy="3762375"/>
          </a:xfrm>
          <a:noFill/>
        </p:spPr>
      </p:pic>
    </p:spTree>
    <p:extLst>
      <p:ext uri="{BB962C8B-B14F-4D97-AF65-F5344CB8AC3E}">
        <p14:creationId xmlns="" xmlns:p14="http://schemas.microsoft.com/office/powerpoint/2010/main" val="17751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74846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CO" sz="4000" dirty="0" smtClean="0"/>
              <a:t>RELACIÓN CICLO DE VIDA PRODUCTO-PROYECTO</a:t>
            </a:r>
            <a:endParaRPr lang="es-ES" sz="4000" dirty="0" smtClean="0"/>
          </a:p>
        </p:txBody>
      </p:sp>
      <p:graphicFrame>
        <p:nvGraphicFramePr>
          <p:cNvPr id="6" name="5 Diagrama"/>
          <p:cNvGraphicFramePr/>
          <p:nvPr/>
        </p:nvGraphicFramePr>
        <p:xfrm>
          <a:off x="457200" y="1600200"/>
          <a:ext cx="8291513" cy="455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189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Diagrama"/>
          <p:cNvGraphicFramePr/>
          <p:nvPr/>
        </p:nvGraphicFramePr>
        <p:xfrm>
          <a:off x="500034" y="428604"/>
          <a:ext cx="7858180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40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Gobernabilidad del Proyecto</a:t>
            </a:r>
            <a:endParaRPr lang="es-ES" smtClean="0"/>
          </a:p>
        </p:txBody>
      </p:sp>
      <p:graphicFrame>
        <p:nvGraphicFramePr>
          <p:cNvPr id="2" name="1 Diagrama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4859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Relación entre Fases</a:t>
            </a:r>
            <a:endParaRPr lang="es-E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CO" smtClean="0"/>
          </a:p>
          <a:p>
            <a:pPr eaLnBrk="1" hangingPunct="1"/>
            <a:endParaRPr lang="es-ES" smtClean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2442715304"/>
              </p:ext>
            </p:extLst>
          </p:nvPr>
        </p:nvGraphicFramePr>
        <p:xfrm>
          <a:off x="1524000" y="1397000"/>
          <a:ext cx="6834214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018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500306"/>
            <a:ext cx="8229600" cy="2757494"/>
          </a:xfrm>
        </p:spPr>
        <p:txBody>
          <a:bodyPr/>
          <a:lstStyle/>
          <a:p>
            <a:r>
              <a:rPr lang="en-US" dirty="0" smtClean="0"/>
              <a:t>CONCEPTOS.</a:t>
            </a:r>
          </a:p>
          <a:p>
            <a:r>
              <a:rPr lang="en-US" dirty="0" smtClean="0"/>
              <a:t>EJEMPLO.</a:t>
            </a:r>
          </a:p>
          <a:p>
            <a:r>
              <a:rPr lang="en-US" dirty="0" smtClean="0"/>
              <a:t>CICLO DE VIDA Y ORGANIZACION.</a:t>
            </a:r>
          </a:p>
          <a:p>
            <a:r>
              <a:rPr lang="en-US" dirty="0" smtClean="0"/>
              <a:t>PROCESOS DE LA DIRECCION DE PROYECTOS.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Relación Secuencial</a:t>
            </a:r>
            <a:endParaRPr lang="es-ES" smtClean="0"/>
          </a:p>
        </p:txBody>
      </p:sp>
      <p:pic>
        <p:nvPicPr>
          <p:cNvPr id="10243" name="Picture 5" descr="secuencia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743200"/>
            <a:ext cx="7981950" cy="2590800"/>
          </a:xfrm>
          <a:noFill/>
        </p:spPr>
      </p:pic>
    </p:spTree>
    <p:extLst>
      <p:ext uri="{BB962C8B-B14F-4D97-AF65-F5344CB8AC3E}">
        <p14:creationId xmlns="" xmlns:p14="http://schemas.microsoft.com/office/powerpoint/2010/main" val="29196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Relación de Superposición</a:t>
            </a:r>
            <a:endParaRPr lang="es-ES" smtClean="0"/>
          </a:p>
        </p:txBody>
      </p:sp>
      <p:pic>
        <p:nvPicPr>
          <p:cNvPr id="11267" name="Picture 5" descr="superposició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2147887"/>
            <a:ext cx="7953375" cy="3781425"/>
          </a:xfrm>
          <a:noFill/>
        </p:spPr>
      </p:pic>
    </p:spTree>
    <p:extLst>
      <p:ext uri="{BB962C8B-B14F-4D97-AF65-F5344CB8AC3E}">
        <p14:creationId xmlns="" xmlns:p14="http://schemas.microsoft.com/office/powerpoint/2010/main" val="9204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Stakeholders</a:t>
            </a:r>
            <a:endParaRPr lang="es-ES" smtClean="0"/>
          </a:p>
        </p:txBody>
      </p:sp>
      <p:pic>
        <p:nvPicPr>
          <p:cNvPr id="13315" name="Picture 5" descr="stakehold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985962"/>
            <a:ext cx="6648450" cy="4105275"/>
          </a:xfrm>
          <a:noFill/>
        </p:spPr>
      </p:pic>
    </p:spTree>
    <p:extLst>
      <p:ext uri="{BB962C8B-B14F-4D97-AF65-F5344CB8AC3E}">
        <p14:creationId xmlns="" xmlns:p14="http://schemas.microsoft.com/office/powerpoint/2010/main" val="28693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Estructura de la Organización</a:t>
            </a:r>
          </a:p>
        </p:txBody>
      </p:sp>
      <p:pic>
        <p:nvPicPr>
          <p:cNvPr id="14339" name="Picture 2" descr="C:\Users\Sergio\AppData\Local\Temp\x10sctmp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00188"/>
            <a:ext cx="8172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875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="" xmlns:p14="http://schemas.microsoft.com/office/powerpoint/2010/main" val="3379831641"/>
              </p:ext>
            </p:extLst>
          </p:nvPr>
        </p:nvGraphicFramePr>
        <p:xfrm>
          <a:off x="323850" y="785813"/>
          <a:ext cx="8640763" cy="516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2952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229600" cy="990600"/>
          </a:xfrm>
        </p:spPr>
        <p:txBody>
          <a:bodyPr>
            <a:normAutofit/>
          </a:bodyPr>
          <a:lstStyle/>
          <a:p>
            <a:pPr algn="r"/>
            <a:r>
              <a:rPr lang="es-CO" sz="2400" dirty="0" smtClean="0"/>
              <a:t>DIRECCIÓN</a:t>
            </a:r>
            <a:endParaRPr lang="es-CO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31345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>
                <a:solidFill>
                  <a:schemeClr val="tx1"/>
                </a:solidFill>
              </a:rPr>
              <a:t>Para que un proyecto tenga éxito:</a:t>
            </a:r>
            <a:endParaRPr lang="es-CO" sz="2400" dirty="0">
              <a:solidFill>
                <a:schemeClr val="tx1"/>
              </a:solidFill>
            </a:endParaRPr>
          </a:p>
        </p:txBody>
      </p:sp>
      <p:graphicFrame>
        <p:nvGraphicFramePr>
          <p:cNvPr id="46" name="45 Diagrama"/>
          <p:cNvGraphicFramePr/>
          <p:nvPr>
            <p:extLst>
              <p:ext uri="{D42A27DB-BD31-4B8C-83A1-F6EECF244321}">
                <p14:modId xmlns="" xmlns:p14="http://schemas.microsoft.com/office/powerpoint/2010/main" val="90906991"/>
              </p:ext>
            </p:extLst>
          </p:nvPr>
        </p:nvGraphicFramePr>
        <p:xfrm>
          <a:off x="467544" y="1628800"/>
          <a:ext cx="828092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870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24000274"/>
              </p:ext>
            </p:extLst>
          </p:nvPr>
        </p:nvGraphicFramePr>
        <p:xfrm>
          <a:off x="395536" y="1196752"/>
          <a:ext cx="822960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327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INTERACCIONES ENTRE PROCESOS</a:t>
            </a:r>
            <a:endParaRPr lang="es-CO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20" y="2186379"/>
            <a:ext cx="5688632" cy="33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148478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El desarrollo de un proyecto es un proceso «iterativo».</a:t>
            </a:r>
            <a:endParaRPr lang="es-CO" sz="2400" dirty="0"/>
          </a:p>
        </p:txBody>
      </p:sp>
    </p:spTree>
    <p:extLst>
      <p:ext uri="{BB962C8B-B14F-4D97-AF65-F5344CB8AC3E}">
        <p14:creationId xmlns="" xmlns:p14="http://schemas.microsoft.com/office/powerpoint/2010/main" val="38074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es-CO" sz="3600" dirty="0" smtClean="0"/>
              <a:t>GRUPO DEL PROCESO DE INICIACIÓN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672408"/>
          </a:xfrm>
        </p:spPr>
        <p:txBody>
          <a:bodyPr/>
          <a:lstStyle/>
          <a:p>
            <a:r>
              <a:rPr lang="es-CO" dirty="0" smtClean="0"/>
              <a:t>Definir nuevo proyecto (o fase).</a:t>
            </a:r>
          </a:p>
          <a:p>
            <a:r>
              <a:rPr lang="es-CO" dirty="0" smtClean="0"/>
              <a:t>Alcance y recursos financieros(iniciales).</a:t>
            </a:r>
          </a:p>
          <a:p>
            <a:r>
              <a:rPr lang="es-CO" dirty="0" smtClean="0"/>
              <a:t>Criterios de éxito, influencia y objetivos.</a:t>
            </a:r>
          </a:p>
          <a:p>
            <a:r>
              <a:rPr lang="es-CO" dirty="0" err="1" smtClean="0"/>
              <a:t>Stakeholders</a:t>
            </a:r>
            <a:r>
              <a:rPr lang="es-CO" dirty="0" smtClean="0"/>
              <a:t>.</a:t>
            </a:r>
          </a:p>
          <a:p>
            <a:r>
              <a:rPr lang="es-CO" dirty="0" smtClean="0"/>
              <a:t>Director del proyecto.</a:t>
            </a:r>
          </a:p>
          <a:p>
            <a:r>
              <a:rPr lang="es-CO" dirty="0" smtClean="0"/>
              <a:t>ACTA DE CONSTITUCIÓN DEL PROYECTO.</a:t>
            </a:r>
          </a:p>
        </p:txBody>
      </p:sp>
    </p:spTree>
    <p:extLst>
      <p:ext uri="{BB962C8B-B14F-4D97-AF65-F5344CB8AC3E}">
        <p14:creationId xmlns="" xmlns:p14="http://schemas.microsoft.com/office/powerpoint/2010/main" val="38898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229600" cy="990600"/>
          </a:xfrm>
        </p:spPr>
        <p:txBody>
          <a:bodyPr>
            <a:normAutofit/>
          </a:bodyPr>
          <a:lstStyle/>
          <a:p>
            <a:pPr algn="r"/>
            <a:r>
              <a:rPr lang="es-CO" sz="2400" dirty="0" smtClean="0"/>
              <a:t>CONCEPTOS</a:t>
            </a:r>
            <a:endParaRPr lang="es-C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GRUPO DEL PROCESO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924944"/>
            <a:ext cx="8229600" cy="2620888"/>
          </a:xfrm>
        </p:spPr>
        <p:txBody>
          <a:bodyPr/>
          <a:lstStyle/>
          <a:p>
            <a:r>
              <a:rPr lang="es-CO" dirty="0" smtClean="0"/>
              <a:t>Redefinir y refinar objetivos.</a:t>
            </a:r>
          </a:p>
          <a:p>
            <a:r>
              <a:rPr lang="es-CO" dirty="0" smtClean="0"/>
              <a:t>Plan para la dirección y documentos del proyecto.</a:t>
            </a:r>
          </a:p>
          <a:p>
            <a:r>
              <a:rPr lang="es-CO" dirty="0" smtClean="0"/>
              <a:t>Se mejora con los procesos de realimentación.</a:t>
            </a:r>
          </a:p>
          <a:p>
            <a:r>
              <a:rPr lang="es-CO" dirty="0" smtClean="0"/>
              <a:t>«Planificación gradual».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5240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="" xmlns:p14="http://schemas.microsoft.com/office/powerpoint/2010/main" val="3201497392"/>
              </p:ext>
            </p:extLst>
          </p:nvPr>
        </p:nvGraphicFramePr>
        <p:xfrm>
          <a:off x="0" y="476672"/>
          <a:ext cx="9144000" cy="638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617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dirty="0" smtClean="0"/>
              <a:t>GRUPO</a:t>
            </a:r>
            <a:r>
              <a:rPr lang="es-CO" dirty="0" smtClean="0"/>
              <a:t> DEL PROCESO DE EJECUCIÓN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2260848"/>
          </a:xfrm>
        </p:spPr>
        <p:txBody>
          <a:bodyPr/>
          <a:lstStyle/>
          <a:p>
            <a:r>
              <a:rPr lang="es-CO" dirty="0" smtClean="0"/>
              <a:t>Coordinación de personas y recursos.</a:t>
            </a:r>
          </a:p>
          <a:p>
            <a:r>
              <a:rPr lang="es-CO" dirty="0" smtClean="0"/>
              <a:t>Integrar y realizar las actividades de acuerdo al plan de ejecución.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29756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904611705"/>
              </p:ext>
            </p:extLst>
          </p:nvPr>
        </p:nvGraphicFramePr>
        <p:xfrm>
          <a:off x="539552" y="476672"/>
          <a:ext cx="8208912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5564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CO" sz="3600" dirty="0" smtClean="0"/>
              <a:t>GRUPO DEL PROCESO DE SEGUIMIENTO Y CONTROL</a:t>
            </a:r>
            <a:endParaRPr lang="es-CO" sz="3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2404864"/>
          </a:xfrm>
        </p:spPr>
        <p:txBody>
          <a:bodyPr/>
          <a:lstStyle/>
          <a:p>
            <a:r>
              <a:rPr lang="es-CO" dirty="0" smtClean="0"/>
              <a:t>Supervisar, analizar y regular progreso y desempeño del proyecto.</a:t>
            </a:r>
          </a:p>
          <a:p>
            <a:r>
              <a:rPr lang="es-CO" dirty="0" smtClean="0"/>
              <a:t>Identificación de variaciones respecto al plan.</a:t>
            </a:r>
          </a:p>
          <a:p>
            <a:r>
              <a:rPr lang="es-CO" dirty="0" smtClean="0"/>
              <a:t>Recomendaciones de cambios y acciones preventivas.</a:t>
            </a:r>
          </a:p>
          <a:p>
            <a:r>
              <a:rPr lang="es-CO" dirty="0" smtClean="0"/>
              <a:t>Control integrado de cambios.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42223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290634898"/>
              </p:ext>
            </p:extLst>
          </p:nvPr>
        </p:nvGraphicFramePr>
        <p:xfrm>
          <a:off x="0" y="476672"/>
          <a:ext cx="9144000" cy="638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3115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GRUPO DEL PROCESO DE CIERRE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3340968"/>
          </a:xfrm>
        </p:spPr>
        <p:txBody>
          <a:bodyPr/>
          <a:lstStyle/>
          <a:p>
            <a:r>
              <a:rPr lang="es-CO" dirty="0" smtClean="0"/>
              <a:t>Finalizar todas las actividades a través de los grupos de procesos.</a:t>
            </a:r>
          </a:p>
          <a:p>
            <a:r>
              <a:rPr lang="es-CO" dirty="0" smtClean="0"/>
              <a:t>Aprobación del proyecto.</a:t>
            </a:r>
          </a:p>
          <a:p>
            <a:r>
              <a:rPr lang="es-CO" dirty="0" smtClean="0"/>
              <a:t>Realizar una revisión tras el cierre.</a:t>
            </a:r>
          </a:p>
          <a:p>
            <a:r>
              <a:rPr lang="es-CO" dirty="0" smtClean="0"/>
              <a:t>Aplicar actualizaciones a los proyectos.</a:t>
            </a:r>
          </a:p>
          <a:p>
            <a:r>
              <a:rPr lang="es-CO" dirty="0" smtClean="0"/>
              <a:t>Archivo de documentos</a:t>
            </a:r>
          </a:p>
          <a:p>
            <a:r>
              <a:rPr lang="es-CO" dirty="0" smtClean="0"/>
              <a:t>Cerrar las adquisiciones.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13440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 BIBLIOGRÁFICAS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Project </a:t>
            </a:r>
            <a:r>
              <a:rPr lang="es-CO" dirty="0" err="1" smtClean="0"/>
              <a:t>managment</a:t>
            </a:r>
            <a:r>
              <a:rPr lang="es-CO" dirty="0" smtClean="0"/>
              <a:t> </a:t>
            </a:r>
            <a:r>
              <a:rPr lang="es-CO" dirty="0" err="1" smtClean="0"/>
              <a:t>institute</a:t>
            </a:r>
            <a:r>
              <a:rPr lang="es-CO" dirty="0" smtClean="0"/>
              <a:t>, </a:t>
            </a:r>
            <a:r>
              <a:rPr lang="es-CO" dirty="0" err="1" smtClean="0"/>
              <a:t>Guia</a:t>
            </a:r>
            <a:r>
              <a:rPr lang="es-CO" dirty="0" smtClean="0"/>
              <a:t> de los fundamentos para la dirección de proyectos ( GUIA DEL PMBOK), 4ta </a:t>
            </a:r>
            <a:r>
              <a:rPr lang="es-CO" dirty="0" err="1" smtClean="0"/>
              <a:t>edicion</a:t>
            </a:r>
            <a:r>
              <a:rPr lang="es-CO" dirty="0" smtClean="0"/>
              <a:t> 2009.</a:t>
            </a:r>
          </a:p>
          <a:p>
            <a:endParaRPr lang="es-CO" dirty="0"/>
          </a:p>
          <a:p>
            <a:r>
              <a:rPr lang="es-CO" dirty="0" smtClean="0"/>
              <a:t>Ejemplo obtenido de </a:t>
            </a:r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www.dharmacon.net/site/index.php?option=com_docman&amp;Itemid=14</a:t>
            </a:r>
            <a:r>
              <a:rPr lang="es-CO" dirty="0" smtClean="0"/>
              <a:t> </a:t>
            </a:r>
            <a:r>
              <a:rPr lang="es-CO" b="1" dirty="0"/>
              <a:t>CASO 2: </a:t>
            </a:r>
            <a:r>
              <a:rPr lang="es-CO" dirty="0"/>
              <a:t>ESTUDIO DE PREFACTIBILIDAD DE UNA CENTRAL HIDROELÉCTRICA EN LATINOAMERICA</a:t>
            </a:r>
            <a:br>
              <a:rPr lang="es-CO" dirty="0"/>
            </a:br>
            <a:r>
              <a:rPr lang="es-CO" dirty="0" smtClean="0"/>
              <a:t>Caso </a:t>
            </a:r>
            <a:r>
              <a:rPr lang="es-CO" dirty="0"/>
              <a:t>Completo de Gestión de Proyectos (según la </a:t>
            </a:r>
            <a:r>
              <a:rPr lang="es-CO" i="1" dirty="0"/>
              <a:t>Guía del PMBOK®</a:t>
            </a:r>
            <a:r>
              <a:rPr lang="es-CO" dirty="0"/>
              <a:t>- 4ta Edición)</a:t>
            </a:r>
          </a:p>
        </p:txBody>
      </p:sp>
    </p:spTree>
    <p:extLst>
      <p:ext uri="{BB962C8B-B14F-4D97-AF65-F5344CB8AC3E}">
        <p14:creationId xmlns="" xmlns:p14="http://schemas.microsoft.com/office/powerpoint/2010/main" val="3178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 smtClean="0"/>
              <a:t>PMBOK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214388"/>
            <a:ext cx="8229600" cy="1697031"/>
          </a:xfrm>
        </p:spPr>
        <p:txBody>
          <a:bodyPr/>
          <a:lstStyle/>
          <a:p>
            <a:r>
              <a:rPr lang="es-CO" dirty="0" smtClean="0"/>
              <a:t>¿Qué </a:t>
            </a:r>
            <a:r>
              <a:rPr lang="es-CO" dirty="0" smtClean="0"/>
              <a:t>se da a entender por </a:t>
            </a:r>
            <a:r>
              <a:rPr lang="en-US" dirty="0" smtClean="0"/>
              <a:t>“Generalmente reconocido”?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entiende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Buenas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r>
              <a:rPr lang="en-US" dirty="0" smtClean="0"/>
              <a:t>”?</a:t>
            </a:r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1428736"/>
            <a:ext cx="721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“La </a:t>
            </a:r>
            <a:r>
              <a:rPr lang="es-CO" sz="2400" dirty="0"/>
              <a:t>creciente aceptación de la dirección de proyectos indica que la aplicación de </a:t>
            </a:r>
            <a:r>
              <a:rPr lang="es-CO" sz="2400" dirty="0" smtClean="0"/>
              <a:t>conocimientos, procesos</a:t>
            </a:r>
            <a:r>
              <a:rPr lang="es-CO" sz="2400" dirty="0"/>
              <a:t>, habilidades, herramientas y técnicas adecuados puede tener un impacto </a:t>
            </a:r>
            <a:r>
              <a:rPr lang="es-CO" sz="2400" dirty="0" smtClean="0"/>
              <a:t>considerable en </a:t>
            </a:r>
            <a:r>
              <a:rPr lang="es-CO" sz="2400" dirty="0"/>
              <a:t>el éxito de un proyecto. La </a:t>
            </a:r>
            <a:r>
              <a:rPr lang="es-CO" sz="2400" i="1" dirty="0"/>
              <a:t>Guía del PMBOK® identifica ese subconjunto de fundamentos </a:t>
            </a:r>
            <a:r>
              <a:rPr lang="es-CO" sz="2400" i="1" dirty="0" smtClean="0"/>
              <a:t>de </a:t>
            </a:r>
            <a:r>
              <a:rPr lang="es-CO" sz="2400" dirty="0" smtClean="0"/>
              <a:t>la </a:t>
            </a:r>
            <a:r>
              <a:rPr lang="es-CO" sz="2400" dirty="0"/>
              <a:t>dirección de proyectos generalmente reconocido como buenas </a:t>
            </a:r>
            <a:r>
              <a:rPr lang="es-CO" sz="2400" dirty="0" smtClean="0"/>
              <a:t>prácticas”</a:t>
            </a:r>
            <a:endParaRPr lang="es-C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rmAutofit/>
          </a:bodyPr>
          <a:lstStyle/>
          <a:p>
            <a:r>
              <a:rPr lang="es-CO" sz="3600" dirty="0" smtClean="0"/>
              <a:t>Que es un proyecto?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14716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Esfuerzo temporal.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Crear un producto, servicio o resultado único.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s-CO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643174" y="4000504"/>
            <a:ext cx="378621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: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214282" y="5214950"/>
            <a:ext cx="271464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Componente</a:t>
            </a:r>
            <a:r>
              <a:rPr lang="en-US" dirty="0" smtClean="0"/>
              <a:t> de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o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final en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3571868" y="5214950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servicio</a:t>
            </a:r>
            <a:r>
              <a:rPr lang="en-US" dirty="0" smtClean="0"/>
              <a:t>.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6572264" y="5214950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producto</a:t>
            </a:r>
            <a:r>
              <a:rPr lang="en-US" dirty="0" smtClean="0"/>
              <a:t> o un </a:t>
            </a:r>
            <a:r>
              <a:rPr lang="en-US" dirty="0" err="1" smtClean="0"/>
              <a:t>documento</a:t>
            </a:r>
            <a:endParaRPr lang="es-CO" dirty="0"/>
          </a:p>
        </p:txBody>
      </p:sp>
      <p:cxnSp>
        <p:nvCxnSpPr>
          <p:cNvPr id="9" name="8 Conector recto de flecha"/>
          <p:cNvCxnSpPr>
            <a:stCxn id="4" idx="1"/>
          </p:cNvCxnSpPr>
          <p:nvPr/>
        </p:nvCxnSpPr>
        <p:spPr>
          <a:xfrm rot="10800000">
            <a:off x="1357290" y="428625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892943" y="475060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4" idx="2"/>
            <a:endCxn id="6" idx="0"/>
          </p:cNvCxnSpPr>
          <p:nvPr/>
        </p:nvCxnSpPr>
        <p:spPr>
          <a:xfrm rot="16200000" flipH="1">
            <a:off x="4232669" y="4875619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6357950" y="428625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7357288" y="4786322"/>
            <a:ext cx="100092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smtClean="0"/>
              <a:t>Que es dirigir un proyecto?</a:t>
            </a:r>
            <a:endParaRPr lang="es-CO" sz="3600"/>
          </a:p>
        </p:txBody>
      </p:sp>
      <p:sp>
        <p:nvSpPr>
          <p:cNvPr id="5" name="4 CuadroTexto"/>
          <p:cNvSpPr txBox="1"/>
          <p:nvPr/>
        </p:nvSpPr>
        <p:spPr>
          <a:xfrm>
            <a:off x="642910" y="1692725"/>
            <a:ext cx="78581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s-CO" sz="2400" dirty="0" smtClean="0"/>
              <a:t>Aplicación</a:t>
            </a:r>
            <a:r>
              <a:rPr lang="en-US" sz="2400" dirty="0" smtClean="0"/>
              <a:t> de </a:t>
            </a:r>
            <a:r>
              <a:rPr lang="es-CO" sz="2400" dirty="0" smtClean="0"/>
              <a:t>conocimientos</a:t>
            </a:r>
            <a:r>
              <a:rPr lang="en-US" sz="2400" dirty="0" smtClean="0"/>
              <a:t>, </a:t>
            </a:r>
            <a:r>
              <a:rPr lang="es-CO" sz="2400" dirty="0" smtClean="0"/>
              <a:t>habilidades, herramientas y técnicas a las actividades del proyecto para cumplir con los requisitos del mismo.</a:t>
            </a:r>
          </a:p>
          <a:p>
            <a:pPr lvl="2"/>
            <a:endParaRPr lang="en-US" sz="2400" dirty="0" smtClean="0"/>
          </a:p>
          <a:p>
            <a:pPr marL="1371600" lvl="2" indent="-457200">
              <a:buFont typeface="Wingdings" pitchFamily="2" charset="2"/>
              <a:buChar char="Ø"/>
            </a:pPr>
            <a:r>
              <a:rPr lang="es-CO" sz="2400" dirty="0" smtClean="0"/>
              <a:t>Identificar requisitos.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s-CO" sz="2400" dirty="0" smtClean="0"/>
              <a:t> Abordar las diversas necesidades, inquietudes y expectativas de los interesados según se planifica y efectúa el proyecto.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s-CO" sz="2400" dirty="0" smtClean="0"/>
              <a:t> Equilibrar las restricciones contrapuestas del proyecto que se relacionan.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s-C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/>
          <a:lstStyle/>
          <a:p>
            <a:r>
              <a:rPr lang="en-US" dirty="0"/>
              <a:t>Los 5 </a:t>
            </a:r>
            <a:r>
              <a:rPr lang="es-CO" dirty="0"/>
              <a:t>grupos</a:t>
            </a:r>
            <a:r>
              <a:rPr lang="en-US" dirty="0"/>
              <a:t> de  </a:t>
            </a:r>
            <a:r>
              <a:rPr lang="es-CO" dirty="0"/>
              <a:t>proceso</a:t>
            </a:r>
            <a:r>
              <a:rPr lang="en-US" dirty="0"/>
              <a:t> ……</a:t>
            </a:r>
          </a:p>
          <a:p>
            <a:endParaRPr lang="es-CO" dirty="0"/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="" xmlns:p14="http://schemas.microsoft.com/office/powerpoint/2010/main" val="2695268769"/>
              </p:ext>
            </p:extLst>
          </p:nvPr>
        </p:nvGraphicFramePr>
        <p:xfrm>
          <a:off x="179512" y="980728"/>
          <a:ext cx="885698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2740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85728"/>
            <a:ext cx="793464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GESTIÓN DE PORTAFOLIO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Autofit/>
          </a:bodyPr>
          <a:lstStyle/>
          <a:p>
            <a:pPr algn="just"/>
            <a:r>
              <a:rPr lang="es-CO" dirty="0" smtClean="0"/>
              <a:t>El término portafolio se refiere a un conjunto de proyectos o programas y otros trabajos que se agrupan para facilitar la dirección eficaz de ese trabajo para cumplir con los objetivos estratégicos del negocio.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4214818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/>
              <a:t>Un </a:t>
            </a:r>
            <a:r>
              <a:rPr lang="es-CO" sz="2400" dirty="0"/>
              <a:t>programa se define como un grupo de proyectos relacionados administrados de forma coordinada para obtener beneficios y control, que no se obtendrían si se gestionaran en forma individual.</a:t>
            </a:r>
          </a:p>
          <a:p>
            <a:pPr>
              <a:buFont typeface="Arial" pitchFamily="34" charset="0"/>
              <a:buChar char="•"/>
            </a:pPr>
            <a:endParaRPr lang="es-CO" sz="24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3038486"/>
            <a:ext cx="72438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DIRECCIÓN DE PROGRAMAS</a:t>
            </a:r>
            <a:endParaRPr lang="es-CO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C:\Users\Sergio\AppData\Local\Temp\x10sct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0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1741</TotalTime>
  <Words>789</Words>
  <Application>Microsoft Office PowerPoint</Application>
  <PresentationFormat>Presentación en pantalla (4:3)</PresentationFormat>
  <Paragraphs>169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Claridad</vt:lpstr>
      <vt:lpstr>PMBOK  Capítulos 1, 2 y 3</vt:lpstr>
      <vt:lpstr>CONTENIDO</vt:lpstr>
      <vt:lpstr>CONCEPTOS</vt:lpstr>
      <vt:lpstr>PMBOK</vt:lpstr>
      <vt:lpstr>Que es un proyecto?</vt:lpstr>
      <vt:lpstr>Que es dirigir un proyecto?</vt:lpstr>
      <vt:lpstr>Diapositiva 7</vt:lpstr>
      <vt:lpstr> GESTIÓN DE PORTAFOLIO</vt:lpstr>
      <vt:lpstr>Diapositiva 9</vt:lpstr>
      <vt:lpstr>Diapositiva 10</vt:lpstr>
      <vt:lpstr>Otros conceptos.</vt:lpstr>
      <vt:lpstr>CICLO DE VIDA Y ORGANIZACIÓN</vt:lpstr>
      <vt:lpstr>Ciclo de vida de un proyecto</vt:lpstr>
      <vt:lpstr>RELACIÓN COSTO-DOTACIÓN</vt:lpstr>
      <vt:lpstr>VARIABLES DEL PROYECTO EN FUNCIÓN DEL TIEMPO</vt:lpstr>
      <vt:lpstr>RELACIÓN CICLO DE VIDA PRODUCTO-PROYECTO</vt:lpstr>
      <vt:lpstr>Diapositiva 17</vt:lpstr>
      <vt:lpstr>Gobernabilidad del Proyecto</vt:lpstr>
      <vt:lpstr>Relación entre Fases</vt:lpstr>
      <vt:lpstr>Relación Secuencial</vt:lpstr>
      <vt:lpstr>Relación de Superposición</vt:lpstr>
      <vt:lpstr>Stakeholders</vt:lpstr>
      <vt:lpstr>Estructura de la Organización</vt:lpstr>
      <vt:lpstr>Diapositiva 24</vt:lpstr>
      <vt:lpstr>DIRECCIÓN</vt:lpstr>
      <vt:lpstr>Para que un proyecto tenga éxito:</vt:lpstr>
      <vt:lpstr>Diapositiva 27</vt:lpstr>
      <vt:lpstr>INTERACCIONES ENTRE PROCESOS</vt:lpstr>
      <vt:lpstr>GRUPO DEL PROCESO DE INICIACIÓN</vt:lpstr>
      <vt:lpstr>GRUPO DEL PROCESO DE PLANEACIÓN</vt:lpstr>
      <vt:lpstr>Diapositiva 31</vt:lpstr>
      <vt:lpstr>GRUPO DEL PROCESO DE EJECUCIÓN</vt:lpstr>
      <vt:lpstr>Diapositiva 33</vt:lpstr>
      <vt:lpstr>GRUPO DEL PROCESO DE SEGUIMIENTO Y CONTROL</vt:lpstr>
      <vt:lpstr>Diapositiva 35</vt:lpstr>
      <vt:lpstr>GRUPO DEL PROCESO DE CIERRE</vt:lpstr>
      <vt:lpstr>REFERENCIAS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</dc:title>
  <dc:creator>Sergio</dc:creator>
  <cp:lastModifiedBy>makro</cp:lastModifiedBy>
  <cp:revision>71</cp:revision>
  <dcterms:created xsi:type="dcterms:W3CDTF">2012-10-10T04:15:57Z</dcterms:created>
  <dcterms:modified xsi:type="dcterms:W3CDTF">2012-10-16T13:43:24Z</dcterms:modified>
</cp:coreProperties>
</file>