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6" r:id="rId2"/>
    <p:sldId id="291" r:id="rId3"/>
    <p:sldId id="287" r:id="rId4"/>
    <p:sldId id="271" r:id="rId5"/>
    <p:sldId id="256" r:id="rId6"/>
    <p:sldId id="264" r:id="rId7"/>
    <p:sldId id="257" r:id="rId8"/>
    <p:sldId id="268" r:id="rId9"/>
    <p:sldId id="265" r:id="rId10"/>
    <p:sldId id="260" r:id="rId11"/>
    <p:sldId id="261" r:id="rId12"/>
    <p:sldId id="270" r:id="rId13"/>
    <p:sldId id="290" r:id="rId14"/>
    <p:sldId id="277" r:id="rId15"/>
    <p:sldId id="272" r:id="rId16"/>
    <p:sldId id="289" r:id="rId17"/>
    <p:sldId id="273" r:id="rId18"/>
    <p:sldId id="288" r:id="rId19"/>
    <p:sldId id="274" r:id="rId20"/>
    <p:sldId id="275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9" r:id="rId3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86447" autoAdjust="0"/>
  </p:normalViewPr>
  <p:slideViewPr>
    <p:cSldViewPr>
      <p:cViewPr varScale="1">
        <p:scale>
          <a:sx n="40" d="100"/>
          <a:sy n="40" d="100"/>
        </p:scale>
        <p:origin x="-21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A8818-FFDD-4F5C-AD02-55954B39531B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</dgm:pt>
    <dgm:pt modelId="{5A54CEAF-7758-4DCA-BBFC-FE11425D4987}">
      <dgm:prSet phldrT="[Texto]" custT="1"/>
      <dgm:spPr/>
      <dgm:t>
        <a:bodyPr/>
        <a:lstStyle/>
        <a:p>
          <a:r>
            <a:rPr lang="es-CO" sz="1800" dirty="0" smtClean="0"/>
            <a:t>Definir objetivos</a:t>
          </a:r>
          <a:endParaRPr lang="es-CO" sz="1800" dirty="0"/>
        </a:p>
      </dgm:t>
    </dgm:pt>
    <dgm:pt modelId="{DBF2F793-20D6-493E-83C3-738909CAC99F}" type="parTrans" cxnId="{B62E05A1-7FC7-4681-B106-CB35A826583F}">
      <dgm:prSet/>
      <dgm:spPr/>
      <dgm:t>
        <a:bodyPr/>
        <a:lstStyle/>
        <a:p>
          <a:endParaRPr lang="es-CO"/>
        </a:p>
      </dgm:t>
    </dgm:pt>
    <dgm:pt modelId="{525575C0-70BA-4CE4-A073-61048BFCECDD}" type="sibTrans" cxnId="{B62E05A1-7FC7-4681-B106-CB35A826583F}">
      <dgm:prSet/>
      <dgm:spPr/>
      <dgm:t>
        <a:bodyPr/>
        <a:lstStyle/>
        <a:p>
          <a:endParaRPr lang="es-CO"/>
        </a:p>
      </dgm:t>
    </dgm:pt>
    <dgm:pt modelId="{2093603A-B1BB-418B-9F2B-E359A014BEDF}">
      <dgm:prSet phldrT="[Texto]" custT="1"/>
      <dgm:spPr/>
      <dgm:t>
        <a:bodyPr/>
        <a:lstStyle/>
        <a:p>
          <a:r>
            <a:rPr lang="es-CO" sz="1800" dirty="0" smtClean="0"/>
            <a:t>Listar actividades</a:t>
          </a:r>
          <a:endParaRPr lang="es-CO" sz="1800" dirty="0"/>
        </a:p>
      </dgm:t>
    </dgm:pt>
    <dgm:pt modelId="{7D0295A7-6366-4289-BA7F-EC328FBFDA4F}" type="parTrans" cxnId="{085EFEAF-DB17-4202-9BF2-5D901B80B24C}">
      <dgm:prSet/>
      <dgm:spPr/>
      <dgm:t>
        <a:bodyPr/>
        <a:lstStyle/>
        <a:p>
          <a:endParaRPr lang="es-CO"/>
        </a:p>
      </dgm:t>
    </dgm:pt>
    <dgm:pt modelId="{DAF33490-BB30-40F7-83F1-F49BD51AFC01}" type="sibTrans" cxnId="{085EFEAF-DB17-4202-9BF2-5D901B80B24C}">
      <dgm:prSet/>
      <dgm:spPr/>
      <dgm:t>
        <a:bodyPr/>
        <a:lstStyle/>
        <a:p>
          <a:endParaRPr lang="es-CO"/>
        </a:p>
      </dgm:t>
    </dgm:pt>
    <dgm:pt modelId="{B8ECDE99-4E17-43DF-AD5B-717437912D55}">
      <dgm:prSet phldrT="[Texto]" custT="1"/>
      <dgm:spPr/>
      <dgm:t>
        <a:bodyPr/>
        <a:lstStyle/>
        <a:p>
          <a:r>
            <a:rPr lang="es-CO" sz="1800" dirty="0" smtClean="0"/>
            <a:t>Clasificar Actividades: subcontratación y </a:t>
          </a:r>
        </a:p>
        <a:p>
          <a:r>
            <a:rPr lang="es-CO" sz="1800" dirty="0" smtClean="0"/>
            <a:t>directamente</a:t>
          </a:r>
          <a:endParaRPr lang="es-CO" sz="1800" dirty="0"/>
        </a:p>
      </dgm:t>
    </dgm:pt>
    <dgm:pt modelId="{7E4EAA77-0F70-4C54-9589-8500132F863C}" type="parTrans" cxnId="{68D02671-015A-4926-999D-F7494415D15E}">
      <dgm:prSet/>
      <dgm:spPr/>
      <dgm:t>
        <a:bodyPr/>
        <a:lstStyle/>
        <a:p>
          <a:endParaRPr lang="es-CO"/>
        </a:p>
      </dgm:t>
    </dgm:pt>
    <dgm:pt modelId="{06B11EE2-936B-4602-A87C-40B09831EF28}" type="sibTrans" cxnId="{68D02671-015A-4926-999D-F7494415D15E}">
      <dgm:prSet/>
      <dgm:spPr/>
      <dgm:t>
        <a:bodyPr/>
        <a:lstStyle/>
        <a:p>
          <a:endParaRPr lang="es-CO"/>
        </a:p>
      </dgm:t>
    </dgm:pt>
    <dgm:pt modelId="{FDE2CE12-3E2D-46B8-BDD8-BA58127FF2B2}">
      <dgm:prSet phldrT="[Texto]" custT="1"/>
      <dgm:spPr/>
      <dgm:t>
        <a:bodyPr/>
        <a:lstStyle/>
        <a:p>
          <a:r>
            <a:rPr lang="es-CO" sz="1800" dirty="0" smtClean="0"/>
            <a:t>Crear subsistemas</a:t>
          </a:r>
          <a:endParaRPr lang="es-CO" sz="1800" dirty="0"/>
        </a:p>
      </dgm:t>
    </dgm:pt>
    <dgm:pt modelId="{3D00D565-32AF-4FF1-92D2-4A5F089E33B9}" type="parTrans" cxnId="{1B2520C5-996F-49C4-B5E5-53A2628DDF59}">
      <dgm:prSet/>
      <dgm:spPr/>
      <dgm:t>
        <a:bodyPr/>
        <a:lstStyle/>
        <a:p>
          <a:endParaRPr lang="es-CO"/>
        </a:p>
      </dgm:t>
    </dgm:pt>
    <dgm:pt modelId="{8383EB4C-EC46-4D3C-AEF7-BA8DA67C1922}" type="sibTrans" cxnId="{1B2520C5-996F-49C4-B5E5-53A2628DDF59}">
      <dgm:prSet/>
      <dgm:spPr/>
      <dgm:t>
        <a:bodyPr/>
        <a:lstStyle/>
        <a:p>
          <a:endParaRPr lang="es-CO"/>
        </a:p>
      </dgm:t>
    </dgm:pt>
    <dgm:pt modelId="{E65E8749-8184-45E4-876E-524FE9145F8D}">
      <dgm:prSet phldrT="[Texto]" custT="1"/>
      <dgm:spPr/>
      <dgm:t>
        <a:bodyPr/>
        <a:lstStyle/>
        <a:p>
          <a:r>
            <a:rPr lang="es-CO" sz="1800" dirty="0" smtClean="0"/>
            <a:t>Definir requisitos de recurso humano</a:t>
          </a:r>
          <a:endParaRPr lang="es-CO" sz="1800" dirty="0"/>
        </a:p>
      </dgm:t>
    </dgm:pt>
    <dgm:pt modelId="{86C6E2E9-223E-4116-83F9-29E679F11CE2}" type="parTrans" cxnId="{0B736894-E89C-447B-A9FF-D889AC1F1126}">
      <dgm:prSet/>
      <dgm:spPr/>
      <dgm:t>
        <a:bodyPr/>
        <a:lstStyle/>
        <a:p>
          <a:endParaRPr lang="es-CO"/>
        </a:p>
      </dgm:t>
    </dgm:pt>
    <dgm:pt modelId="{F5C71ED9-EAF4-4816-8AA3-016E6C10130F}" type="sibTrans" cxnId="{0B736894-E89C-447B-A9FF-D889AC1F1126}">
      <dgm:prSet/>
      <dgm:spPr/>
      <dgm:t>
        <a:bodyPr/>
        <a:lstStyle/>
        <a:p>
          <a:endParaRPr lang="es-CO"/>
        </a:p>
      </dgm:t>
    </dgm:pt>
    <dgm:pt modelId="{BFA69C9E-713F-4412-A784-2A4D48A84CE2}">
      <dgm:prSet phldrT="[Texto]" custT="1"/>
      <dgm:spPr/>
      <dgm:t>
        <a:bodyPr/>
        <a:lstStyle/>
        <a:p>
          <a:r>
            <a:rPr lang="es-CO" sz="1800" dirty="0" smtClean="0"/>
            <a:t>Crear unidades administrativas</a:t>
          </a:r>
          <a:endParaRPr lang="es-CO" sz="1800" dirty="0"/>
        </a:p>
      </dgm:t>
    </dgm:pt>
    <dgm:pt modelId="{BC03EBFB-E835-482A-BD3B-22A74F0BA4E4}" type="parTrans" cxnId="{97B9F268-EAAF-4F29-AE22-3F035808A125}">
      <dgm:prSet/>
      <dgm:spPr/>
      <dgm:t>
        <a:bodyPr/>
        <a:lstStyle/>
        <a:p>
          <a:endParaRPr lang="es-CO"/>
        </a:p>
      </dgm:t>
    </dgm:pt>
    <dgm:pt modelId="{0A7DB6FF-0B51-4FA9-8832-35918E6F71A9}" type="sibTrans" cxnId="{97B9F268-EAAF-4F29-AE22-3F035808A125}">
      <dgm:prSet/>
      <dgm:spPr/>
      <dgm:t>
        <a:bodyPr/>
        <a:lstStyle/>
        <a:p>
          <a:endParaRPr lang="es-CO"/>
        </a:p>
      </dgm:t>
    </dgm:pt>
    <dgm:pt modelId="{9572B3BF-1CE3-42E7-8710-22C953747FE8}">
      <dgm:prSet phldrT="[Texto]" custT="1"/>
      <dgm:spPr/>
      <dgm:t>
        <a:bodyPr/>
        <a:lstStyle/>
        <a:p>
          <a:r>
            <a:rPr lang="es-CO" sz="1800" dirty="0" smtClean="0"/>
            <a:t>Asignar y definir funciones y cargos</a:t>
          </a:r>
          <a:endParaRPr lang="es-CO" sz="1800" dirty="0"/>
        </a:p>
      </dgm:t>
    </dgm:pt>
    <dgm:pt modelId="{7CDAD93D-6088-457A-B091-333AB5A771DB}" type="parTrans" cxnId="{350804E1-FDBD-4F1A-AAA0-D77BD2A2B74D}">
      <dgm:prSet/>
      <dgm:spPr/>
      <dgm:t>
        <a:bodyPr/>
        <a:lstStyle/>
        <a:p>
          <a:endParaRPr lang="es-CO"/>
        </a:p>
      </dgm:t>
    </dgm:pt>
    <dgm:pt modelId="{031A1504-5D82-461C-A4A3-1F240E862386}" type="sibTrans" cxnId="{350804E1-FDBD-4F1A-AAA0-D77BD2A2B74D}">
      <dgm:prSet/>
      <dgm:spPr/>
      <dgm:t>
        <a:bodyPr/>
        <a:lstStyle/>
        <a:p>
          <a:endParaRPr lang="es-CO"/>
        </a:p>
      </dgm:t>
    </dgm:pt>
    <dgm:pt modelId="{EFE84918-2698-4063-93CA-496581AE25B5}">
      <dgm:prSet phldrT="[Texto]" custT="1"/>
      <dgm:spPr/>
      <dgm:t>
        <a:bodyPr/>
        <a:lstStyle/>
        <a:p>
          <a:r>
            <a:rPr lang="es-CO" sz="1800" dirty="0" smtClean="0"/>
            <a:t>Crear organigrama</a:t>
          </a:r>
          <a:endParaRPr lang="es-CO" sz="1800" dirty="0"/>
        </a:p>
      </dgm:t>
    </dgm:pt>
    <dgm:pt modelId="{27320F75-9D03-4823-8EB0-060C71A1941C}" type="parTrans" cxnId="{A5E40723-8CC2-46EA-943B-00DFF4213D4D}">
      <dgm:prSet/>
      <dgm:spPr/>
      <dgm:t>
        <a:bodyPr/>
        <a:lstStyle/>
        <a:p>
          <a:endParaRPr lang="es-CO"/>
        </a:p>
      </dgm:t>
    </dgm:pt>
    <dgm:pt modelId="{999390DF-4C8E-4848-AF59-C7C628BE5D27}" type="sibTrans" cxnId="{A5E40723-8CC2-46EA-943B-00DFF4213D4D}">
      <dgm:prSet/>
      <dgm:spPr/>
      <dgm:t>
        <a:bodyPr/>
        <a:lstStyle/>
        <a:p>
          <a:endParaRPr lang="es-CO"/>
        </a:p>
      </dgm:t>
    </dgm:pt>
    <dgm:pt modelId="{0859A053-9E4D-48ED-B8D8-C63DEE30462A}" type="pres">
      <dgm:prSet presAssocID="{176A8818-FFDD-4F5C-AD02-55954B39531B}" presName="CompostProcess" presStyleCnt="0">
        <dgm:presLayoutVars>
          <dgm:dir/>
          <dgm:resizeHandles val="exact"/>
        </dgm:presLayoutVars>
      </dgm:prSet>
      <dgm:spPr/>
    </dgm:pt>
    <dgm:pt modelId="{4182ADB4-046B-444B-97BF-441F628D47C3}" type="pres">
      <dgm:prSet presAssocID="{176A8818-FFDD-4F5C-AD02-55954B39531B}" presName="arrow" presStyleLbl="bgShp" presStyleIdx="0" presStyleCnt="1" custScaleX="107924"/>
      <dgm:spPr/>
    </dgm:pt>
    <dgm:pt modelId="{C797C015-3DB8-41E0-AE1C-65FAD623DD33}" type="pres">
      <dgm:prSet presAssocID="{176A8818-FFDD-4F5C-AD02-55954B39531B}" presName="linearProcess" presStyleCnt="0"/>
      <dgm:spPr/>
    </dgm:pt>
    <dgm:pt modelId="{CDCCDA6F-7A0A-4169-81D5-8A6E25519BE2}" type="pres">
      <dgm:prSet presAssocID="{5A54CEAF-7758-4DCA-BBFC-FE11425D4987}" presName="textNode" presStyleLbl="node1" presStyleIdx="0" presStyleCnt="8" custScaleY="1672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E16DCF3-111E-4D6F-9EC0-478D589B132D}" type="pres">
      <dgm:prSet presAssocID="{525575C0-70BA-4CE4-A073-61048BFCECDD}" presName="sibTrans" presStyleCnt="0"/>
      <dgm:spPr/>
    </dgm:pt>
    <dgm:pt modelId="{78A0011F-5602-450D-B5C2-C75B38327E0B}" type="pres">
      <dgm:prSet presAssocID="{2093603A-B1BB-418B-9F2B-E359A014BEDF}" presName="textNode" presStyleLbl="node1" presStyleIdx="1" presStyleCnt="8" custScaleY="1672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F72E2DF-696F-4E63-AD6E-62FC725AE9F8}" type="pres">
      <dgm:prSet presAssocID="{DAF33490-BB30-40F7-83F1-F49BD51AFC01}" presName="sibTrans" presStyleCnt="0"/>
      <dgm:spPr/>
    </dgm:pt>
    <dgm:pt modelId="{678F1F6F-897F-4BDC-9C58-10B3E8D38D2E}" type="pres">
      <dgm:prSet presAssocID="{B8ECDE99-4E17-43DF-AD5B-717437912D55}" presName="textNode" presStyleLbl="node1" presStyleIdx="2" presStyleCnt="8" custScaleY="1672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5B5AC1C-8531-40A1-94D9-A15C03DEA913}" type="pres">
      <dgm:prSet presAssocID="{06B11EE2-936B-4602-A87C-40B09831EF28}" presName="sibTrans" presStyleCnt="0"/>
      <dgm:spPr/>
    </dgm:pt>
    <dgm:pt modelId="{10139C18-A15B-46CB-9222-2E02FF4EE660}" type="pres">
      <dgm:prSet presAssocID="{FDE2CE12-3E2D-46B8-BDD8-BA58127FF2B2}" presName="textNode" presStyleLbl="node1" presStyleIdx="3" presStyleCnt="8" custScaleY="1672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1C99894-ED46-4FA6-B2E6-A34A2E0068FE}" type="pres">
      <dgm:prSet presAssocID="{8383EB4C-EC46-4D3C-AEF7-BA8DA67C1922}" presName="sibTrans" presStyleCnt="0"/>
      <dgm:spPr/>
    </dgm:pt>
    <dgm:pt modelId="{77EBE0F4-9E41-41D1-AB30-21F0B9974E14}" type="pres">
      <dgm:prSet presAssocID="{E65E8749-8184-45E4-876E-524FE9145F8D}" presName="textNode" presStyleLbl="node1" presStyleIdx="4" presStyleCnt="8" custScaleY="1672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231B43D-5816-4485-896B-BA6C1D3253EA}" type="pres">
      <dgm:prSet presAssocID="{F5C71ED9-EAF4-4816-8AA3-016E6C10130F}" presName="sibTrans" presStyleCnt="0"/>
      <dgm:spPr/>
    </dgm:pt>
    <dgm:pt modelId="{0984C15C-F7D8-4A7F-B8E4-5EE497014B09}" type="pres">
      <dgm:prSet presAssocID="{BFA69C9E-713F-4412-A784-2A4D48A84CE2}" presName="textNode" presStyleLbl="node1" presStyleIdx="5" presStyleCnt="8" custScaleY="1672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D47535E-491B-4EBF-86AE-6164110D6A0A}" type="pres">
      <dgm:prSet presAssocID="{0A7DB6FF-0B51-4FA9-8832-35918E6F71A9}" presName="sibTrans" presStyleCnt="0"/>
      <dgm:spPr/>
    </dgm:pt>
    <dgm:pt modelId="{D85FEFB3-F728-4824-AD90-FE5A8CDBE077}" type="pres">
      <dgm:prSet presAssocID="{9572B3BF-1CE3-42E7-8710-22C953747FE8}" presName="textNode" presStyleLbl="node1" presStyleIdx="6" presStyleCnt="8" custScaleY="1672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B05C418-C3DD-4FD7-8298-32D11D05AAE3}" type="pres">
      <dgm:prSet presAssocID="{031A1504-5D82-461C-A4A3-1F240E862386}" presName="sibTrans" presStyleCnt="0"/>
      <dgm:spPr/>
    </dgm:pt>
    <dgm:pt modelId="{864ADA08-B2DD-4628-85EE-167AC1CB0B75}" type="pres">
      <dgm:prSet presAssocID="{EFE84918-2698-4063-93CA-496581AE25B5}" presName="textNode" presStyleLbl="node1" presStyleIdx="7" presStyleCnt="8" custScaleY="1672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EC7F4B8-CE52-49EB-A01E-AB5044443A67}" type="presOf" srcId="{5A54CEAF-7758-4DCA-BBFC-FE11425D4987}" destId="{CDCCDA6F-7A0A-4169-81D5-8A6E25519BE2}" srcOrd="0" destOrd="0" presId="urn:microsoft.com/office/officeart/2005/8/layout/hProcess9"/>
    <dgm:cxn modelId="{A5E40723-8CC2-46EA-943B-00DFF4213D4D}" srcId="{176A8818-FFDD-4F5C-AD02-55954B39531B}" destId="{EFE84918-2698-4063-93CA-496581AE25B5}" srcOrd="7" destOrd="0" parTransId="{27320F75-9D03-4823-8EB0-060C71A1941C}" sibTransId="{999390DF-4C8E-4848-AF59-C7C628BE5D27}"/>
    <dgm:cxn modelId="{A0758856-64A8-4202-96D4-7BB696C5AC11}" type="presOf" srcId="{E65E8749-8184-45E4-876E-524FE9145F8D}" destId="{77EBE0F4-9E41-41D1-AB30-21F0B9974E14}" srcOrd="0" destOrd="0" presId="urn:microsoft.com/office/officeart/2005/8/layout/hProcess9"/>
    <dgm:cxn modelId="{061AA67E-C5CB-4EDB-9FF9-7B6B98460DB2}" type="presOf" srcId="{B8ECDE99-4E17-43DF-AD5B-717437912D55}" destId="{678F1F6F-897F-4BDC-9C58-10B3E8D38D2E}" srcOrd="0" destOrd="0" presId="urn:microsoft.com/office/officeart/2005/8/layout/hProcess9"/>
    <dgm:cxn modelId="{7D5767D6-C241-49A8-B23C-BE55A2A73E3F}" type="presOf" srcId="{2093603A-B1BB-418B-9F2B-E359A014BEDF}" destId="{78A0011F-5602-450D-B5C2-C75B38327E0B}" srcOrd="0" destOrd="0" presId="urn:microsoft.com/office/officeart/2005/8/layout/hProcess9"/>
    <dgm:cxn modelId="{EBD45A41-E011-4B6D-8681-BD2AAA5E60C7}" type="presOf" srcId="{EFE84918-2698-4063-93CA-496581AE25B5}" destId="{864ADA08-B2DD-4628-85EE-167AC1CB0B75}" srcOrd="0" destOrd="0" presId="urn:microsoft.com/office/officeart/2005/8/layout/hProcess9"/>
    <dgm:cxn modelId="{B62E05A1-7FC7-4681-B106-CB35A826583F}" srcId="{176A8818-FFDD-4F5C-AD02-55954B39531B}" destId="{5A54CEAF-7758-4DCA-BBFC-FE11425D4987}" srcOrd="0" destOrd="0" parTransId="{DBF2F793-20D6-493E-83C3-738909CAC99F}" sibTransId="{525575C0-70BA-4CE4-A073-61048BFCECDD}"/>
    <dgm:cxn modelId="{1B2520C5-996F-49C4-B5E5-53A2628DDF59}" srcId="{176A8818-FFDD-4F5C-AD02-55954B39531B}" destId="{FDE2CE12-3E2D-46B8-BDD8-BA58127FF2B2}" srcOrd="3" destOrd="0" parTransId="{3D00D565-32AF-4FF1-92D2-4A5F089E33B9}" sibTransId="{8383EB4C-EC46-4D3C-AEF7-BA8DA67C1922}"/>
    <dgm:cxn modelId="{C5546156-4B40-4917-A4EB-B2D134B9ABEC}" type="presOf" srcId="{FDE2CE12-3E2D-46B8-BDD8-BA58127FF2B2}" destId="{10139C18-A15B-46CB-9222-2E02FF4EE660}" srcOrd="0" destOrd="0" presId="urn:microsoft.com/office/officeart/2005/8/layout/hProcess9"/>
    <dgm:cxn modelId="{085EFEAF-DB17-4202-9BF2-5D901B80B24C}" srcId="{176A8818-FFDD-4F5C-AD02-55954B39531B}" destId="{2093603A-B1BB-418B-9F2B-E359A014BEDF}" srcOrd="1" destOrd="0" parTransId="{7D0295A7-6366-4289-BA7F-EC328FBFDA4F}" sibTransId="{DAF33490-BB30-40F7-83F1-F49BD51AFC01}"/>
    <dgm:cxn modelId="{350804E1-FDBD-4F1A-AAA0-D77BD2A2B74D}" srcId="{176A8818-FFDD-4F5C-AD02-55954B39531B}" destId="{9572B3BF-1CE3-42E7-8710-22C953747FE8}" srcOrd="6" destOrd="0" parTransId="{7CDAD93D-6088-457A-B091-333AB5A771DB}" sibTransId="{031A1504-5D82-461C-A4A3-1F240E862386}"/>
    <dgm:cxn modelId="{260F8804-40C7-4B36-B7F1-5C088ECA6452}" type="presOf" srcId="{176A8818-FFDD-4F5C-AD02-55954B39531B}" destId="{0859A053-9E4D-48ED-B8D8-C63DEE30462A}" srcOrd="0" destOrd="0" presId="urn:microsoft.com/office/officeart/2005/8/layout/hProcess9"/>
    <dgm:cxn modelId="{F203D151-4953-4237-97B5-1205252EE7D3}" type="presOf" srcId="{9572B3BF-1CE3-42E7-8710-22C953747FE8}" destId="{D85FEFB3-F728-4824-AD90-FE5A8CDBE077}" srcOrd="0" destOrd="0" presId="urn:microsoft.com/office/officeart/2005/8/layout/hProcess9"/>
    <dgm:cxn modelId="{97B9F268-EAAF-4F29-AE22-3F035808A125}" srcId="{176A8818-FFDD-4F5C-AD02-55954B39531B}" destId="{BFA69C9E-713F-4412-A784-2A4D48A84CE2}" srcOrd="5" destOrd="0" parTransId="{BC03EBFB-E835-482A-BD3B-22A74F0BA4E4}" sibTransId="{0A7DB6FF-0B51-4FA9-8832-35918E6F71A9}"/>
    <dgm:cxn modelId="{0B736894-E89C-447B-A9FF-D889AC1F1126}" srcId="{176A8818-FFDD-4F5C-AD02-55954B39531B}" destId="{E65E8749-8184-45E4-876E-524FE9145F8D}" srcOrd="4" destOrd="0" parTransId="{86C6E2E9-223E-4116-83F9-29E679F11CE2}" sibTransId="{F5C71ED9-EAF4-4816-8AA3-016E6C10130F}"/>
    <dgm:cxn modelId="{C60A15A9-BD83-438E-9A4A-7311F45EF99C}" type="presOf" srcId="{BFA69C9E-713F-4412-A784-2A4D48A84CE2}" destId="{0984C15C-F7D8-4A7F-B8E4-5EE497014B09}" srcOrd="0" destOrd="0" presId="urn:microsoft.com/office/officeart/2005/8/layout/hProcess9"/>
    <dgm:cxn modelId="{68D02671-015A-4926-999D-F7494415D15E}" srcId="{176A8818-FFDD-4F5C-AD02-55954B39531B}" destId="{B8ECDE99-4E17-43DF-AD5B-717437912D55}" srcOrd="2" destOrd="0" parTransId="{7E4EAA77-0F70-4C54-9589-8500132F863C}" sibTransId="{06B11EE2-936B-4602-A87C-40B09831EF28}"/>
    <dgm:cxn modelId="{EAF79B2D-D83F-406D-82E8-57D47B02A3F4}" type="presParOf" srcId="{0859A053-9E4D-48ED-B8D8-C63DEE30462A}" destId="{4182ADB4-046B-444B-97BF-441F628D47C3}" srcOrd="0" destOrd="0" presId="urn:microsoft.com/office/officeart/2005/8/layout/hProcess9"/>
    <dgm:cxn modelId="{DE7A2F31-C055-46D4-B824-9C1FD7A38D6F}" type="presParOf" srcId="{0859A053-9E4D-48ED-B8D8-C63DEE30462A}" destId="{C797C015-3DB8-41E0-AE1C-65FAD623DD33}" srcOrd="1" destOrd="0" presId="urn:microsoft.com/office/officeart/2005/8/layout/hProcess9"/>
    <dgm:cxn modelId="{A67D16DC-422F-4E9F-810D-804585E1A75F}" type="presParOf" srcId="{C797C015-3DB8-41E0-AE1C-65FAD623DD33}" destId="{CDCCDA6F-7A0A-4169-81D5-8A6E25519BE2}" srcOrd="0" destOrd="0" presId="urn:microsoft.com/office/officeart/2005/8/layout/hProcess9"/>
    <dgm:cxn modelId="{464C3E0B-D16C-4D9C-A864-952170C5252D}" type="presParOf" srcId="{C797C015-3DB8-41E0-AE1C-65FAD623DD33}" destId="{AE16DCF3-111E-4D6F-9EC0-478D589B132D}" srcOrd="1" destOrd="0" presId="urn:microsoft.com/office/officeart/2005/8/layout/hProcess9"/>
    <dgm:cxn modelId="{765A936D-4A33-4F32-8B5C-BD87C79726E1}" type="presParOf" srcId="{C797C015-3DB8-41E0-AE1C-65FAD623DD33}" destId="{78A0011F-5602-450D-B5C2-C75B38327E0B}" srcOrd="2" destOrd="0" presId="urn:microsoft.com/office/officeart/2005/8/layout/hProcess9"/>
    <dgm:cxn modelId="{41D98EAF-A423-4093-88FB-DD3A28B2A7AA}" type="presParOf" srcId="{C797C015-3DB8-41E0-AE1C-65FAD623DD33}" destId="{DF72E2DF-696F-4E63-AD6E-62FC725AE9F8}" srcOrd="3" destOrd="0" presId="urn:microsoft.com/office/officeart/2005/8/layout/hProcess9"/>
    <dgm:cxn modelId="{D66E0B14-C5BF-4203-A235-CF6D00056EBF}" type="presParOf" srcId="{C797C015-3DB8-41E0-AE1C-65FAD623DD33}" destId="{678F1F6F-897F-4BDC-9C58-10B3E8D38D2E}" srcOrd="4" destOrd="0" presId="urn:microsoft.com/office/officeart/2005/8/layout/hProcess9"/>
    <dgm:cxn modelId="{0560F7C1-80E9-4D7B-9A0D-5C5B93A145D1}" type="presParOf" srcId="{C797C015-3DB8-41E0-AE1C-65FAD623DD33}" destId="{A5B5AC1C-8531-40A1-94D9-A15C03DEA913}" srcOrd="5" destOrd="0" presId="urn:microsoft.com/office/officeart/2005/8/layout/hProcess9"/>
    <dgm:cxn modelId="{7156DB31-F0C2-4CCB-8591-A604E5EF8258}" type="presParOf" srcId="{C797C015-3DB8-41E0-AE1C-65FAD623DD33}" destId="{10139C18-A15B-46CB-9222-2E02FF4EE660}" srcOrd="6" destOrd="0" presId="urn:microsoft.com/office/officeart/2005/8/layout/hProcess9"/>
    <dgm:cxn modelId="{79B2501D-D0C4-44FC-948A-788D46BAA652}" type="presParOf" srcId="{C797C015-3DB8-41E0-AE1C-65FAD623DD33}" destId="{01C99894-ED46-4FA6-B2E6-A34A2E0068FE}" srcOrd="7" destOrd="0" presId="urn:microsoft.com/office/officeart/2005/8/layout/hProcess9"/>
    <dgm:cxn modelId="{1820879C-3249-4B63-BAAE-0D0296C26B4E}" type="presParOf" srcId="{C797C015-3DB8-41E0-AE1C-65FAD623DD33}" destId="{77EBE0F4-9E41-41D1-AB30-21F0B9974E14}" srcOrd="8" destOrd="0" presId="urn:microsoft.com/office/officeart/2005/8/layout/hProcess9"/>
    <dgm:cxn modelId="{D034E849-911F-4B62-B427-E7D2958C190C}" type="presParOf" srcId="{C797C015-3DB8-41E0-AE1C-65FAD623DD33}" destId="{E231B43D-5816-4485-896B-BA6C1D3253EA}" srcOrd="9" destOrd="0" presId="urn:microsoft.com/office/officeart/2005/8/layout/hProcess9"/>
    <dgm:cxn modelId="{89682A27-B58C-4EA2-8A83-2B7475701646}" type="presParOf" srcId="{C797C015-3DB8-41E0-AE1C-65FAD623DD33}" destId="{0984C15C-F7D8-4A7F-B8E4-5EE497014B09}" srcOrd="10" destOrd="0" presId="urn:microsoft.com/office/officeart/2005/8/layout/hProcess9"/>
    <dgm:cxn modelId="{7CA1D775-923D-405F-A7C0-059C9073EBBC}" type="presParOf" srcId="{C797C015-3DB8-41E0-AE1C-65FAD623DD33}" destId="{3D47535E-491B-4EBF-86AE-6164110D6A0A}" srcOrd="11" destOrd="0" presId="urn:microsoft.com/office/officeart/2005/8/layout/hProcess9"/>
    <dgm:cxn modelId="{9FA9D034-315C-40A2-A624-0280D62320EB}" type="presParOf" srcId="{C797C015-3DB8-41E0-AE1C-65FAD623DD33}" destId="{D85FEFB3-F728-4824-AD90-FE5A8CDBE077}" srcOrd="12" destOrd="0" presId="urn:microsoft.com/office/officeart/2005/8/layout/hProcess9"/>
    <dgm:cxn modelId="{99D9CACB-3CBF-48AE-91AC-7BC75531410E}" type="presParOf" srcId="{C797C015-3DB8-41E0-AE1C-65FAD623DD33}" destId="{4B05C418-C3DD-4FD7-8298-32D11D05AAE3}" srcOrd="13" destOrd="0" presId="urn:microsoft.com/office/officeart/2005/8/layout/hProcess9"/>
    <dgm:cxn modelId="{4A6FE224-028B-4DB0-9131-4B07C1C9E685}" type="presParOf" srcId="{C797C015-3DB8-41E0-AE1C-65FAD623DD33}" destId="{864ADA08-B2DD-4628-85EE-167AC1CB0B75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421C2D-248F-430C-81BC-B08BBB3400E0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0B4C0C1E-DAE7-461E-9515-0AAC3B27B419}">
      <dgm:prSet phldrT="[Texto]"/>
      <dgm:spPr/>
      <dgm:t>
        <a:bodyPr/>
        <a:lstStyle/>
        <a:p>
          <a:r>
            <a:rPr lang="es-CO" dirty="0" smtClean="0"/>
            <a:t>Elaborar la minuta de constitución de la sociedad</a:t>
          </a:r>
          <a:endParaRPr lang="es-CO" dirty="0"/>
        </a:p>
      </dgm:t>
    </dgm:pt>
    <dgm:pt modelId="{2CB6359C-EFEB-4209-A90B-CFE926D2EA50}" type="parTrans" cxnId="{05B1E9D3-53A7-4767-98A1-0E1CCB81BB10}">
      <dgm:prSet/>
      <dgm:spPr/>
      <dgm:t>
        <a:bodyPr/>
        <a:lstStyle/>
        <a:p>
          <a:endParaRPr lang="es-CO"/>
        </a:p>
      </dgm:t>
    </dgm:pt>
    <dgm:pt modelId="{6E6E941F-BFAA-4775-81C4-9BB2D71573EE}" type="sibTrans" cxnId="{05B1E9D3-53A7-4767-98A1-0E1CCB81BB10}">
      <dgm:prSet/>
      <dgm:spPr/>
      <dgm:t>
        <a:bodyPr/>
        <a:lstStyle/>
        <a:p>
          <a:endParaRPr lang="es-CO"/>
        </a:p>
      </dgm:t>
    </dgm:pt>
    <dgm:pt modelId="{463E263A-EC0D-4976-8EB7-AEFDB17E885E}">
      <dgm:prSet phldrT="[Texto]"/>
      <dgm:spPr/>
      <dgm:t>
        <a:bodyPr/>
        <a:lstStyle/>
        <a:p>
          <a:r>
            <a:rPr lang="es-CO" dirty="0" smtClean="0"/>
            <a:t>Verificar la disponibilidad del nombre</a:t>
          </a:r>
          <a:endParaRPr lang="es-CO" dirty="0"/>
        </a:p>
      </dgm:t>
    </dgm:pt>
    <dgm:pt modelId="{AA4CB309-72F5-4231-A513-6761F84618DB}" type="parTrans" cxnId="{AD34A304-63CF-4E65-8FD2-0DB8CC0E7E07}">
      <dgm:prSet/>
      <dgm:spPr/>
      <dgm:t>
        <a:bodyPr/>
        <a:lstStyle/>
        <a:p>
          <a:endParaRPr lang="es-CO"/>
        </a:p>
      </dgm:t>
    </dgm:pt>
    <dgm:pt modelId="{D21A89EE-E95F-47F6-A405-A8C8BB535C2D}" type="sibTrans" cxnId="{AD34A304-63CF-4E65-8FD2-0DB8CC0E7E07}">
      <dgm:prSet/>
      <dgm:spPr/>
      <dgm:t>
        <a:bodyPr/>
        <a:lstStyle/>
        <a:p>
          <a:endParaRPr lang="es-CO"/>
        </a:p>
      </dgm:t>
    </dgm:pt>
    <dgm:pt modelId="{9AA3B6B5-23DD-45AE-9BC3-1F6E8C3653F3}">
      <dgm:prSet phldrT="[Texto]"/>
      <dgm:spPr/>
      <dgm:t>
        <a:bodyPr/>
        <a:lstStyle/>
        <a:p>
          <a:r>
            <a:rPr lang="es-CO" dirty="0" smtClean="0"/>
            <a:t>Hacer el registro en la Cámara de Comercio</a:t>
          </a:r>
          <a:endParaRPr lang="es-CO" dirty="0"/>
        </a:p>
      </dgm:t>
    </dgm:pt>
    <dgm:pt modelId="{02906FA3-1057-4135-9871-514D9AE97FB4}" type="parTrans" cxnId="{CE860F02-D94E-4FC0-BFA8-13B0DAC479F9}">
      <dgm:prSet/>
      <dgm:spPr/>
      <dgm:t>
        <a:bodyPr/>
        <a:lstStyle/>
        <a:p>
          <a:endParaRPr lang="es-CO"/>
        </a:p>
      </dgm:t>
    </dgm:pt>
    <dgm:pt modelId="{FD062AD0-2F1A-4CDA-A5BB-4BB931F0CC43}" type="sibTrans" cxnId="{CE860F02-D94E-4FC0-BFA8-13B0DAC479F9}">
      <dgm:prSet/>
      <dgm:spPr/>
      <dgm:t>
        <a:bodyPr/>
        <a:lstStyle/>
        <a:p>
          <a:endParaRPr lang="es-CO"/>
        </a:p>
      </dgm:t>
    </dgm:pt>
    <dgm:pt modelId="{B2D23BF3-2737-42E7-89D3-EB44700F147C}">
      <dgm:prSet phldrT="[Texto]"/>
      <dgm:spPr/>
      <dgm:t>
        <a:bodyPr/>
        <a:lstStyle/>
        <a:p>
          <a:r>
            <a:rPr lang="es-CO" dirty="0" smtClean="0"/>
            <a:t>Realizar la escritura pública, se hace ante un notario</a:t>
          </a:r>
          <a:endParaRPr lang="es-CO" dirty="0"/>
        </a:p>
      </dgm:t>
    </dgm:pt>
    <dgm:pt modelId="{DC1DD6E0-75AC-4690-AD51-453F93AE47A4}" type="parTrans" cxnId="{6B29E7C1-3591-4D73-919F-7B142EC7A9A6}">
      <dgm:prSet/>
      <dgm:spPr/>
      <dgm:t>
        <a:bodyPr/>
        <a:lstStyle/>
        <a:p>
          <a:endParaRPr lang="es-CO"/>
        </a:p>
      </dgm:t>
    </dgm:pt>
    <dgm:pt modelId="{8E2013B2-6CFC-4E77-8A08-2C6D6B489A2E}" type="sibTrans" cxnId="{6B29E7C1-3591-4D73-919F-7B142EC7A9A6}">
      <dgm:prSet/>
      <dgm:spPr/>
      <dgm:t>
        <a:bodyPr/>
        <a:lstStyle/>
        <a:p>
          <a:endParaRPr lang="es-CO"/>
        </a:p>
      </dgm:t>
    </dgm:pt>
    <dgm:pt modelId="{C49B517D-C4C7-42A7-AA1A-C5AA32D83DE9}">
      <dgm:prSet/>
      <dgm:spPr/>
      <dgm:t>
        <a:bodyPr/>
        <a:lstStyle/>
        <a:p>
          <a:r>
            <a:rPr lang="es-CO" dirty="0" smtClean="0"/>
            <a:t>Informarse sobre el registro de Industria y Comercio. </a:t>
          </a:r>
          <a:endParaRPr lang="es-CO" dirty="0"/>
        </a:p>
      </dgm:t>
    </dgm:pt>
    <dgm:pt modelId="{6A0960D0-DD88-42CF-AAD9-31196626F777}" type="parTrans" cxnId="{2209B8D9-8F7E-4109-8BA5-61103E494759}">
      <dgm:prSet/>
      <dgm:spPr/>
      <dgm:t>
        <a:bodyPr/>
        <a:lstStyle/>
        <a:p>
          <a:endParaRPr lang="es-CO"/>
        </a:p>
      </dgm:t>
    </dgm:pt>
    <dgm:pt modelId="{41B9C94F-15EE-43FE-A9A3-8F1FB6C9803C}" type="sibTrans" cxnId="{2209B8D9-8F7E-4109-8BA5-61103E494759}">
      <dgm:prSet/>
      <dgm:spPr/>
      <dgm:t>
        <a:bodyPr/>
        <a:lstStyle/>
        <a:p>
          <a:endParaRPr lang="es-CO"/>
        </a:p>
      </dgm:t>
    </dgm:pt>
    <dgm:pt modelId="{C8E0CF3A-B222-4B91-9CE6-CB57EF511192}">
      <dgm:prSet phldrT="[Texto]"/>
      <dgm:spPr/>
      <dgm:t>
        <a:bodyPr/>
        <a:lstStyle/>
        <a:p>
          <a:r>
            <a:rPr lang="es-CO" dirty="0" smtClean="0"/>
            <a:t>Inscribir el RUT, solicitar el </a:t>
          </a:r>
          <a:r>
            <a:rPr lang="es-CO" dirty="0" err="1" smtClean="0"/>
            <a:t>NIT</a:t>
          </a:r>
          <a:endParaRPr lang="es-CO" dirty="0"/>
        </a:p>
      </dgm:t>
    </dgm:pt>
    <dgm:pt modelId="{7A8DE631-77F5-4B45-B594-B514DCE5718A}" type="sibTrans" cxnId="{1A8AD9D2-DDAA-43DA-849C-DC5CF288340E}">
      <dgm:prSet/>
      <dgm:spPr/>
      <dgm:t>
        <a:bodyPr/>
        <a:lstStyle/>
        <a:p>
          <a:endParaRPr lang="es-CO"/>
        </a:p>
      </dgm:t>
    </dgm:pt>
    <dgm:pt modelId="{DBC476A8-28A0-4F2D-8970-9DADA5A62AD1}" type="parTrans" cxnId="{1A8AD9D2-DDAA-43DA-849C-DC5CF288340E}">
      <dgm:prSet/>
      <dgm:spPr/>
      <dgm:t>
        <a:bodyPr/>
        <a:lstStyle/>
        <a:p>
          <a:endParaRPr lang="es-CO"/>
        </a:p>
      </dgm:t>
    </dgm:pt>
    <dgm:pt modelId="{1EDDA04E-696C-4BBF-9322-D671331070E1}" type="pres">
      <dgm:prSet presAssocID="{EF421C2D-248F-430C-81BC-B08BBB3400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F821E3C-AEDA-451C-B468-DCE563756ECF}" type="pres">
      <dgm:prSet presAssocID="{C49B517D-C4C7-42A7-AA1A-C5AA32D83DE9}" presName="boxAndChildren" presStyleCnt="0"/>
      <dgm:spPr/>
    </dgm:pt>
    <dgm:pt modelId="{749549C2-0420-4C32-A81F-9B78A72125AB}" type="pres">
      <dgm:prSet presAssocID="{C49B517D-C4C7-42A7-AA1A-C5AA32D83DE9}" presName="parentTextBox" presStyleLbl="node1" presStyleIdx="0" presStyleCnt="6"/>
      <dgm:spPr/>
      <dgm:t>
        <a:bodyPr/>
        <a:lstStyle/>
        <a:p>
          <a:endParaRPr lang="es-CO"/>
        </a:p>
      </dgm:t>
    </dgm:pt>
    <dgm:pt modelId="{18A2B4F9-0F38-419A-9C94-B3D0CCD5DE5A}" type="pres">
      <dgm:prSet presAssocID="{8E2013B2-6CFC-4E77-8A08-2C6D6B489A2E}" presName="sp" presStyleCnt="0"/>
      <dgm:spPr/>
    </dgm:pt>
    <dgm:pt modelId="{1010515B-CFBB-4B00-8666-1193532C9F26}" type="pres">
      <dgm:prSet presAssocID="{B2D23BF3-2737-42E7-89D3-EB44700F147C}" presName="arrowAndChildren" presStyleCnt="0"/>
      <dgm:spPr/>
    </dgm:pt>
    <dgm:pt modelId="{E17E4CD8-12F3-4BF5-9752-E60FFBA5A30C}" type="pres">
      <dgm:prSet presAssocID="{B2D23BF3-2737-42E7-89D3-EB44700F147C}" presName="parentTextArrow" presStyleLbl="node1" presStyleIdx="1" presStyleCnt="6"/>
      <dgm:spPr/>
      <dgm:t>
        <a:bodyPr/>
        <a:lstStyle/>
        <a:p>
          <a:endParaRPr lang="es-CO"/>
        </a:p>
      </dgm:t>
    </dgm:pt>
    <dgm:pt modelId="{A394D6D0-B61D-4017-9215-702FF3BB4239}" type="pres">
      <dgm:prSet presAssocID="{FD062AD0-2F1A-4CDA-A5BB-4BB931F0CC43}" presName="sp" presStyleCnt="0"/>
      <dgm:spPr/>
    </dgm:pt>
    <dgm:pt modelId="{10032229-AB5A-4B16-9D20-723120A10428}" type="pres">
      <dgm:prSet presAssocID="{9AA3B6B5-23DD-45AE-9BC3-1F6E8C3653F3}" presName="arrowAndChildren" presStyleCnt="0"/>
      <dgm:spPr/>
    </dgm:pt>
    <dgm:pt modelId="{105C3667-5D1E-4350-A144-EAB91721C8EC}" type="pres">
      <dgm:prSet presAssocID="{9AA3B6B5-23DD-45AE-9BC3-1F6E8C3653F3}" presName="parentTextArrow" presStyleLbl="node1" presStyleIdx="2" presStyleCnt="6"/>
      <dgm:spPr/>
      <dgm:t>
        <a:bodyPr/>
        <a:lstStyle/>
        <a:p>
          <a:endParaRPr lang="es-CO"/>
        </a:p>
      </dgm:t>
    </dgm:pt>
    <dgm:pt modelId="{5503C2BF-58B1-49B8-9598-42D48942A973}" type="pres">
      <dgm:prSet presAssocID="{7A8DE631-77F5-4B45-B594-B514DCE5718A}" presName="sp" presStyleCnt="0"/>
      <dgm:spPr/>
    </dgm:pt>
    <dgm:pt modelId="{618CA5AF-BBFE-4819-8BA1-A39A1EF9B883}" type="pres">
      <dgm:prSet presAssocID="{C8E0CF3A-B222-4B91-9CE6-CB57EF511192}" presName="arrowAndChildren" presStyleCnt="0"/>
      <dgm:spPr/>
    </dgm:pt>
    <dgm:pt modelId="{D15FA523-E66B-4BA6-8D3A-E03861D6E97C}" type="pres">
      <dgm:prSet presAssocID="{C8E0CF3A-B222-4B91-9CE6-CB57EF511192}" presName="parentTextArrow" presStyleLbl="node1" presStyleIdx="3" presStyleCnt="6"/>
      <dgm:spPr/>
      <dgm:t>
        <a:bodyPr/>
        <a:lstStyle/>
        <a:p>
          <a:endParaRPr lang="es-CO"/>
        </a:p>
      </dgm:t>
    </dgm:pt>
    <dgm:pt modelId="{46175903-7833-4154-ABCF-E954288DB3B6}" type="pres">
      <dgm:prSet presAssocID="{D21A89EE-E95F-47F6-A405-A8C8BB535C2D}" presName="sp" presStyleCnt="0"/>
      <dgm:spPr/>
    </dgm:pt>
    <dgm:pt modelId="{AC827603-DAF1-4CF2-8515-B407DEDDDA16}" type="pres">
      <dgm:prSet presAssocID="{463E263A-EC0D-4976-8EB7-AEFDB17E885E}" presName="arrowAndChildren" presStyleCnt="0"/>
      <dgm:spPr/>
    </dgm:pt>
    <dgm:pt modelId="{8170712B-628F-45F8-90B8-2A4CB4726673}" type="pres">
      <dgm:prSet presAssocID="{463E263A-EC0D-4976-8EB7-AEFDB17E885E}" presName="parentTextArrow" presStyleLbl="node1" presStyleIdx="4" presStyleCnt="6"/>
      <dgm:spPr/>
      <dgm:t>
        <a:bodyPr/>
        <a:lstStyle/>
        <a:p>
          <a:endParaRPr lang="es-CO"/>
        </a:p>
      </dgm:t>
    </dgm:pt>
    <dgm:pt modelId="{86E3BEF3-5791-4579-9CAF-E980CED7893E}" type="pres">
      <dgm:prSet presAssocID="{6E6E941F-BFAA-4775-81C4-9BB2D71573EE}" presName="sp" presStyleCnt="0"/>
      <dgm:spPr/>
    </dgm:pt>
    <dgm:pt modelId="{2ED38A90-D42C-4405-9F81-EE03E2AA3579}" type="pres">
      <dgm:prSet presAssocID="{0B4C0C1E-DAE7-461E-9515-0AAC3B27B419}" presName="arrowAndChildren" presStyleCnt="0"/>
      <dgm:spPr/>
    </dgm:pt>
    <dgm:pt modelId="{6BF512C8-C811-45EF-B833-C9B1BC405823}" type="pres">
      <dgm:prSet presAssocID="{0B4C0C1E-DAE7-461E-9515-0AAC3B27B419}" presName="parentTextArrow" presStyleLbl="node1" presStyleIdx="5" presStyleCnt="6"/>
      <dgm:spPr/>
      <dgm:t>
        <a:bodyPr/>
        <a:lstStyle/>
        <a:p>
          <a:endParaRPr lang="es-CO"/>
        </a:p>
      </dgm:t>
    </dgm:pt>
  </dgm:ptLst>
  <dgm:cxnLst>
    <dgm:cxn modelId="{AD34A304-63CF-4E65-8FD2-0DB8CC0E7E07}" srcId="{EF421C2D-248F-430C-81BC-B08BBB3400E0}" destId="{463E263A-EC0D-4976-8EB7-AEFDB17E885E}" srcOrd="1" destOrd="0" parTransId="{AA4CB309-72F5-4231-A513-6761F84618DB}" sibTransId="{D21A89EE-E95F-47F6-A405-A8C8BB535C2D}"/>
    <dgm:cxn modelId="{2209B8D9-8F7E-4109-8BA5-61103E494759}" srcId="{EF421C2D-248F-430C-81BC-B08BBB3400E0}" destId="{C49B517D-C4C7-42A7-AA1A-C5AA32D83DE9}" srcOrd="5" destOrd="0" parTransId="{6A0960D0-DD88-42CF-AAD9-31196626F777}" sibTransId="{41B9C94F-15EE-43FE-A9A3-8F1FB6C9803C}"/>
    <dgm:cxn modelId="{93B70CF0-8CD4-4A8F-AE73-1283218631DE}" type="presOf" srcId="{0B4C0C1E-DAE7-461E-9515-0AAC3B27B419}" destId="{6BF512C8-C811-45EF-B833-C9B1BC405823}" srcOrd="0" destOrd="0" presId="urn:microsoft.com/office/officeart/2005/8/layout/process4"/>
    <dgm:cxn modelId="{0CBC35DD-15DA-4356-B491-ED3A8EE699C0}" type="presOf" srcId="{EF421C2D-248F-430C-81BC-B08BBB3400E0}" destId="{1EDDA04E-696C-4BBF-9322-D671331070E1}" srcOrd="0" destOrd="0" presId="urn:microsoft.com/office/officeart/2005/8/layout/process4"/>
    <dgm:cxn modelId="{2866AD7A-7C2E-4C81-A06B-3657D67423DF}" type="presOf" srcId="{C8E0CF3A-B222-4B91-9CE6-CB57EF511192}" destId="{D15FA523-E66B-4BA6-8D3A-E03861D6E97C}" srcOrd="0" destOrd="0" presId="urn:microsoft.com/office/officeart/2005/8/layout/process4"/>
    <dgm:cxn modelId="{72BEE6BC-3D2C-44AF-959E-AFFCC53175DF}" type="presOf" srcId="{B2D23BF3-2737-42E7-89D3-EB44700F147C}" destId="{E17E4CD8-12F3-4BF5-9752-E60FFBA5A30C}" srcOrd="0" destOrd="0" presId="urn:microsoft.com/office/officeart/2005/8/layout/process4"/>
    <dgm:cxn modelId="{05B1E9D3-53A7-4767-98A1-0E1CCB81BB10}" srcId="{EF421C2D-248F-430C-81BC-B08BBB3400E0}" destId="{0B4C0C1E-DAE7-461E-9515-0AAC3B27B419}" srcOrd="0" destOrd="0" parTransId="{2CB6359C-EFEB-4209-A90B-CFE926D2EA50}" sibTransId="{6E6E941F-BFAA-4775-81C4-9BB2D71573EE}"/>
    <dgm:cxn modelId="{63BA484E-C9A5-42B1-AD4A-D55D4278BC03}" type="presOf" srcId="{463E263A-EC0D-4976-8EB7-AEFDB17E885E}" destId="{8170712B-628F-45F8-90B8-2A4CB4726673}" srcOrd="0" destOrd="0" presId="urn:microsoft.com/office/officeart/2005/8/layout/process4"/>
    <dgm:cxn modelId="{EF1F9A37-B161-4DCF-BACE-3A82D2237DCE}" type="presOf" srcId="{C49B517D-C4C7-42A7-AA1A-C5AA32D83DE9}" destId="{749549C2-0420-4C32-A81F-9B78A72125AB}" srcOrd="0" destOrd="0" presId="urn:microsoft.com/office/officeart/2005/8/layout/process4"/>
    <dgm:cxn modelId="{1A8AD9D2-DDAA-43DA-849C-DC5CF288340E}" srcId="{EF421C2D-248F-430C-81BC-B08BBB3400E0}" destId="{C8E0CF3A-B222-4B91-9CE6-CB57EF511192}" srcOrd="2" destOrd="0" parTransId="{DBC476A8-28A0-4F2D-8970-9DADA5A62AD1}" sibTransId="{7A8DE631-77F5-4B45-B594-B514DCE5718A}"/>
    <dgm:cxn modelId="{6B29E7C1-3591-4D73-919F-7B142EC7A9A6}" srcId="{EF421C2D-248F-430C-81BC-B08BBB3400E0}" destId="{B2D23BF3-2737-42E7-89D3-EB44700F147C}" srcOrd="4" destOrd="0" parTransId="{DC1DD6E0-75AC-4690-AD51-453F93AE47A4}" sibTransId="{8E2013B2-6CFC-4E77-8A08-2C6D6B489A2E}"/>
    <dgm:cxn modelId="{BC64C60B-B6A7-461C-9AC6-1E877898F140}" type="presOf" srcId="{9AA3B6B5-23DD-45AE-9BC3-1F6E8C3653F3}" destId="{105C3667-5D1E-4350-A144-EAB91721C8EC}" srcOrd="0" destOrd="0" presId="urn:microsoft.com/office/officeart/2005/8/layout/process4"/>
    <dgm:cxn modelId="{CE860F02-D94E-4FC0-BFA8-13B0DAC479F9}" srcId="{EF421C2D-248F-430C-81BC-B08BBB3400E0}" destId="{9AA3B6B5-23DD-45AE-9BC3-1F6E8C3653F3}" srcOrd="3" destOrd="0" parTransId="{02906FA3-1057-4135-9871-514D9AE97FB4}" sibTransId="{FD062AD0-2F1A-4CDA-A5BB-4BB931F0CC43}"/>
    <dgm:cxn modelId="{CD32E1BF-7C54-4817-969D-F707100EEDF4}" type="presParOf" srcId="{1EDDA04E-696C-4BBF-9322-D671331070E1}" destId="{2F821E3C-AEDA-451C-B468-DCE563756ECF}" srcOrd="0" destOrd="0" presId="urn:microsoft.com/office/officeart/2005/8/layout/process4"/>
    <dgm:cxn modelId="{2DE03F32-0B5F-4813-8997-D4216C440314}" type="presParOf" srcId="{2F821E3C-AEDA-451C-B468-DCE563756ECF}" destId="{749549C2-0420-4C32-A81F-9B78A72125AB}" srcOrd="0" destOrd="0" presId="urn:microsoft.com/office/officeart/2005/8/layout/process4"/>
    <dgm:cxn modelId="{C14AFD4C-3DB7-4313-AA41-A031229BE159}" type="presParOf" srcId="{1EDDA04E-696C-4BBF-9322-D671331070E1}" destId="{18A2B4F9-0F38-419A-9C94-B3D0CCD5DE5A}" srcOrd="1" destOrd="0" presId="urn:microsoft.com/office/officeart/2005/8/layout/process4"/>
    <dgm:cxn modelId="{A453EEBE-7E8D-489E-9BFA-0AEA3AFE79D0}" type="presParOf" srcId="{1EDDA04E-696C-4BBF-9322-D671331070E1}" destId="{1010515B-CFBB-4B00-8666-1193532C9F26}" srcOrd="2" destOrd="0" presId="urn:microsoft.com/office/officeart/2005/8/layout/process4"/>
    <dgm:cxn modelId="{C3DB2ABE-1CEE-4AFD-A44A-AB5721913463}" type="presParOf" srcId="{1010515B-CFBB-4B00-8666-1193532C9F26}" destId="{E17E4CD8-12F3-4BF5-9752-E60FFBA5A30C}" srcOrd="0" destOrd="0" presId="urn:microsoft.com/office/officeart/2005/8/layout/process4"/>
    <dgm:cxn modelId="{4D17D161-812E-41A2-9101-F44FE7ECEE2B}" type="presParOf" srcId="{1EDDA04E-696C-4BBF-9322-D671331070E1}" destId="{A394D6D0-B61D-4017-9215-702FF3BB4239}" srcOrd="3" destOrd="0" presId="urn:microsoft.com/office/officeart/2005/8/layout/process4"/>
    <dgm:cxn modelId="{7527FCC5-E6E8-4C76-AFA8-85CAE12FE534}" type="presParOf" srcId="{1EDDA04E-696C-4BBF-9322-D671331070E1}" destId="{10032229-AB5A-4B16-9D20-723120A10428}" srcOrd="4" destOrd="0" presId="urn:microsoft.com/office/officeart/2005/8/layout/process4"/>
    <dgm:cxn modelId="{359A4130-D8DF-4CF3-B7EB-E763774F92D0}" type="presParOf" srcId="{10032229-AB5A-4B16-9D20-723120A10428}" destId="{105C3667-5D1E-4350-A144-EAB91721C8EC}" srcOrd="0" destOrd="0" presId="urn:microsoft.com/office/officeart/2005/8/layout/process4"/>
    <dgm:cxn modelId="{9E83DCE5-31DA-4112-981C-A855E7D68D6C}" type="presParOf" srcId="{1EDDA04E-696C-4BBF-9322-D671331070E1}" destId="{5503C2BF-58B1-49B8-9598-42D48942A973}" srcOrd="5" destOrd="0" presId="urn:microsoft.com/office/officeart/2005/8/layout/process4"/>
    <dgm:cxn modelId="{9406DF64-C652-4200-A41B-AEB6BF042F51}" type="presParOf" srcId="{1EDDA04E-696C-4BBF-9322-D671331070E1}" destId="{618CA5AF-BBFE-4819-8BA1-A39A1EF9B883}" srcOrd="6" destOrd="0" presId="urn:microsoft.com/office/officeart/2005/8/layout/process4"/>
    <dgm:cxn modelId="{940367FB-426C-4DE6-8BC9-3FB70DB88B9A}" type="presParOf" srcId="{618CA5AF-BBFE-4819-8BA1-A39A1EF9B883}" destId="{D15FA523-E66B-4BA6-8D3A-E03861D6E97C}" srcOrd="0" destOrd="0" presId="urn:microsoft.com/office/officeart/2005/8/layout/process4"/>
    <dgm:cxn modelId="{1A7F3CEF-D0D4-4EF8-BEB9-9950DA537E5B}" type="presParOf" srcId="{1EDDA04E-696C-4BBF-9322-D671331070E1}" destId="{46175903-7833-4154-ABCF-E954288DB3B6}" srcOrd="7" destOrd="0" presId="urn:microsoft.com/office/officeart/2005/8/layout/process4"/>
    <dgm:cxn modelId="{B0ACAA87-35BB-411C-985D-308DCDCEE37F}" type="presParOf" srcId="{1EDDA04E-696C-4BBF-9322-D671331070E1}" destId="{AC827603-DAF1-4CF2-8515-B407DEDDDA16}" srcOrd="8" destOrd="0" presId="urn:microsoft.com/office/officeart/2005/8/layout/process4"/>
    <dgm:cxn modelId="{728F50B2-D100-4947-BFCB-1640AC265ACD}" type="presParOf" srcId="{AC827603-DAF1-4CF2-8515-B407DEDDDA16}" destId="{8170712B-628F-45F8-90B8-2A4CB4726673}" srcOrd="0" destOrd="0" presId="urn:microsoft.com/office/officeart/2005/8/layout/process4"/>
    <dgm:cxn modelId="{D3029EFF-F543-4634-BFAA-583FEC8928B0}" type="presParOf" srcId="{1EDDA04E-696C-4BBF-9322-D671331070E1}" destId="{86E3BEF3-5791-4579-9CAF-E980CED7893E}" srcOrd="9" destOrd="0" presId="urn:microsoft.com/office/officeart/2005/8/layout/process4"/>
    <dgm:cxn modelId="{E2964959-8209-4F79-953A-0F3BF9E89CA3}" type="presParOf" srcId="{1EDDA04E-696C-4BBF-9322-D671331070E1}" destId="{2ED38A90-D42C-4405-9F81-EE03E2AA3579}" srcOrd="10" destOrd="0" presId="urn:microsoft.com/office/officeart/2005/8/layout/process4"/>
    <dgm:cxn modelId="{BC212767-C26E-493A-B891-9144A3AF1AAB}" type="presParOf" srcId="{2ED38A90-D42C-4405-9F81-EE03E2AA3579}" destId="{6BF512C8-C811-45EF-B833-C9B1BC40582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6A31C9-30E0-4D94-991A-3848B2A04B7A}" type="doc">
      <dgm:prSet loTypeId="urn:microsoft.com/office/officeart/2005/8/layout/default#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11975941-0424-4BCC-A9A2-EBC13A4DD9EB}">
      <dgm:prSet phldrT="[Texto]"/>
      <dgm:spPr/>
      <dgm:t>
        <a:bodyPr/>
        <a:lstStyle/>
        <a:p>
          <a:r>
            <a:rPr lang="es-CO" dirty="0" smtClean="0"/>
            <a:t>Solicitud de vinculación a un Fondo de Pensiones y cesantías</a:t>
          </a:r>
          <a:endParaRPr lang="es-CO" dirty="0"/>
        </a:p>
      </dgm:t>
    </dgm:pt>
    <dgm:pt modelId="{71F7729D-0882-4D23-8B4F-3C12929B00FB}" type="parTrans" cxnId="{D735E868-9510-4C6F-B8EF-4F857AF02697}">
      <dgm:prSet/>
      <dgm:spPr/>
      <dgm:t>
        <a:bodyPr/>
        <a:lstStyle/>
        <a:p>
          <a:endParaRPr lang="es-CO"/>
        </a:p>
      </dgm:t>
    </dgm:pt>
    <dgm:pt modelId="{BE6A1C9A-EC21-423A-8282-5AEFC97E48B8}" type="sibTrans" cxnId="{D735E868-9510-4C6F-B8EF-4F857AF02697}">
      <dgm:prSet/>
      <dgm:spPr/>
      <dgm:t>
        <a:bodyPr/>
        <a:lstStyle/>
        <a:p>
          <a:endParaRPr lang="es-CO"/>
        </a:p>
      </dgm:t>
    </dgm:pt>
    <dgm:pt modelId="{D39FABA2-6D57-43DE-B88F-277241D23EE3}">
      <dgm:prSet phldrT="[Texto]"/>
      <dgm:spPr/>
      <dgm:t>
        <a:bodyPr/>
        <a:lstStyle/>
        <a:p>
          <a:r>
            <a:rPr lang="es-CO" dirty="0" smtClean="0"/>
            <a:t>Afiliación a una Caja de Compensación Familiar</a:t>
          </a:r>
          <a:endParaRPr lang="es-CO" dirty="0"/>
        </a:p>
      </dgm:t>
    </dgm:pt>
    <dgm:pt modelId="{13F136C7-2C15-480B-9878-811698E4F740}" type="parTrans" cxnId="{A013532A-3AA2-4A1F-960B-4CDDFDD79FDA}">
      <dgm:prSet/>
      <dgm:spPr/>
      <dgm:t>
        <a:bodyPr/>
        <a:lstStyle/>
        <a:p>
          <a:endParaRPr lang="es-CO"/>
        </a:p>
      </dgm:t>
    </dgm:pt>
    <dgm:pt modelId="{E042327D-0EDB-44EE-A929-D5B578C82006}" type="sibTrans" cxnId="{A013532A-3AA2-4A1F-960B-4CDDFDD79FDA}">
      <dgm:prSet/>
      <dgm:spPr/>
      <dgm:t>
        <a:bodyPr/>
        <a:lstStyle/>
        <a:p>
          <a:endParaRPr lang="es-CO"/>
        </a:p>
      </dgm:t>
    </dgm:pt>
    <dgm:pt modelId="{055B5340-9992-4881-BC09-997A8DEE88F1}">
      <dgm:prSet phldrT="[Texto]"/>
      <dgm:spPr/>
      <dgm:t>
        <a:bodyPr/>
        <a:lstStyle/>
        <a:p>
          <a:r>
            <a:rPr lang="es-CO" dirty="0" smtClean="0"/>
            <a:t>Inscripción en el </a:t>
          </a:r>
          <a:r>
            <a:rPr lang="es-CO" dirty="0" err="1" smtClean="0"/>
            <a:t>ICBF</a:t>
          </a:r>
          <a:endParaRPr lang="es-CO" dirty="0"/>
        </a:p>
      </dgm:t>
    </dgm:pt>
    <dgm:pt modelId="{F5C1BA29-3B92-4EEF-A742-F91F6A4DF7A2}" type="parTrans" cxnId="{96B341CC-65FE-4354-99D6-4462157D6924}">
      <dgm:prSet/>
      <dgm:spPr/>
      <dgm:t>
        <a:bodyPr/>
        <a:lstStyle/>
        <a:p>
          <a:endParaRPr lang="es-CO"/>
        </a:p>
      </dgm:t>
    </dgm:pt>
    <dgm:pt modelId="{C190C4DF-89A0-4BFA-9731-C1CE7ABA4B5B}" type="sibTrans" cxnId="{96B341CC-65FE-4354-99D6-4462157D6924}">
      <dgm:prSet/>
      <dgm:spPr/>
      <dgm:t>
        <a:bodyPr/>
        <a:lstStyle/>
        <a:p>
          <a:endParaRPr lang="es-CO"/>
        </a:p>
      </dgm:t>
    </dgm:pt>
    <dgm:pt modelId="{978CE44F-64B4-47B3-A159-CBD8D88084E8}">
      <dgm:prSet phldrT="[Texto]"/>
      <dgm:spPr/>
      <dgm:t>
        <a:bodyPr/>
        <a:lstStyle/>
        <a:p>
          <a:r>
            <a:rPr lang="es-CO" dirty="0" smtClean="0"/>
            <a:t>Certificado de </a:t>
          </a:r>
          <a:r>
            <a:rPr lang="es-CO" dirty="0" err="1" smtClean="0"/>
            <a:t>Sayco</a:t>
          </a:r>
          <a:r>
            <a:rPr lang="es-CO" dirty="0" smtClean="0"/>
            <a:t> y </a:t>
          </a:r>
          <a:r>
            <a:rPr lang="es-CO" dirty="0" err="1" smtClean="0"/>
            <a:t>Acinpro</a:t>
          </a:r>
          <a:endParaRPr lang="es-CO" dirty="0"/>
        </a:p>
      </dgm:t>
    </dgm:pt>
    <dgm:pt modelId="{0B0FC048-D92D-43A6-95D1-A3A7F9679FCF}" type="parTrans" cxnId="{C90B8E74-ECDF-4E75-933A-32160DA08926}">
      <dgm:prSet/>
      <dgm:spPr/>
      <dgm:t>
        <a:bodyPr/>
        <a:lstStyle/>
        <a:p>
          <a:endParaRPr lang="es-CO"/>
        </a:p>
      </dgm:t>
    </dgm:pt>
    <dgm:pt modelId="{9B120C8B-0786-43A8-AEEE-3954146B6195}" type="sibTrans" cxnId="{C90B8E74-ECDF-4E75-933A-32160DA08926}">
      <dgm:prSet/>
      <dgm:spPr/>
      <dgm:t>
        <a:bodyPr/>
        <a:lstStyle/>
        <a:p>
          <a:endParaRPr lang="es-CO"/>
        </a:p>
      </dgm:t>
    </dgm:pt>
    <dgm:pt modelId="{2759CE1B-3B64-4876-9B9B-3214AAAF44C5}">
      <dgm:prSet phldrT="[Texto]"/>
      <dgm:spPr/>
      <dgm:t>
        <a:bodyPr/>
        <a:lstStyle/>
        <a:p>
          <a:r>
            <a:rPr lang="es-CO" dirty="0" smtClean="0"/>
            <a:t>Reglamento de Higiene y Seguridad Social</a:t>
          </a:r>
          <a:endParaRPr lang="es-CO" dirty="0"/>
        </a:p>
      </dgm:t>
    </dgm:pt>
    <dgm:pt modelId="{75309B4E-0235-44BD-A1B7-4A036D65D00D}" type="parTrans" cxnId="{BF0B5083-343F-4B15-A093-BA407B11A234}">
      <dgm:prSet/>
      <dgm:spPr/>
      <dgm:t>
        <a:bodyPr/>
        <a:lstStyle/>
        <a:p>
          <a:endParaRPr lang="es-CO"/>
        </a:p>
      </dgm:t>
    </dgm:pt>
    <dgm:pt modelId="{577DC556-FB96-4DA0-AC8B-442DD9BC2277}" type="sibTrans" cxnId="{BF0B5083-343F-4B15-A093-BA407B11A234}">
      <dgm:prSet/>
      <dgm:spPr/>
      <dgm:t>
        <a:bodyPr/>
        <a:lstStyle/>
        <a:p>
          <a:endParaRPr lang="es-CO"/>
        </a:p>
      </dgm:t>
    </dgm:pt>
    <dgm:pt modelId="{42BD2A79-DC26-43E7-9027-748F9457EDD9}">
      <dgm:prSet phldrT="[Texto]"/>
      <dgm:spPr/>
      <dgm:t>
        <a:bodyPr/>
        <a:lstStyle/>
        <a:p>
          <a:r>
            <a:rPr lang="es-CO" dirty="0" smtClean="0"/>
            <a:t>Inscripción ante la </a:t>
          </a:r>
          <a:r>
            <a:rPr lang="es-CO" dirty="0" err="1" smtClean="0"/>
            <a:t>EPS</a:t>
          </a:r>
          <a:endParaRPr lang="es-CO" dirty="0"/>
        </a:p>
      </dgm:t>
    </dgm:pt>
    <dgm:pt modelId="{7FF6C379-4A4D-40D2-9A60-BF096F61F7BF}" type="parTrans" cxnId="{49152D8C-44DC-4254-958A-E14D7549488F}">
      <dgm:prSet/>
      <dgm:spPr/>
      <dgm:t>
        <a:bodyPr/>
        <a:lstStyle/>
        <a:p>
          <a:endParaRPr lang="es-CO"/>
        </a:p>
      </dgm:t>
    </dgm:pt>
    <dgm:pt modelId="{B82E195D-5D4B-4A2F-8CE5-2B48FD852E25}" type="sibTrans" cxnId="{49152D8C-44DC-4254-958A-E14D7549488F}">
      <dgm:prSet/>
      <dgm:spPr/>
      <dgm:t>
        <a:bodyPr/>
        <a:lstStyle/>
        <a:p>
          <a:endParaRPr lang="es-CO"/>
        </a:p>
      </dgm:t>
    </dgm:pt>
    <dgm:pt modelId="{9789E5D4-90F6-45A8-955A-3B3BA08D0033}" type="pres">
      <dgm:prSet presAssocID="{C16A31C9-30E0-4D94-991A-3848B2A04B7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BA19564-0DA7-48A1-9F51-280AF14699ED}" type="pres">
      <dgm:prSet presAssocID="{11975941-0424-4BCC-A9A2-EBC13A4DD9E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81A404F-A141-4592-AB9F-67BCAE1203DE}" type="pres">
      <dgm:prSet presAssocID="{BE6A1C9A-EC21-423A-8282-5AEFC97E48B8}" presName="sibTrans" presStyleCnt="0"/>
      <dgm:spPr/>
    </dgm:pt>
    <dgm:pt modelId="{E40C6BBA-5153-4962-92B5-0455B562DC31}" type="pres">
      <dgm:prSet presAssocID="{D39FABA2-6D57-43DE-B88F-277241D23EE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5E07F2D-0D5F-49A7-B79C-98B5B53AF5AF}" type="pres">
      <dgm:prSet presAssocID="{E042327D-0EDB-44EE-A929-D5B578C82006}" presName="sibTrans" presStyleCnt="0"/>
      <dgm:spPr/>
    </dgm:pt>
    <dgm:pt modelId="{3765AB8F-4F23-49E6-84BA-629342093CF9}" type="pres">
      <dgm:prSet presAssocID="{055B5340-9992-4881-BC09-997A8DEE88F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E2DD006-D4E6-480A-82F4-A9EB8E014C34}" type="pres">
      <dgm:prSet presAssocID="{C190C4DF-89A0-4BFA-9731-C1CE7ABA4B5B}" presName="sibTrans" presStyleCnt="0"/>
      <dgm:spPr/>
    </dgm:pt>
    <dgm:pt modelId="{8BE1709A-7DEB-4737-A2E2-DD5850F3478F}" type="pres">
      <dgm:prSet presAssocID="{2759CE1B-3B64-4876-9B9B-3214AAAF44C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28BFC51-9979-4FA4-87A4-DA639DDA80BD}" type="pres">
      <dgm:prSet presAssocID="{577DC556-FB96-4DA0-AC8B-442DD9BC2277}" presName="sibTrans" presStyleCnt="0"/>
      <dgm:spPr/>
    </dgm:pt>
    <dgm:pt modelId="{2C80E000-A385-4F5A-BACE-238260C029E0}" type="pres">
      <dgm:prSet presAssocID="{978CE44F-64B4-47B3-A159-CBD8D88084E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63F2985-B115-4C27-A14E-CE0179A26245}" type="pres">
      <dgm:prSet presAssocID="{9B120C8B-0786-43A8-AEEE-3954146B6195}" presName="sibTrans" presStyleCnt="0"/>
      <dgm:spPr/>
    </dgm:pt>
    <dgm:pt modelId="{06AE3A5C-6383-4B2E-A3E6-60CC688EC581}" type="pres">
      <dgm:prSet presAssocID="{42BD2A79-DC26-43E7-9027-748F9457EDD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3BD623E-6EDF-42EC-A0D2-F99C2F64F430}" type="presOf" srcId="{2759CE1B-3B64-4876-9B9B-3214AAAF44C5}" destId="{8BE1709A-7DEB-4737-A2E2-DD5850F3478F}" srcOrd="0" destOrd="0" presId="urn:microsoft.com/office/officeart/2005/8/layout/default#1"/>
    <dgm:cxn modelId="{E4A7B666-C29B-449C-A617-672E3326B1C9}" type="presOf" srcId="{055B5340-9992-4881-BC09-997A8DEE88F1}" destId="{3765AB8F-4F23-49E6-84BA-629342093CF9}" srcOrd="0" destOrd="0" presId="urn:microsoft.com/office/officeart/2005/8/layout/default#1"/>
    <dgm:cxn modelId="{E161BC9A-6640-419D-A7D3-E93C418E1AC4}" type="presOf" srcId="{C16A31C9-30E0-4D94-991A-3848B2A04B7A}" destId="{9789E5D4-90F6-45A8-955A-3B3BA08D0033}" srcOrd="0" destOrd="0" presId="urn:microsoft.com/office/officeart/2005/8/layout/default#1"/>
    <dgm:cxn modelId="{0B9E3EC5-E8E8-40BF-BB30-13C09799CE91}" type="presOf" srcId="{D39FABA2-6D57-43DE-B88F-277241D23EE3}" destId="{E40C6BBA-5153-4962-92B5-0455B562DC31}" srcOrd="0" destOrd="0" presId="urn:microsoft.com/office/officeart/2005/8/layout/default#1"/>
    <dgm:cxn modelId="{36E2117B-AE11-4646-84B8-6860ED68915D}" type="presOf" srcId="{11975941-0424-4BCC-A9A2-EBC13A4DD9EB}" destId="{CBA19564-0DA7-48A1-9F51-280AF14699ED}" srcOrd="0" destOrd="0" presId="urn:microsoft.com/office/officeart/2005/8/layout/default#1"/>
    <dgm:cxn modelId="{96B341CC-65FE-4354-99D6-4462157D6924}" srcId="{C16A31C9-30E0-4D94-991A-3848B2A04B7A}" destId="{055B5340-9992-4881-BC09-997A8DEE88F1}" srcOrd="2" destOrd="0" parTransId="{F5C1BA29-3B92-4EEF-A742-F91F6A4DF7A2}" sibTransId="{C190C4DF-89A0-4BFA-9731-C1CE7ABA4B5B}"/>
    <dgm:cxn modelId="{37AF4AFC-EF80-4FE2-849D-BC6BF64E1AFA}" type="presOf" srcId="{42BD2A79-DC26-43E7-9027-748F9457EDD9}" destId="{06AE3A5C-6383-4B2E-A3E6-60CC688EC581}" srcOrd="0" destOrd="0" presId="urn:microsoft.com/office/officeart/2005/8/layout/default#1"/>
    <dgm:cxn modelId="{BF0B5083-343F-4B15-A093-BA407B11A234}" srcId="{C16A31C9-30E0-4D94-991A-3848B2A04B7A}" destId="{2759CE1B-3B64-4876-9B9B-3214AAAF44C5}" srcOrd="3" destOrd="0" parTransId="{75309B4E-0235-44BD-A1B7-4A036D65D00D}" sibTransId="{577DC556-FB96-4DA0-AC8B-442DD9BC2277}"/>
    <dgm:cxn modelId="{BDE4A16A-6332-4CFD-83D8-DBB47BB0B461}" type="presOf" srcId="{978CE44F-64B4-47B3-A159-CBD8D88084E8}" destId="{2C80E000-A385-4F5A-BACE-238260C029E0}" srcOrd="0" destOrd="0" presId="urn:microsoft.com/office/officeart/2005/8/layout/default#1"/>
    <dgm:cxn modelId="{C90B8E74-ECDF-4E75-933A-32160DA08926}" srcId="{C16A31C9-30E0-4D94-991A-3848B2A04B7A}" destId="{978CE44F-64B4-47B3-A159-CBD8D88084E8}" srcOrd="4" destOrd="0" parTransId="{0B0FC048-D92D-43A6-95D1-A3A7F9679FCF}" sibTransId="{9B120C8B-0786-43A8-AEEE-3954146B6195}"/>
    <dgm:cxn modelId="{49152D8C-44DC-4254-958A-E14D7549488F}" srcId="{C16A31C9-30E0-4D94-991A-3848B2A04B7A}" destId="{42BD2A79-DC26-43E7-9027-748F9457EDD9}" srcOrd="5" destOrd="0" parTransId="{7FF6C379-4A4D-40D2-9A60-BF096F61F7BF}" sibTransId="{B82E195D-5D4B-4A2F-8CE5-2B48FD852E25}"/>
    <dgm:cxn modelId="{A013532A-3AA2-4A1F-960B-4CDDFDD79FDA}" srcId="{C16A31C9-30E0-4D94-991A-3848B2A04B7A}" destId="{D39FABA2-6D57-43DE-B88F-277241D23EE3}" srcOrd="1" destOrd="0" parTransId="{13F136C7-2C15-480B-9878-811698E4F740}" sibTransId="{E042327D-0EDB-44EE-A929-D5B578C82006}"/>
    <dgm:cxn modelId="{D735E868-9510-4C6F-B8EF-4F857AF02697}" srcId="{C16A31C9-30E0-4D94-991A-3848B2A04B7A}" destId="{11975941-0424-4BCC-A9A2-EBC13A4DD9EB}" srcOrd="0" destOrd="0" parTransId="{71F7729D-0882-4D23-8B4F-3C12929B00FB}" sibTransId="{BE6A1C9A-EC21-423A-8282-5AEFC97E48B8}"/>
    <dgm:cxn modelId="{EF83237B-573D-4385-A8C3-1DC0C2E05661}" type="presParOf" srcId="{9789E5D4-90F6-45A8-955A-3B3BA08D0033}" destId="{CBA19564-0DA7-48A1-9F51-280AF14699ED}" srcOrd="0" destOrd="0" presId="urn:microsoft.com/office/officeart/2005/8/layout/default#1"/>
    <dgm:cxn modelId="{CDD2F991-591E-493C-AD79-94B956D7BD3E}" type="presParOf" srcId="{9789E5D4-90F6-45A8-955A-3B3BA08D0033}" destId="{981A404F-A141-4592-AB9F-67BCAE1203DE}" srcOrd="1" destOrd="0" presId="urn:microsoft.com/office/officeart/2005/8/layout/default#1"/>
    <dgm:cxn modelId="{705FE8FC-BF31-4D7E-A9E0-C850A7C91EEB}" type="presParOf" srcId="{9789E5D4-90F6-45A8-955A-3B3BA08D0033}" destId="{E40C6BBA-5153-4962-92B5-0455B562DC31}" srcOrd="2" destOrd="0" presId="urn:microsoft.com/office/officeart/2005/8/layout/default#1"/>
    <dgm:cxn modelId="{DCEF57D3-4D17-4778-9A08-90C680CF2BB8}" type="presParOf" srcId="{9789E5D4-90F6-45A8-955A-3B3BA08D0033}" destId="{15E07F2D-0D5F-49A7-B79C-98B5B53AF5AF}" srcOrd="3" destOrd="0" presId="urn:microsoft.com/office/officeart/2005/8/layout/default#1"/>
    <dgm:cxn modelId="{BB46B6F7-D249-413A-A90E-423CFA439FFB}" type="presParOf" srcId="{9789E5D4-90F6-45A8-955A-3B3BA08D0033}" destId="{3765AB8F-4F23-49E6-84BA-629342093CF9}" srcOrd="4" destOrd="0" presId="urn:microsoft.com/office/officeart/2005/8/layout/default#1"/>
    <dgm:cxn modelId="{714DA79E-CCF6-40AC-AABE-C1AF0E695556}" type="presParOf" srcId="{9789E5D4-90F6-45A8-955A-3B3BA08D0033}" destId="{DE2DD006-D4E6-480A-82F4-A9EB8E014C34}" srcOrd="5" destOrd="0" presId="urn:microsoft.com/office/officeart/2005/8/layout/default#1"/>
    <dgm:cxn modelId="{2A14E199-2133-4DB3-BAB2-A935E1F318CD}" type="presParOf" srcId="{9789E5D4-90F6-45A8-955A-3B3BA08D0033}" destId="{8BE1709A-7DEB-4737-A2E2-DD5850F3478F}" srcOrd="6" destOrd="0" presId="urn:microsoft.com/office/officeart/2005/8/layout/default#1"/>
    <dgm:cxn modelId="{3992DF63-DB66-41F7-B064-29CC6936F82B}" type="presParOf" srcId="{9789E5D4-90F6-45A8-955A-3B3BA08D0033}" destId="{F28BFC51-9979-4FA4-87A4-DA639DDA80BD}" srcOrd="7" destOrd="0" presId="urn:microsoft.com/office/officeart/2005/8/layout/default#1"/>
    <dgm:cxn modelId="{D6EC01F9-A102-4107-BE92-BDA76C2218EE}" type="presParOf" srcId="{9789E5D4-90F6-45A8-955A-3B3BA08D0033}" destId="{2C80E000-A385-4F5A-BACE-238260C029E0}" srcOrd="8" destOrd="0" presId="urn:microsoft.com/office/officeart/2005/8/layout/default#1"/>
    <dgm:cxn modelId="{A592FCC9-2865-4771-9E4E-3A383A311301}" type="presParOf" srcId="{9789E5D4-90F6-45A8-955A-3B3BA08D0033}" destId="{663F2985-B115-4C27-A14E-CE0179A26245}" srcOrd="9" destOrd="0" presId="urn:microsoft.com/office/officeart/2005/8/layout/default#1"/>
    <dgm:cxn modelId="{270EA644-41D4-4F91-A360-55B37263D3DA}" type="presParOf" srcId="{9789E5D4-90F6-45A8-955A-3B3BA08D0033}" destId="{06AE3A5C-6383-4B2E-A3E6-60CC688EC581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FABBD0-586B-4AC1-9DA5-D1CBB19FBEC6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9DB9B9A9-774B-4848-9F7A-D7FA00BD3CE3}">
      <dgm:prSet phldrT="[Texto]"/>
      <dgm:spPr/>
      <dgm:t>
        <a:bodyPr/>
        <a:lstStyle/>
        <a:p>
          <a:r>
            <a:rPr lang="es-CO" dirty="0" smtClean="0"/>
            <a:t>Informar</a:t>
          </a:r>
          <a:endParaRPr lang="es-CO" dirty="0"/>
        </a:p>
      </dgm:t>
    </dgm:pt>
    <dgm:pt modelId="{B1E8EF21-FC9D-412A-9D9C-67DC4DEAE623}" type="parTrans" cxnId="{7F82753B-2C7D-478D-8177-473632924282}">
      <dgm:prSet/>
      <dgm:spPr/>
      <dgm:t>
        <a:bodyPr/>
        <a:lstStyle/>
        <a:p>
          <a:endParaRPr lang="es-CO"/>
        </a:p>
      </dgm:t>
    </dgm:pt>
    <dgm:pt modelId="{45ED824D-E1DD-4563-922B-3A70241F4CCD}" type="sibTrans" cxnId="{7F82753B-2C7D-478D-8177-473632924282}">
      <dgm:prSet/>
      <dgm:spPr/>
      <dgm:t>
        <a:bodyPr/>
        <a:lstStyle/>
        <a:p>
          <a:endParaRPr lang="es-CO"/>
        </a:p>
      </dgm:t>
    </dgm:pt>
    <dgm:pt modelId="{C7C9C818-1C4C-4E79-910F-C700DD85341F}">
      <dgm:prSet phldrT="[Texto]"/>
      <dgm:spPr/>
      <dgm:t>
        <a:bodyPr/>
        <a:lstStyle/>
        <a:p>
          <a:r>
            <a:rPr lang="es-CO" dirty="0" smtClean="0"/>
            <a:t>Llevar</a:t>
          </a:r>
          <a:endParaRPr lang="es-CO" dirty="0"/>
        </a:p>
      </dgm:t>
    </dgm:pt>
    <dgm:pt modelId="{A2968357-EAD2-453E-A81E-5FD960AC318E}" type="parTrans" cxnId="{13FCA9D5-3F87-4D1C-9281-0D3E0757E561}">
      <dgm:prSet/>
      <dgm:spPr/>
      <dgm:t>
        <a:bodyPr/>
        <a:lstStyle/>
        <a:p>
          <a:endParaRPr lang="es-CO"/>
        </a:p>
      </dgm:t>
    </dgm:pt>
    <dgm:pt modelId="{E0B30427-05F9-4106-9258-277501577D8E}" type="sibTrans" cxnId="{13FCA9D5-3F87-4D1C-9281-0D3E0757E561}">
      <dgm:prSet/>
      <dgm:spPr/>
      <dgm:t>
        <a:bodyPr/>
        <a:lstStyle/>
        <a:p>
          <a:endParaRPr lang="es-CO"/>
        </a:p>
      </dgm:t>
    </dgm:pt>
    <dgm:pt modelId="{DF3ACC7E-A2EC-40A9-A37B-2C9D4FB349DE}">
      <dgm:prSet phldrT="[Texto]"/>
      <dgm:spPr/>
      <dgm:t>
        <a:bodyPr/>
        <a:lstStyle/>
        <a:p>
          <a:r>
            <a:rPr lang="es-CO" dirty="0" smtClean="0"/>
            <a:t>Recaudar</a:t>
          </a:r>
          <a:endParaRPr lang="es-CO" dirty="0"/>
        </a:p>
      </dgm:t>
    </dgm:pt>
    <dgm:pt modelId="{63E1C3C5-BBE0-4BAB-B3B1-F948B4781C5C}" type="parTrans" cxnId="{BCFFF43D-E1F5-43C3-9E84-05E874B95764}">
      <dgm:prSet/>
      <dgm:spPr/>
      <dgm:t>
        <a:bodyPr/>
        <a:lstStyle/>
        <a:p>
          <a:endParaRPr lang="es-CO"/>
        </a:p>
      </dgm:t>
    </dgm:pt>
    <dgm:pt modelId="{918E26D4-EC1C-41FA-B529-6A2CD95DB71E}" type="sibTrans" cxnId="{BCFFF43D-E1F5-43C3-9E84-05E874B95764}">
      <dgm:prSet/>
      <dgm:spPr/>
      <dgm:t>
        <a:bodyPr/>
        <a:lstStyle/>
        <a:p>
          <a:endParaRPr lang="es-CO"/>
        </a:p>
      </dgm:t>
    </dgm:pt>
    <dgm:pt modelId="{DFFBE013-AF12-409C-8E69-1DD54E0AA33B}" type="pres">
      <dgm:prSet presAssocID="{E4FABBD0-586B-4AC1-9DA5-D1CBB19FBEC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88EE7BC-A517-48BC-BD40-AF4B3939240C}" type="pres">
      <dgm:prSet presAssocID="{9DB9B9A9-774B-4848-9F7A-D7FA00BD3CE3}" presName="parentLin" presStyleCnt="0"/>
      <dgm:spPr/>
    </dgm:pt>
    <dgm:pt modelId="{E14A3CEA-C90C-4846-B0A2-2BE3722CD418}" type="pres">
      <dgm:prSet presAssocID="{9DB9B9A9-774B-4848-9F7A-D7FA00BD3CE3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15F5D92A-CC01-4D40-AB7F-E0337D3F1881}" type="pres">
      <dgm:prSet presAssocID="{9DB9B9A9-774B-4848-9F7A-D7FA00BD3CE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D246AEF-1405-4AB4-8A61-0217B4462112}" type="pres">
      <dgm:prSet presAssocID="{9DB9B9A9-774B-4848-9F7A-D7FA00BD3CE3}" presName="negativeSpace" presStyleCnt="0"/>
      <dgm:spPr/>
    </dgm:pt>
    <dgm:pt modelId="{C5500837-9AE5-4E76-AB09-7907706C6ECB}" type="pres">
      <dgm:prSet presAssocID="{9DB9B9A9-774B-4848-9F7A-D7FA00BD3CE3}" presName="childText" presStyleLbl="conFgAcc1" presStyleIdx="0" presStyleCnt="3">
        <dgm:presLayoutVars>
          <dgm:bulletEnabled val="1"/>
        </dgm:presLayoutVars>
      </dgm:prSet>
      <dgm:spPr/>
    </dgm:pt>
    <dgm:pt modelId="{FD794F68-19ED-48AB-9F97-E2441FC32CC4}" type="pres">
      <dgm:prSet presAssocID="{45ED824D-E1DD-4563-922B-3A70241F4CCD}" presName="spaceBetweenRectangles" presStyleCnt="0"/>
      <dgm:spPr/>
    </dgm:pt>
    <dgm:pt modelId="{68D58C90-8FF6-4A6E-9B5B-8EF2E32230E1}" type="pres">
      <dgm:prSet presAssocID="{C7C9C818-1C4C-4E79-910F-C700DD85341F}" presName="parentLin" presStyleCnt="0"/>
      <dgm:spPr/>
    </dgm:pt>
    <dgm:pt modelId="{398DC767-6AF5-4788-AF11-EDEB8D44AFE3}" type="pres">
      <dgm:prSet presAssocID="{C7C9C818-1C4C-4E79-910F-C700DD85341F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92126672-95D0-41D6-AE49-75A127DD9BE9}" type="pres">
      <dgm:prSet presAssocID="{C7C9C818-1C4C-4E79-910F-C700DD85341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9969D3-93E7-4CE9-B25B-200D24DDFB14}" type="pres">
      <dgm:prSet presAssocID="{C7C9C818-1C4C-4E79-910F-C700DD85341F}" presName="negativeSpace" presStyleCnt="0"/>
      <dgm:spPr/>
    </dgm:pt>
    <dgm:pt modelId="{CF9D58E0-43F1-40E8-8324-19F6ABC2D3E7}" type="pres">
      <dgm:prSet presAssocID="{C7C9C818-1C4C-4E79-910F-C700DD85341F}" presName="childText" presStyleLbl="conFgAcc1" presStyleIdx="1" presStyleCnt="3">
        <dgm:presLayoutVars>
          <dgm:bulletEnabled val="1"/>
        </dgm:presLayoutVars>
      </dgm:prSet>
      <dgm:spPr/>
    </dgm:pt>
    <dgm:pt modelId="{BD29A581-5B29-4856-9D05-A4BB04C079C8}" type="pres">
      <dgm:prSet presAssocID="{E0B30427-05F9-4106-9258-277501577D8E}" presName="spaceBetweenRectangles" presStyleCnt="0"/>
      <dgm:spPr/>
    </dgm:pt>
    <dgm:pt modelId="{CE234566-8CEA-4C4B-BEEE-D66E351F2001}" type="pres">
      <dgm:prSet presAssocID="{DF3ACC7E-A2EC-40A9-A37B-2C9D4FB349DE}" presName="parentLin" presStyleCnt="0"/>
      <dgm:spPr/>
    </dgm:pt>
    <dgm:pt modelId="{EE78C07C-AE59-4DE3-9841-1DDB6ECBB945}" type="pres">
      <dgm:prSet presAssocID="{DF3ACC7E-A2EC-40A9-A37B-2C9D4FB349DE}" presName="parentLeftMargin" presStyleLbl="node1" presStyleIdx="1" presStyleCnt="3"/>
      <dgm:spPr/>
      <dgm:t>
        <a:bodyPr/>
        <a:lstStyle/>
        <a:p>
          <a:endParaRPr lang="es-CO"/>
        </a:p>
      </dgm:t>
    </dgm:pt>
    <dgm:pt modelId="{2C37A73A-575B-431B-8391-609E80B662D1}" type="pres">
      <dgm:prSet presAssocID="{DF3ACC7E-A2EC-40A9-A37B-2C9D4FB349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2E0D22C-C251-4672-92CB-EF3C922D9A1D}" type="pres">
      <dgm:prSet presAssocID="{DF3ACC7E-A2EC-40A9-A37B-2C9D4FB349DE}" presName="negativeSpace" presStyleCnt="0"/>
      <dgm:spPr/>
    </dgm:pt>
    <dgm:pt modelId="{F46BC34E-9F3F-4818-A051-5F0F8C2B7A23}" type="pres">
      <dgm:prSet presAssocID="{DF3ACC7E-A2EC-40A9-A37B-2C9D4FB349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D6A5BC7-2899-4A48-89F1-AC2F440752D0}" type="presOf" srcId="{DF3ACC7E-A2EC-40A9-A37B-2C9D4FB349DE}" destId="{2C37A73A-575B-431B-8391-609E80B662D1}" srcOrd="1" destOrd="0" presId="urn:microsoft.com/office/officeart/2005/8/layout/list1"/>
    <dgm:cxn modelId="{BCFFF43D-E1F5-43C3-9E84-05E874B95764}" srcId="{E4FABBD0-586B-4AC1-9DA5-D1CBB19FBEC6}" destId="{DF3ACC7E-A2EC-40A9-A37B-2C9D4FB349DE}" srcOrd="2" destOrd="0" parTransId="{63E1C3C5-BBE0-4BAB-B3B1-F948B4781C5C}" sibTransId="{918E26D4-EC1C-41FA-B529-6A2CD95DB71E}"/>
    <dgm:cxn modelId="{4D0AB1C2-5404-4F2D-8C92-A6002AC4BCBE}" type="presOf" srcId="{E4FABBD0-586B-4AC1-9DA5-D1CBB19FBEC6}" destId="{DFFBE013-AF12-409C-8E69-1DD54E0AA33B}" srcOrd="0" destOrd="0" presId="urn:microsoft.com/office/officeart/2005/8/layout/list1"/>
    <dgm:cxn modelId="{13FCA9D5-3F87-4D1C-9281-0D3E0757E561}" srcId="{E4FABBD0-586B-4AC1-9DA5-D1CBB19FBEC6}" destId="{C7C9C818-1C4C-4E79-910F-C700DD85341F}" srcOrd="1" destOrd="0" parTransId="{A2968357-EAD2-453E-A81E-5FD960AC318E}" sibTransId="{E0B30427-05F9-4106-9258-277501577D8E}"/>
    <dgm:cxn modelId="{5C484B6F-6BDF-4EC9-8ECE-D52B7C4DE392}" type="presOf" srcId="{C7C9C818-1C4C-4E79-910F-C700DD85341F}" destId="{398DC767-6AF5-4788-AF11-EDEB8D44AFE3}" srcOrd="0" destOrd="0" presId="urn:microsoft.com/office/officeart/2005/8/layout/list1"/>
    <dgm:cxn modelId="{FD5BD5F1-CC68-4BCE-8648-D03BA408654D}" type="presOf" srcId="{DF3ACC7E-A2EC-40A9-A37B-2C9D4FB349DE}" destId="{EE78C07C-AE59-4DE3-9841-1DDB6ECBB945}" srcOrd="0" destOrd="0" presId="urn:microsoft.com/office/officeart/2005/8/layout/list1"/>
    <dgm:cxn modelId="{7F82753B-2C7D-478D-8177-473632924282}" srcId="{E4FABBD0-586B-4AC1-9DA5-D1CBB19FBEC6}" destId="{9DB9B9A9-774B-4848-9F7A-D7FA00BD3CE3}" srcOrd="0" destOrd="0" parTransId="{B1E8EF21-FC9D-412A-9D9C-67DC4DEAE623}" sibTransId="{45ED824D-E1DD-4563-922B-3A70241F4CCD}"/>
    <dgm:cxn modelId="{259FF331-D3EE-4F5E-B586-8CC0F45013BA}" type="presOf" srcId="{9DB9B9A9-774B-4848-9F7A-D7FA00BD3CE3}" destId="{15F5D92A-CC01-4D40-AB7F-E0337D3F1881}" srcOrd="1" destOrd="0" presId="urn:microsoft.com/office/officeart/2005/8/layout/list1"/>
    <dgm:cxn modelId="{0D32E7B8-D157-487B-977B-2DB2259FD83E}" type="presOf" srcId="{9DB9B9A9-774B-4848-9F7A-D7FA00BD3CE3}" destId="{E14A3CEA-C90C-4846-B0A2-2BE3722CD418}" srcOrd="0" destOrd="0" presId="urn:microsoft.com/office/officeart/2005/8/layout/list1"/>
    <dgm:cxn modelId="{826A0F7B-2823-4D46-BD23-3003CA516865}" type="presOf" srcId="{C7C9C818-1C4C-4E79-910F-C700DD85341F}" destId="{92126672-95D0-41D6-AE49-75A127DD9BE9}" srcOrd="1" destOrd="0" presId="urn:microsoft.com/office/officeart/2005/8/layout/list1"/>
    <dgm:cxn modelId="{925F26CF-5B85-48F5-BDD2-BEE2CA768B8D}" type="presParOf" srcId="{DFFBE013-AF12-409C-8E69-1DD54E0AA33B}" destId="{A88EE7BC-A517-48BC-BD40-AF4B3939240C}" srcOrd="0" destOrd="0" presId="urn:microsoft.com/office/officeart/2005/8/layout/list1"/>
    <dgm:cxn modelId="{B778CE14-2ED4-41BA-8CBB-F15B0236E4A1}" type="presParOf" srcId="{A88EE7BC-A517-48BC-BD40-AF4B3939240C}" destId="{E14A3CEA-C90C-4846-B0A2-2BE3722CD418}" srcOrd="0" destOrd="0" presId="urn:microsoft.com/office/officeart/2005/8/layout/list1"/>
    <dgm:cxn modelId="{553D6447-000A-4359-9DC1-8EDDE4D33494}" type="presParOf" srcId="{A88EE7BC-A517-48BC-BD40-AF4B3939240C}" destId="{15F5D92A-CC01-4D40-AB7F-E0337D3F1881}" srcOrd="1" destOrd="0" presId="urn:microsoft.com/office/officeart/2005/8/layout/list1"/>
    <dgm:cxn modelId="{9614BB75-434B-43C1-AF86-9139C6CDC25F}" type="presParOf" srcId="{DFFBE013-AF12-409C-8E69-1DD54E0AA33B}" destId="{9D246AEF-1405-4AB4-8A61-0217B4462112}" srcOrd="1" destOrd="0" presId="urn:microsoft.com/office/officeart/2005/8/layout/list1"/>
    <dgm:cxn modelId="{A1992DDE-F808-4905-B1A4-C72CDCD19CF4}" type="presParOf" srcId="{DFFBE013-AF12-409C-8E69-1DD54E0AA33B}" destId="{C5500837-9AE5-4E76-AB09-7907706C6ECB}" srcOrd="2" destOrd="0" presId="urn:microsoft.com/office/officeart/2005/8/layout/list1"/>
    <dgm:cxn modelId="{6E9D2B1C-0836-47E5-9B8C-44C822F7C75B}" type="presParOf" srcId="{DFFBE013-AF12-409C-8E69-1DD54E0AA33B}" destId="{FD794F68-19ED-48AB-9F97-E2441FC32CC4}" srcOrd="3" destOrd="0" presId="urn:microsoft.com/office/officeart/2005/8/layout/list1"/>
    <dgm:cxn modelId="{63FD45B2-5942-4A30-A68C-4E0E01257868}" type="presParOf" srcId="{DFFBE013-AF12-409C-8E69-1DD54E0AA33B}" destId="{68D58C90-8FF6-4A6E-9B5B-8EF2E32230E1}" srcOrd="4" destOrd="0" presId="urn:microsoft.com/office/officeart/2005/8/layout/list1"/>
    <dgm:cxn modelId="{7B3D7F61-DB8B-4492-9993-C273C651ABE4}" type="presParOf" srcId="{68D58C90-8FF6-4A6E-9B5B-8EF2E32230E1}" destId="{398DC767-6AF5-4788-AF11-EDEB8D44AFE3}" srcOrd="0" destOrd="0" presId="urn:microsoft.com/office/officeart/2005/8/layout/list1"/>
    <dgm:cxn modelId="{0399CB57-52FE-43D2-ABB6-C2CB078C3755}" type="presParOf" srcId="{68D58C90-8FF6-4A6E-9B5B-8EF2E32230E1}" destId="{92126672-95D0-41D6-AE49-75A127DD9BE9}" srcOrd="1" destOrd="0" presId="urn:microsoft.com/office/officeart/2005/8/layout/list1"/>
    <dgm:cxn modelId="{D725930B-C9A7-4FB8-8ABD-60249C116F07}" type="presParOf" srcId="{DFFBE013-AF12-409C-8E69-1DD54E0AA33B}" destId="{5B9969D3-93E7-4CE9-B25B-200D24DDFB14}" srcOrd="5" destOrd="0" presId="urn:microsoft.com/office/officeart/2005/8/layout/list1"/>
    <dgm:cxn modelId="{8B3C49D4-7E40-4F64-A294-7E33920552D4}" type="presParOf" srcId="{DFFBE013-AF12-409C-8E69-1DD54E0AA33B}" destId="{CF9D58E0-43F1-40E8-8324-19F6ABC2D3E7}" srcOrd="6" destOrd="0" presId="urn:microsoft.com/office/officeart/2005/8/layout/list1"/>
    <dgm:cxn modelId="{6C325280-BCC6-4B69-9B16-4D727B31725A}" type="presParOf" srcId="{DFFBE013-AF12-409C-8E69-1DD54E0AA33B}" destId="{BD29A581-5B29-4856-9D05-A4BB04C079C8}" srcOrd="7" destOrd="0" presId="urn:microsoft.com/office/officeart/2005/8/layout/list1"/>
    <dgm:cxn modelId="{F266FF65-792F-4D4D-B0FD-6314C9A0CE44}" type="presParOf" srcId="{DFFBE013-AF12-409C-8E69-1DD54E0AA33B}" destId="{CE234566-8CEA-4C4B-BEEE-D66E351F2001}" srcOrd="8" destOrd="0" presId="urn:microsoft.com/office/officeart/2005/8/layout/list1"/>
    <dgm:cxn modelId="{F4E245D8-9EBD-4124-BEC1-D81529BDEF73}" type="presParOf" srcId="{CE234566-8CEA-4C4B-BEEE-D66E351F2001}" destId="{EE78C07C-AE59-4DE3-9841-1DDB6ECBB945}" srcOrd="0" destOrd="0" presId="urn:microsoft.com/office/officeart/2005/8/layout/list1"/>
    <dgm:cxn modelId="{3E9A66DE-6D48-45E5-8734-BF65E6864832}" type="presParOf" srcId="{CE234566-8CEA-4C4B-BEEE-D66E351F2001}" destId="{2C37A73A-575B-431B-8391-609E80B662D1}" srcOrd="1" destOrd="0" presId="urn:microsoft.com/office/officeart/2005/8/layout/list1"/>
    <dgm:cxn modelId="{7437B12F-9F17-4109-B973-76EA86705A4A}" type="presParOf" srcId="{DFFBE013-AF12-409C-8E69-1DD54E0AA33B}" destId="{A2E0D22C-C251-4672-92CB-EF3C922D9A1D}" srcOrd="9" destOrd="0" presId="urn:microsoft.com/office/officeart/2005/8/layout/list1"/>
    <dgm:cxn modelId="{1D647426-831A-4F05-9DE7-05542F0882C5}" type="presParOf" srcId="{DFFBE013-AF12-409C-8E69-1DD54E0AA33B}" destId="{F46BC34E-9F3F-4818-A051-5F0F8C2B7A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4398F5-1F97-4866-9AA3-AD11F930C4CE}" type="doc">
      <dgm:prSet loTypeId="urn:microsoft.com/office/officeart/2005/8/layout/cycle6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B4C7F011-0F2F-4FD7-91C9-3292C5039A85}">
      <dgm:prSet phldrT="[Texto]"/>
      <dgm:spPr/>
      <dgm:t>
        <a:bodyPr/>
        <a:lstStyle/>
        <a:p>
          <a:r>
            <a:rPr lang="es-CO" dirty="0" smtClean="0"/>
            <a:t>Impuesto sobre la renta</a:t>
          </a:r>
          <a:endParaRPr lang="es-CO" dirty="0"/>
        </a:p>
      </dgm:t>
    </dgm:pt>
    <dgm:pt modelId="{3C2208F7-F6E0-4C8B-AD17-6FC01F2BC214}" type="parTrans" cxnId="{AED20436-2AAC-4F58-A3D5-0DFF1C855A8B}">
      <dgm:prSet/>
      <dgm:spPr/>
      <dgm:t>
        <a:bodyPr/>
        <a:lstStyle/>
        <a:p>
          <a:endParaRPr lang="es-CO"/>
        </a:p>
      </dgm:t>
    </dgm:pt>
    <dgm:pt modelId="{482E3837-3CB2-4928-8835-096A981B76AD}" type="sibTrans" cxnId="{AED20436-2AAC-4F58-A3D5-0DFF1C855A8B}">
      <dgm:prSet/>
      <dgm:spPr/>
      <dgm:t>
        <a:bodyPr/>
        <a:lstStyle/>
        <a:p>
          <a:endParaRPr lang="es-CO"/>
        </a:p>
      </dgm:t>
    </dgm:pt>
    <dgm:pt modelId="{3F3195ED-90F9-457D-8206-A1C689014E38}">
      <dgm:prSet phldrT="[Texto]"/>
      <dgm:spPr/>
      <dgm:t>
        <a:bodyPr/>
        <a:lstStyle/>
        <a:p>
          <a:r>
            <a:rPr lang="es-CO" dirty="0" smtClean="0"/>
            <a:t>Impuesto al patrimonio</a:t>
          </a:r>
          <a:endParaRPr lang="es-CO" dirty="0"/>
        </a:p>
      </dgm:t>
    </dgm:pt>
    <dgm:pt modelId="{B583114D-C55B-4B27-8401-19DCD70B27F5}" type="parTrans" cxnId="{4A7C8746-F61E-47DB-8EFF-32B5A9E2AEF6}">
      <dgm:prSet/>
      <dgm:spPr/>
      <dgm:t>
        <a:bodyPr/>
        <a:lstStyle/>
        <a:p>
          <a:endParaRPr lang="es-CO"/>
        </a:p>
      </dgm:t>
    </dgm:pt>
    <dgm:pt modelId="{F038015F-79A9-4150-AA16-3F89969EA90E}" type="sibTrans" cxnId="{4A7C8746-F61E-47DB-8EFF-32B5A9E2AEF6}">
      <dgm:prSet/>
      <dgm:spPr/>
      <dgm:t>
        <a:bodyPr/>
        <a:lstStyle/>
        <a:p>
          <a:endParaRPr lang="es-CO"/>
        </a:p>
      </dgm:t>
    </dgm:pt>
    <dgm:pt modelId="{17987446-0F89-4338-83E9-E8AE6B303EAD}">
      <dgm:prSet phldrT="[Texto]"/>
      <dgm:spPr/>
      <dgm:t>
        <a:bodyPr/>
        <a:lstStyle/>
        <a:p>
          <a:r>
            <a:rPr lang="es-CO" dirty="0" smtClean="0"/>
            <a:t>Impuesto sobre el valor agregado</a:t>
          </a:r>
          <a:endParaRPr lang="es-CO" dirty="0"/>
        </a:p>
      </dgm:t>
    </dgm:pt>
    <dgm:pt modelId="{A5C192A3-A18D-4D8F-A282-3DCA312A645A}" type="parTrans" cxnId="{B29CFA3F-347A-4540-9FA7-C6AB669D22A1}">
      <dgm:prSet/>
      <dgm:spPr/>
      <dgm:t>
        <a:bodyPr/>
        <a:lstStyle/>
        <a:p>
          <a:endParaRPr lang="es-CO"/>
        </a:p>
      </dgm:t>
    </dgm:pt>
    <dgm:pt modelId="{7A27C8E8-E237-473A-84D0-84F422D1F776}" type="sibTrans" cxnId="{B29CFA3F-347A-4540-9FA7-C6AB669D22A1}">
      <dgm:prSet/>
      <dgm:spPr/>
      <dgm:t>
        <a:bodyPr/>
        <a:lstStyle/>
        <a:p>
          <a:endParaRPr lang="es-CO"/>
        </a:p>
      </dgm:t>
    </dgm:pt>
    <dgm:pt modelId="{419E0F0C-A463-4FCC-A856-7AFB50129788}">
      <dgm:prSet phldrT="[Texto]"/>
      <dgm:spPr/>
      <dgm:t>
        <a:bodyPr/>
        <a:lstStyle/>
        <a:p>
          <a:r>
            <a:rPr lang="es-CO" dirty="0" smtClean="0"/>
            <a:t>Retención en la fuente</a:t>
          </a:r>
          <a:endParaRPr lang="es-CO" dirty="0"/>
        </a:p>
      </dgm:t>
    </dgm:pt>
    <dgm:pt modelId="{2B80CF94-C510-4916-9783-EA9066FB4A31}" type="parTrans" cxnId="{153B679F-BE98-41B1-8549-C8733719DF3F}">
      <dgm:prSet/>
      <dgm:spPr/>
      <dgm:t>
        <a:bodyPr/>
        <a:lstStyle/>
        <a:p>
          <a:endParaRPr lang="es-CO"/>
        </a:p>
      </dgm:t>
    </dgm:pt>
    <dgm:pt modelId="{042EFCEA-12AE-42EA-B340-A1829F238243}" type="sibTrans" cxnId="{153B679F-BE98-41B1-8549-C8733719DF3F}">
      <dgm:prSet/>
      <dgm:spPr/>
      <dgm:t>
        <a:bodyPr/>
        <a:lstStyle/>
        <a:p>
          <a:endParaRPr lang="es-CO"/>
        </a:p>
      </dgm:t>
    </dgm:pt>
    <dgm:pt modelId="{8A10E7DC-D3FD-44B0-B163-FC1A37BB9127}">
      <dgm:prSet phldrT="[Texto]"/>
      <dgm:spPr/>
      <dgm:t>
        <a:bodyPr/>
        <a:lstStyle/>
        <a:p>
          <a:r>
            <a:rPr lang="es-CO" dirty="0" smtClean="0"/>
            <a:t>ICA</a:t>
          </a:r>
          <a:endParaRPr lang="es-CO" dirty="0"/>
        </a:p>
      </dgm:t>
    </dgm:pt>
    <dgm:pt modelId="{E084E514-3944-4EC3-929D-F2C0714B6485}" type="parTrans" cxnId="{5BC79B80-68AB-4853-B43B-50E1518ABFFD}">
      <dgm:prSet/>
      <dgm:spPr/>
      <dgm:t>
        <a:bodyPr/>
        <a:lstStyle/>
        <a:p>
          <a:endParaRPr lang="es-CO"/>
        </a:p>
      </dgm:t>
    </dgm:pt>
    <dgm:pt modelId="{6161B1B7-63BC-4709-9D42-2AC1BB56C2D3}" type="sibTrans" cxnId="{5BC79B80-68AB-4853-B43B-50E1518ABFFD}">
      <dgm:prSet/>
      <dgm:spPr/>
      <dgm:t>
        <a:bodyPr/>
        <a:lstStyle/>
        <a:p>
          <a:endParaRPr lang="es-CO"/>
        </a:p>
      </dgm:t>
    </dgm:pt>
    <dgm:pt modelId="{B987CE55-00D4-4A72-8A45-34BB2C3A2B51}">
      <dgm:prSet/>
      <dgm:spPr/>
      <dgm:t>
        <a:bodyPr/>
        <a:lstStyle/>
        <a:p>
          <a:r>
            <a:rPr lang="es-CO" dirty="0" smtClean="0"/>
            <a:t>Impuesto Predial</a:t>
          </a:r>
          <a:endParaRPr lang="es-CO" dirty="0"/>
        </a:p>
      </dgm:t>
    </dgm:pt>
    <dgm:pt modelId="{23684FEB-0E76-4FCA-AC07-F312CC635505}" type="parTrans" cxnId="{7830C2AF-E593-4892-8D71-53D711645164}">
      <dgm:prSet/>
      <dgm:spPr/>
      <dgm:t>
        <a:bodyPr/>
        <a:lstStyle/>
        <a:p>
          <a:endParaRPr lang="es-CO"/>
        </a:p>
      </dgm:t>
    </dgm:pt>
    <dgm:pt modelId="{1D23E77A-A6EF-4F43-9330-98036EEF24D0}" type="sibTrans" cxnId="{7830C2AF-E593-4892-8D71-53D711645164}">
      <dgm:prSet/>
      <dgm:spPr/>
      <dgm:t>
        <a:bodyPr/>
        <a:lstStyle/>
        <a:p>
          <a:endParaRPr lang="es-CO"/>
        </a:p>
      </dgm:t>
    </dgm:pt>
    <dgm:pt modelId="{F7B25E3C-D220-4F70-A808-D122D927536C}" type="pres">
      <dgm:prSet presAssocID="{EB4398F5-1F97-4866-9AA3-AD11F930C4C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0DC0FE98-953B-433D-A926-2A2406748D2C}" type="pres">
      <dgm:prSet presAssocID="{B4C7F011-0F2F-4FD7-91C9-3292C5039A8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46D1B1E-94AA-49C1-A29D-70AE05A517F7}" type="pres">
      <dgm:prSet presAssocID="{B4C7F011-0F2F-4FD7-91C9-3292C5039A85}" presName="spNode" presStyleCnt="0"/>
      <dgm:spPr/>
    </dgm:pt>
    <dgm:pt modelId="{C661AB68-DFE0-4880-8692-42E3CDF0C9D7}" type="pres">
      <dgm:prSet presAssocID="{482E3837-3CB2-4928-8835-096A981B76AD}" presName="sibTrans" presStyleLbl="sibTrans1D1" presStyleIdx="0" presStyleCnt="6"/>
      <dgm:spPr/>
      <dgm:t>
        <a:bodyPr/>
        <a:lstStyle/>
        <a:p>
          <a:endParaRPr lang="es-CO"/>
        </a:p>
      </dgm:t>
    </dgm:pt>
    <dgm:pt modelId="{11D98A78-0A7B-4963-A9E5-A4CD2773C379}" type="pres">
      <dgm:prSet presAssocID="{3F3195ED-90F9-457D-8206-A1C689014E3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24120D2-7C8D-4C1E-863A-49E2C6B1BC26}" type="pres">
      <dgm:prSet presAssocID="{3F3195ED-90F9-457D-8206-A1C689014E38}" presName="spNode" presStyleCnt="0"/>
      <dgm:spPr/>
    </dgm:pt>
    <dgm:pt modelId="{DADC0296-0280-4589-A465-837DBF914D59}" type="pres">
      <dgm:prSet presAssocID="{F038015F-79A9-4150-AA16-3F89969EA90E}" presName="sibTrans" presStyleLbl="sibTrans1D1" presStyleIdx="1" presStyleCnt="6"/>
      <dgm:spPr/>
      <dgm:t>
        <a:bodyPr/>
        <a:lstStyle/>
        <a:p>
          <a:endParaRPr lang="es-CO"/>
        </a:p>
      </dgm:t>
    </dgm:pt>
    <dgm:pt modelId="{F06EF366-7CE8-45BD-8950-F1D18EC41FB8}" type="pres">
      <dgm:prSet presAssocID="{17987446-0F89-4338-83E9-E8AE6B303EA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BD3D79A-54C0-4202-B73D-95A6AC46C753}" type="pres">
      <dgm:prSet presAssocID="{17987446-0F89-4338-83E9-E8AE6B303EAD}" presName="spNode" presStyleCnt="0"/>
      <dgm:spPr/>
    </dgm:pt>
    <dgm:pt modelId="{7B693EA8-602D-4FA4-B6CB-ED0E07E06FAA}" type="pres">
      <dgm:prSet presAssocID="{7A27C8E8-E237-473A-84D0-84F422D1F776}" presName="sibTrans" presStyleLbl="sibTrans1D1" presStyleIdx="2" presStyleCnt="6"/>
      <dgm:spPr/>
      <dgm:t>
        <a:bodyPr/>
        <a:lstStyle/>
        <a:p>
          <a:endParaRPr lang="es-CO"/>
        </a:p>
      </dgm:t>
    </dgm:pt>
    <dgm:pt modelId="{D6D865CC-8B9C-4FFC-9676-EE2C7D0E3594}" type="pres">
      <dgm:prSet presAssocID="{419E0F0C-A463-4FCC-A856-7AFB5012978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3F5BC8F-D0E4-4123-94BA-7B5732628622}" type="pres">
      <dgm:prSet presAssocID="{419E0F0C-A463-4FCC-A856-7AFB50129788}" presName="spNode" presStyleCnt="0"/>
      <dgm:spPr/>
    </dgm:pt>
    <dgm:pt modelId="{1386C987-A2EA-4D02-937F-0DE52956F5ED}" type="pres">
      <dgm:prSet presAssocID="{042EFCEA-12AE-42EA-B340-A1829F238243}" presName="sibTrans" presStyleLbl="sibTrans1D1" presStyleIdx="3" presStyleCnt="6"/>
      <dgm:spPr/>
      <dgm:t>
        <a:bodyPr/>
        <a:lstStyle/>
        <a:p>
          <a:endParaRPr lang="es-CO"/>
        </a:p>
      </dgm:t>
    </dgm:pt>
    <dgm:pt modelId="{552F23EB-9908-42AE-82E9-77475B08238C}" type="pres">
      <dgm:prSet presAssocID="{8A10E7DC-D3FD-44B0-B163-FC1A37BB912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D12E0A4-CD10-4A05-946B-FBDE4D9316DD}" type="pres">
      <dgm:prSet presAssocID="{8A10E7DC-D3FD-44B0-B163-FC1A37BB9127}" presName="spNode" presStyleCnt="0"/>
      <dgm:spPr/>
    </dgm:pt>
    <dgm:pt modelId="{C94D3203-BDF7-40F1-B286-A0F598A8487D}" type="pres">
      <dgm:prSet presAssocID="{6161B1B7-63BC-4709-9D42-2AC1BB56C2D3}" presName="sibTrans" presStyleLbl="sibTrans1D1" presStyleIdx="4" presStyleCnt="6"/>
      <dgm:spPr/>
      <dgm:t>
        <a:bodyPr/>
        <a:lstStyle/>
        <a:p>
          <a:endParaRPr lang="es-CO"/>
        </a:p>
      </dgm:t>
    </dgm:pt>
    <dgm:pt modelId="{578090C4-4DC9-40FA-BC98-DA5A3D9A1132}" type="pres">
      <dgm:prSet presAssocID="{B987CE55-00D4-4A72-8A45-34BB2C3A2B5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76CDD50-7E5A-489E-9313-D01BB2225200}" type="pres">
      <dgm:prSet presAssocID="{B987CE55-00D4-4A72-8A45-34BB2C3A2B51}" presName="spNode" presStyleCnt="0"/>
      <dgm:spPr/>
    </dgm:pt>
    <dgm:pt modelId="{E68F33DB-58D8-416E-8541-2A348E1B44D2}" type="pres">
      <dgm:prSet presAssocID="{1D23E77A-A6EF-4F43-9330-98036EEF24D0}" presName="sibTrans" presStyleLbl="sibTrans1D1" presStyleIdx="5" presStyleCnt="6"/>
      <dgm:spPr/>
      <dgm:t>
        <a:bodyPr/>
        <a:lstStyle/>
        <a:p>
          <a:endParaRPr lang="es-CO"/>
        </a:p>
      </dgm:t>
    </dgm:pt>
  </dgm:ptLst>
  <dgm:cxnLst>
    <dgm:cxn modelId="{D724255F-F4E6-4209-9D46-3F16E8762414}" type="presOf" srcId="{F038015F-79A9-4150-AA16-3F89969EA90E}" destId="{DADC0296-0280-4589-A465-837DBF914D59}" srcOrd="0" destOrd="0" presId="urn:microsoft.com/office/officeart/2005/8/layout/cycle6"/>
    <dgm:cxn modelId="{E6C7722E-9B6B-4613-B69E-B0770F40F787}" type="presOf" srcId="{6161B1B7-63BC-4709-9D42-2AC1BB56C2D3}" destId="{C94D3203-BDF7-40F1-B286-A0F598A8487D}" srcOrd="0" destOrd="0" presId="urn:microsoft.com/office/officeart/2005/8/layout/cycle6"/>
    <dgm:cxn modelId="{153B679F-BE98-41B1-8549-C8733719DF3F}" srcId="{EB4398F5-1F97-4866-9AA3-AD11F930C4CE}" destId="{419E0F0C-A463-4FCC-A856-7AFB50129788}" srcOrd="3" destOrd="0" parTransId="{2B80CF94-C510-4916-9783-EA9066FB4A31}" sibTransId="{042EFCEA-12AE-42EA-B340-A1829F238243}"/>
    <dgm:cxn modelId="{B96960DD-F738-42E4-972E-A1FED9BD3E30}" type="presOf" srcId="{EB4398F5-1F97-4866-9AA3-AD11F930C4CE}" destId="{F7B25E3C-D220-4F70-A808-D122D927536C}" srcOrd="0" destOrd="0" presId="urn:microsoft.com/office/officeart/2005/8/layout/cycle6"/>
    <dgm:cxn modelId="{6063B4D8-7A6F-4C1B-B738-D153D0978205}" type="presOf" srcId="{17987446-0F89-4338-83E9-E8AE6B303EAD}" destId="{F06EF366-7CE8-45BD-8950-F1D18EC41FB8}" srcOrd="0" destOrd="0" presId="urn:microsoft.com/office/officeart/2005/8/layout/cycle6"/>
    <dgm:cxn modelId="{D6C55E33-A097-4554-938F-E2B0F6D3991C}" type="presOf" srcId="{1D23E77A-A6EF-4F43-9330-98036EEF24D0}" destId="{E68F33DB-58D8-416E-8541-2A348E1B44D2}" srcOrd="0" destOrd="0" presId="urn:microsoft.com/office/officeart/2005/8/layout/cycle6"/>
    <dgm:cxn modelId="{2FB3E845-AF2E-4FCB-A99A-3C6919621BB1}" type="presOf" srcId="{482E3837-3CB2-4928-8835-096A981B76AD}" destId="{C661AB68-DFE0-4880-8692-42E3CDF0C9D7}" srcOrd="0" destOrd="0" presId="urn:microsoft.com/office/officeart/2005/8/layout/cycle6"/>
    <dgm:cxn modelId="{CBACB6FA-4924-48BE-B172-B64E952A6C8C}" type="presOf" srcId="{419E0F0C-A463-4FCC-A856-7AFB50129788}" destId="{D6D865CC-8B9C-4FFC-9676-EE2C7D0E3594}" srcOrd="0" destOrd="0" presId="urn:microsoft.com/office/officeart/2005/8/layout/cycle6"/>
    <dgm:cxn modelId="{3967E673-A996-44D0-99F9-3F0E61C93DB8}" type="presOf" srcId="{042EFCEA-12AE-42EA-B340-A1829F238243}" destId="{1386C987-A2EA-4D02-937F-0DE52956F5ED}" srcOrd="0" destOrd="0" presId="urn:microsoft.com/office/officeart/2005/8/layout/cycle6"/>
    <dgm:cxn modelId="{0AB84E1C-C9AB-43B8-BF2A-45D42443F57D}" type="presOf" srcId="{3F3195ED-90F9-457D-8206-A1C689014E38}" destId="{11D98A78-0A7B-4963-A9E5-A4CD2773C379}" srcOrd="0" destOrd="0" presId="urn:microsoft.com/office/officeart/2005/8/layout/cycle6"/>
    <dgm:cxn modelId="{AED20436-2AAC-4F58-A3D5-0DFF1C855A8B}" srcId="{EB4398F5-1F97-4866-9AA3-AD11F930C4CE}" destId="{B4C7F011-0F2F-4FD7-91C9-3292C5039A85}" srcOrd="0" destOrd="0" parTransId="{3C2208F7-F6E0-4C8B-AD17-6FC01F2BC214}" sibTransId="{482E3837-3CB2-4928-8835-096A981B76AD}"/>
    <dgm:cxn modelId="{B29CFA3F-347A-4540-9FA7-C6AB669D22A1}" srcId="{EB4398F5-1F97-4866-9AA3-AD11F930C4CE}" destId="{17987446-0F89-4338-83E9-E8AE6B303EAD}" srcOrd="2" destOrd="0" parTransId="{A5C192A3-A18D-4D8F-A282-3DCA312A645A}" sibTransId="{7A27C8E8-E237-473A-84D0-84F422D1F776}"/>
    <dgm:cxn modelId="{7830C2AF-E593-4892-8D71-53D711645164}" srcId="{EB4398F5-1F97-4866-9AA3-AD11F930C4CE}" destId="{B987CE55-00D4-4A72-8A45-34BB2C3A2B51}" srcOrd="5" destOrd="0" parTransId="{23684FEB-0E76-4FCA-AC07-F312CC635505}" sibTransId="{1D23E77A-A6EF-4F43-9330-98036EEF24D0}"/>
    <dgm:cxn modelId="{C4F86A8A-71E2-41D4-AA5F-BE485FDF20AA}" type="presOf" srcId="{B987CE55-00D4-4A72-8A45-34BB2C3A2B51}" destId="{578090C4-4DC9-40FA-BC98-DA5A3D9A1132}" srcOrd="0" destOrd="0" presId="urn:microsoft.com/office/officeart/2005/8/layout/cycle6"/>
    <dgm:cxn modelId="{B15BA9DB-05EB-41A2-A75D-26F2735DA0A8}" type="presOf" srcId="{B4C7F011-0F2F-4FD7-91C9-3292C5039A85}" destId="{0DC0FE98-953B-433D-A926-2A2406748D2C}" srcOrd="0" destOrd="0" presId="urn:microsoft.com/office/officeart/2005/8/layout/cycle6"/>
    <dgm:cxn modelId="{FB1C313B-4EC6-404C-996F-29174388EBE2}" type="presOf" srcId="{8A10E7DC-D3FD-44B0-B163-FC1A37BB9127}" destId="{552F23EB-9908-42AE-82E9-77475B08238C}" srcOrd="0" destOrd="0" presId="urn:microsoft.com/office/officeart/2005/8/layout/cycle6"/>
    <dgm:cxn modelId="{5BC79B80-68AB-4853-B43B-50E1518ABFFD}" srcId="{EB4398F5-1F97-4866-9AA3-AD11F930C4CE}" destId="{8A10E7DC-D3FD-44B0-B163-FC1A37BB9127}" srcOrd="4" destOrd="0" parTransId="{E084E514-3944-4EC3-929D-F2C0714B6485}" sibTransId="{6161B1B7-63BC-4709-9D42-2AC1BB56C2D3}"/>
    <dgm:cxn modelId="{D1CA4C57-98C7-455A-A519-313BC1C967CC}" type="presOf" srcId="{7A27C8E8-E237-473A-84D0-84F422D1F776}" destId="{7B693EA8-602D-4FA4-B6CB-ED0E07E06FAA}" srcOrd="0" destOrd="0" presId="urn:microsoft.com/office/officeart/2005/8/layout/cycle6"/>
    <dgm:cxn modelId="{4A7C8746-F61E-47DB-8EFF-32B5A9E2AEF6}" srcId="{EB4398F5-1F97-4866-9AA3-AD11F930C4CE}" destId="{3F3195ED-90F9-457D-8206-A1C689014E38}" srcOrd="1" destOrd="0" parTransId="{B583114D-C55B-4B27-8401-19DCD70B27F5}" sibTransId="{F038015F-79A9-4150-AA16-3F89969EA90E}"/>
    <dgm:cxn modelId="{1F45CBE9-EC56-45C0-B72F-9C163D873F93}" type="presParOf" srcId="{F7B25E3C-D220-4F70-A808-D122D927536C}" destId="{0DC0FE98-953B-433D-A926-2A2406748D2C}" srcOrd="0" destOrd="0" presId="urn:microsoft.com/office/officeart/2005/8/layout/cycle6"/>
    <dgm:cxn modelId="{DC1F31B0-2058-492F-96C4-42218C229A31}" type="presParOf" srcId="{F7B25E3C-D220-4F70-A808-D122D927536C}" destId="{146D1B1E-94AA-49C1-A29D-70AE05A517F7}" srcOrd="1" destOrd="0" presId="urn:microsoft.com/office/officeart/2005/8/layout/cycle6"/>
    <dgm:cxn modelId="{C8F9B51F-7139-4716-A648-981CFB27B6AD}" type="presParOf" srcId="{F7B25E3C-D220-4F70-A808-D122D927536C}" destId="{C661AB68-DFE0-4880-8692-42E3CDF0C9D7}" srcOrd="2" destOrd="0" presId="urn:microsoft.com/office/officeart/2005/8/layout/cycle6"/>
    <dgm:cxn modelId="{E135E5CC-DCBF-4E36-BB00-1C2304884CC2}" type="presParOf" srcId="{F7B25E3C-D220-4F70-A808-D122D927536C}" destId="{11D98A78-0A7B-4963-A9E5-A4CD2773C379}" srcOrd="3" destOrd="0" presId="urn:microsoft.com/office/officeart/2005/8/layout/cycle6"/>
    <dgm:cxn modelId="{016826D4-980E-48D7-A509-B4C2B26F47D3}" type="presParOf" srcId="{F7B25E3C-D220-4F70-A808-D122D927536C}" destId="{E24120D2-7C8D-4C1E-863A-49E2C6B1BC26}" srcOrd="4" destOrd="0" presId="urn:microsoft.com/office/officeart/2005/8/layout/cycle6"/>
    <dgm:cxn modelId="{48C6F65B-BED8-4CDA-ABC4-EDE206A4E31B}" type="presParOf" srcId="{F7B25E3C-D220-4F70-A808-D122D927536C}" destId="{DADC0296-0280-4589-A465-837DBF914D59}" srcOrd="5" destOrd="0" presId="urn:microsoft.com/office/officeart/2005/8/layout/cycle6"/>
    <dgm:cxn modelId="{18457558-7804-41F8-AE29-AAB3BF4D9103}" type="presParOf" srcId="{F7B25E3C-D220-4F70-A808-D122D927536C}" destId="{F06EF366-7CE8-45BD-8950-F1D18EC41FB8}" srcOrd="6" destOrd="0" presId="urn:microsoft.com/office/officeart/2005/8/layout/cycle6"/>
    <dgm:cxn modelId="{9CCEAE34-C389-421C-9EB1-735F90810676}" type="presParOf" srcId="{F7B25E3C-D220-4F70-A808-D122D927536C}" destId="{0BD3D79A-54C0-4202-B73D-95A6AC46C753}" srcOrd="7" destOrd="0" presId="urn:microsoft.com/office/officeart/2005/8/layout/cycle6"/>
    <dgm:cxn modelId="{C88FDA06-7B0F-4A7F-919D-78E0A3719EA4}" type="presParOf" srcId="{F7B25E3C-D220-4F70-A808-D122D927536C}" destId="{7B693EA8-602D-4FA4-B6CB-ED0E07E06FAA}" srcOrd="8" destOrd="0" presId="urn:microsoft.com/office/officeart/2005/8/layout/cycle6"/>
    <dgm:cxn modelId="{FCA91106-F6DC-44F5-BF82-08EBC707FE7D}" type="presParOf" srcId="{F7B25E3C-D220-4F70-A808-D122D927536C}" destId="{D6D865CC-8B9C-4FFC-9676-EE2C7D0E3594}" srcOrd="9" destOrd="0" presId="urn:microsoft.com/office/officeart/2005/8/layout/cycle6"/>
    <dgm:cxn modelId="{EEA063F8-1B85-4F9E-8D3B-9DF677BD80F1}" type="presParOf" srcId="{F7B25E3C-D220-4F70-A808-D122D927536C}" destId="{E3F5BC8F-D0E4-4123-94BA-7B5732628622}" srcOrd="10" destOrd="0" presId="urn:microsoft.com/office/officeart/2005/8/layout/cycle6"/>
    <dgm:cxn modelId="{F06986C1-248D-4E26-8706-EDA4096EE06C}" type="presParOf" srcId="{F7B25E3C-D220-4F70-A808-D122D927536C}" destId="{1386C987-A2EA-4D02-937F-0DE52956F5ED}" srcOrd="11" destOrd="0" presId="urn:microsoft.com/office/officeart/2005/8/layout/cycle6"/>
    <dgm:cxn modelId="{94BE0CA9-B01F-4A8D-909B-A3C2E65C492B}" type="presParOf" srcId="{F7B25E3C-D220-4F70-A808-D122D927536C}" destId="{552F23EB-9908-42AE-82E9-77475B08238C}" srcOrd="12" destOrd="0" presId="urn:microsoft.com/office/officeart/2005/8/layout/cycle6"/>
    <dgm:cxn modelId="{FE8AB065-4828-40F4-83DB-20246CF6E94E}" type="presParOf" srcId="{F7B25E3C-D220-4F70-A808-D122D927536C}" destId="{5D12E0A4-CD10-4A05-946B-FBDE4D9316DD}" srcOrd="13" destOrd="0" presId="urn:microsoft.com/office/officeart/2005/8/layout/cycle6"/>
    <dgm:cxn modelId="{0631928F-129D-4D19-A74F-2B879015BF7E}" type="presParOf" srcId="{F7B25E3C-D220-4F70-A808-D122D927536C}" destId="{C94D3203-BDF7-40F1-B286-A0F598A8487D}" srcOrd="14" destOrd="0" presId="urn:microsoft.com/office/officeart/2005/8/layout/cycle6"/>
    <dgm:cxn modelId="{7C838B28-87F7-4CF0-808A-58CD538DE58F}" type="presParOf" srcId="{F7B25E3C-D220-4F70-A808-D122D927536C}" destId="{578090C4-4DC9-40FA-BC98-DA5A3D9A1132}" srcOrd="15" destOrd="0" presId="urn:microsoft.com/office/officeart/2005/8/layout/cycle6"/>
    <dgm:cxn modelId="{710F8177-F7E3-40AC-9B75-51B1457182D5}" type="presParOf" srcId="{F7B25E3C-D220-4F70-A808-D122D927536C}" destId="{176CDD50-7E5A-489E-9313-D01BB2225200}" srcOrd="16" destOrd="0" presId="urn:microsoft.com/office/officeart/2005/8/layout/cycle6"/>
    <dgm:cxn modelId="{98120CA0-9C54-482F-A250-9756608B171C}" type="presParOf" srcId="{F7B25E3C-D220-4F70-A808-D122D927536C}" destId="{E68F33DB-58D8-416E-8541-2A348E1B44D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82ADB4-046B-444B-97BF-441F628D47C3}">
      <dsp:nvSpPr>
        <dsp:cNvPr id="0" name=""/>
        <dsp:cNvSpPr/>
      </dsp:nvSpPr>
      <dsp:spPr>
        <a:xfrm>
          <a:off x="365997" y="0"/>
          <a:ext cx="8124989" cy="4525963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CDA6F-7A0A-4169-81D5-8A6E25519BE2}">
      <dsp:nvSpPr>
        <dsp:cNvPr id="0" name=""/>
        <dsp:cNvSpPr/>
      </dsp:nvSpPr>
      <dsp:spPr>
        <a:xfrm>
          <a:off x="4324" y="748675"/>
          <a:ext cx="965272" cy="30286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Definir objetivos</a:t>
          </a:r>
          <a:endParaRPr lang="es-CO" sz="1800" kern="1200" dirty="0"/>
        </a:p>
      </dsp:txBody>
      <dsp:txXfrm>
        <a:off x="4324" y="748675"/>
        <a:ext cx="965272" cy="3028611"/>
      </dsp:txXfrm>
    </dsp:sp>
    <dsp:sp modelId="{78A0011F-5602-450D-B5C2-C75B38327E0B}">
      <dsp:nvSpPr>
        <dsp:cNvPr id="0" name=""/>
        <dsp:cNvSpPr/>
      </dsp:nvSpPr>
      <dsp:spPr>
        <a:xfrm>
          <a:off x="1130476" y="748675"/>
          <a:ext cx="965272" cy="30286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Listar actividades</a:t>
          </a:r>
          <a:endParaRPr lang="es-CO" sz="1800" kern="1200" dirty="0"/>
        </a:p>
      </dsp:txBody>
      <dsp:txXfrm>
        <a:off x="1130476" y="748675"/>
        <a:ext cx="965272" cy="3028611"/>
      </dsp:txXfrm>
    </dsp:sp>
    <dsp:sp modelId="{678F1F6F-897F-4BDC-9C58-10B3E8D38D2E}">
      <dsp:nvSpPr>
        <dsp:cNvPr id="0" name=""/>
        <dsp:cNvSpPr/>
      </dsp:nvSpPr>
      <dsp:spPr>
        <a:xfrm>
          <a:off x="2256628" y="748675"/>
          <a:ext cx="965272" cy="30286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Clasificar Actividades: subcontratación y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directamente</a:t>
          </a:r>
          <a:endParaRPr lang="es-CO" sz="1800" kern="1200" dirty="0"/>
        </a:p>
      </dsp:txBody>
      <dsp:txXfrm>
        <a:off x="2256628" y="748675"/>
        <a:ext cx="965272" cy="3028611"/>
      </dsp:txXfrm>
    </dsp:sp>
    <dsp:sp modelId="{10139C18-A15B-46CB-9222-2E02FF4EE660}">
      <dsp:nvSpPr>
        <dsp:cNvPr id="0" name=""/>
        <dsp:cNvSpPr/>
      </dsp:nvSpPr>
      <dsp:spPr>
        <a:xfrm>
          <a:off x="3382779" y="748675"/>
          <a:ext cx="965272" cy="30286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Crear subsistemas</a:t>
          </a:r>
          <a:endParaRPr lang="es-CO" sz="1800" kern="1200" dirty="0"/>
        </a:p>
      </dsp:txBody>
      <dsp:txXfrm>
        <a:off x="3382779" y="748675"/>
        <a:ext cx="965272" cy="3028611"/>
      </dsp:txXfrm>
    </dsp:sp>
    <dsp:sp modelId="{77EBE0F4-9E41-41D1-AB30-21F0B9974E14}">
      <dsp:nvSpPr>
        <dsp:cNvPr id="0" name=""/>
        <dsp:cNvSpPr/>
      </dsp:nvSpPr>
      <dsp:spPr>
        <a:xfrm>
          <a:off x="4508931" y="748675"/>
          <a:ext cx="965272" cy="30286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Definir requisitos de recurso humano</a:t>
          </a:r>
          <a:endParaRPr lang="es-CO" sz="1800" kern="1200" dirty="0"/>
        </a:p>
      </dsp:txBody>
      <dsp:txXfrm>
        <a:off x="4508931" y="748675"/>
        <a:ext cx="965272" cy="3028611"/>
      </dsp:txXfrm>
    </dsp:sp>
    <dsp:sp modelId="{0984C15C-F7D8-4A7F-B8E4-5EE497014B09}">
      <dsp:nvSpPr>
        <dsp:cNvPr id="0" name=""/>
        <dsp:cNvSpPr/>
      </dsp:nvSpPr>
      <dsp:spPr>
        <a:xfrm>
          <a:off x="5635083" y="748675"/>
          <a:ext cx="965272" cy="30286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Crear unidades administrativas</a:t>
          </a:r>
          <a:endParaRPr lang="es-CO" sz="1800" kern="1200" dirty="0"/>
        </a:p>
      </dsp:txBody>
      <dsp:txXfrm>
        <a:off x="5635083" y="748675"/>
        <a:ext cx="965272" cy="3028611"/>
      </dsp:txXfrm>
    </dsp:sp>
    <dsp:sp modelId="{D85FEFB3-F728-4824-AD90-FE5A8CDBE077}">
      <dsp:nvSpPr>
        <dsp:cNvPr id="0" name=""/>
        <dsp:cNvSpPr/>
      </dsp:nvSpPr>
      <dsp:spPr>
        <a:xfrm>
          <a:off x="6761234" y="748675"/>
          <a:ext cx="965272" cy="30286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Asignar y definir funciones y cargos</a:t>
          </a:r>
          <a:endParaRPr lang="es-CO" sz="1800" kern="1200" dirty="0"/>
        </a:p>
      </dsp:txBody>
      <dsp:txXfrm>
        <a:off x="6761234" y="748675"/>
        <a:ext cx="965272" cy="3028611"/>
      </dsp:txXfrm>
    </dsp:sp>
    <dsp:sp modelId="{864ADA08-B2DD-4628-85EE-167AC1CB0B75}">
      <dsp:nvSpPr>
        <dsp:cNvPr id="0" name=""/>
        <dsp:cNvSpPr/>
      </dsp:nvSpPr>
      <dsp:spPr>
        <a:xfrm>
          <a:off x="7887386" y="748675"/>
          <a:ext cx="965272" cy="30286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Crear organigrama</a:t>
          </a:r>
          <a:endParaRPr lang="es-CO" sz="1800" kern="1200" dirty="0"/>
        </a:p>
      </dsp:txBody>
      <dsp:txXfrm>
        <a:off x="7887386" y="748675"/>
        <a:ext cx="965272" cy="302861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9549C2-0420-4C32-A81F-9B78A72125AB}">
      <dsp:nvSpPr>
        <dsp:cNvPr id="0" name=""/>
        <dsp:cNvSpPr/>
      </dsp:nvSpPr>
      <dsp:spPr>
        <a:xfrm>
          <a:off x="0" y="4164561"/>
          <a:ext cx="8229600" cy="5465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Informarse sobre el registro de Industria y Comercio. </a:t>
          </a:r>
          <a:endParaRPr lang="es-CO" sz="1900" kern="1200" dirty="0"/>
        </a:p>
      </dsp:txBody>
      <dsp:txXfrm>
        <a:off x="0" y="4164561"/>
        <a:ext cx="8229600" cy="546596"/>
      </dsp:txXfrm>
    </dsp:sp>
    <dsp:sp modelId="{E17E4CD8-12F3-4BF5-9752-E60FFBA5A30C}">
      <dsp:nvSpPr>
        <dsp:cNvPr id="0" name=""/>
        <dsp:cNvSpPr/>
      </dsp:nvSpPr>
      <dsp:spPr>
        <a:xfrm rot="10800000">
          <a:off x="0" y="3332094"/>
          <a:ext cx="8229600" cy="840665"/>
        </a:xfrm>
        <a:prstGeom prst="upArrowCallout">
          <a:avLst/>
        </a:prstGeom>
        <a:solidFill>
          <a:schemeClr val="accent4">
            <a:hueOff val="-531712"/>
            <a:satOff val="397"/>
            <a:lumOff val="17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Realizar la escritura pública, se hace ante un notario</a:t>
          </a:r>
          <a:endParaRPr lang="es-CO" sz="1900" kern="1200" dirty="0"/>
        </a:p>
      </dsp:txBody>
      <dsp:txXfrm rot="10800000">
        <a:off x="0" y="3332094"/>
        <a:ext cx="8229600" cy="840665"/>
      </dsp:txXfrm>
    </dsp:sp>
    <dsp:sp modelId="{105C3667-5D1E-4350-A144-EAB91721C8EC}">
      <dsp:nvSpPr>
        <dsp:cNvPr id="0" name=""/>
        <dsp:cNvSpPr/>
      </dsp:nvSpPr>
      <dsp:spPr>
        <a:xfrm rot="10800000">
          <a:off x="0" y="2499628"/>
          <a:ext cx="8229600" cy="840665"/>
        </a:xfrm>
        <a:prstGeom prst="upArrowCallout">
          <a:avLst/>
        </a:prstGeom>
        <a:solidFill>
          <a:schemeClr val="accent4">
            <a:hueOff val="-1063424"/>
            <a:satOff val="794"/>
            <a:lumOff val="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Hacer el registro en la Cámara de Comercio</a:t>
          </a:r>
          <a:endParaRPr lang="es-CO" sz="1900" kern="1200" dirty="0"/>
        </a:p>
      </dsp:txBody>
      <dsp:txXfrm rot="10800000">
        <a:off x="0" y="2499628"/>
        <a:ext cx="8229600" cy="840665"/>
      </dsp:txXfrm>
    </dsp:sp>
    <dsp:sp modelId="{D15FA523-E66B-4BA6-8D3A-E03861D6E97C}">
      <dsp:nvSpPr>
        <dsp:cNvPr id="0" name=""/>
        <dsp:cNvSpPr/>
      </dsp:nvSpPr>
      <dsp:spPr>
        <a:xfrm rot="10800000">
          <a:off x="0" y="1667162"/>
          <a:ext cx="8229600" cy="840665"/>
        </a:xfrm>
        <a:prstGeom prst="upArrowCallout">
          <a:avLst/>
        </a:prstGeom>
        <a:solidFill>
          <a:schemeClr val="accent4">
            <a:hueOff val="-1595136"/>
            <a:satOff val="1192"/>
            <a:lumOff val="5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Inscribir el RUT, solicitar el </a:t>
          </a:r>
          <a:r>
            <a:rPr lang="es-CO" sz="1900" kern="1200" dirty="0" err="1" smtClean="0"/>
            <a:t>NIT</a:t>
          </a:r>
          <a:endParaRPr lang="es-CO" sz="1900" kern="1200" dirty="0"/>
        </a:p>
      </dsp:txBody>
      <dsp:txXfrm rot="10800000">
        <a:off x="0" y="1667162"/>
        <a:ext cx="8229600" cy="840665"/>
      </dsp:txXfrm>
    </dsp:sp>
    <dsp:sp modelId="{8170712B-628F-45F8-90B8-2A4CB4726673}">
      <dsp:nvSpPr>
        <dsp:cNvPr id="0" name=""/>
        <dsp:cNvSpPr/>
      </dsp:nvSpPr>
      <dsp:spPr>
        <a:xfrm rot="10800000">
          <a:off x="0" y="834695"/>
          <a:ext cx="8229600" cy="840665"/>
        </a:xfrm>
        <a:prstGeom prst="upArrowCallout">
          <a:avLst/>
        </a:prstGeom>
        <a:solidFill>
          <a:schemeClr val="accent4">
            <a:hueOff val="-2126848"/>
            <a:satOff val="1589"/>
            <a:lumOff val="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Verificar la disponibilidad del nombre</a:t>
          </a:r>
          <a:endParaRPr lang="es-CO" sz="1900" kern="1200" dirty="0"/>
        </a:p>
      </dsp:txBody>
      <dsp:txXfrm rot="10800000">
        <a:off x="0" y="834695"/>
        <a:ext cx="8229600" cy="840665"/>
      </dsp:txXfrm>
    </dsp:sp>
    <dsp:sp modelId="{6BF512C8-C811-45EF-B833-C9B1BC405823}">
      <dsp:nvSpPr>
        <dsp:cNvPr id="0" name=""/>
        <dsp:cNvSpPr/>
      </dsp:nvSpPr>
      <dsp:spPr>
        <a:xfrm rot="10800000">
          <a:off x="0" y="2229"/>
          <a:ext cx="8229600" cy="840665"/>
        </a:xfrm>
        <a:prstGeom prst="upArrowCallout">
          <a:avLst/>
        </a:prstGeom>
        <a:solidFill>
          <a:schemeClr val="accent4">
            <a:hueOff val="-2658560"/>
            <a:satOff val="1986"/>
            <a:lumOff val="86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Elaborar la minuta de constitución de la sociedad</a:t>
          </a:r>
          <a:endParaRPr lang="es-CO" sz="1900" kern="1200" dirty="0"/>
        </a:p>
      </dsp:txBody>
      <dsp:txXfrm rot="10800000">
        <a:off x="0" y="2229"/>
        <a:ext cx="8229600" cy="84066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A19564-0DA7-48A1-9F51-280AF14699ED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Solicitud de vinculación a un Fondo de Pensiones y cesantías</a:t>
          </a:r>
          <a:endParaRPr lang="es-CO" sz="2100" kern="1200" dirty="0"/>
        </a:p>
      </dsp:txBody>
      <dsp:txXfrm>
        <a:off x="0" y="591343"/>
        <a:ext cx="2571749" cy="1543050"/>
      </dsp:txXfrm>
    </dsp:sp>
    <dsp:sp modelId="{E40C6BBA-5153-4962-92B5-0455B562DC31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4">
            <a:hueOff val="-531712"/>
            <a:satOff val="397"/>
            <a:lumOff val="17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Afiliación a una Caja de Compensación Familiar</a:t>
          </a:r>
          <a:endParaRPr lang="es-CO" sz="2100" kern="1200" dirty="0"/>
        </a:p>
      </dsp:txBody>
      <dsp:txXfrm>
        <a:off x="2828925" y="591343"/>
        <a:ext cx="2571749" cy="1543050"/>
      </dsp:txXfrm>
    </dsp:sp>
    <dsp:sp modelId="{3765AB8F-4F23-49E6-84BA-629342093CF9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4">
            <a:hueOff val="-1063424"/>
            <a:satOff val="794"/>
            <a:lumOff val="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Inscripción en el </a:t>
          </a:r>
          <a:r>
            <a:rPr lang="es-CO" sz="2100" kern="1200" dirty="0" err="1" smtClean="0"/>
            <a:t>ICBF</a:t>
          </a:r>
          <a:endParaRPr lang="es-CO" sz="2100" kern="1200" dirty="0"/>
        </a:p>
      </dsp:txBody>
      <dsp:txXfrm>
        <a:off x="5657849" y="591343"/>
        <a:ext cx="2571749" cy="1543050"/>
      </dsp:txXfrm>
    </dsp:sp>
    <dsp:sp modelId="{8BE1709A-7DEB-4737-A2E2-DD5850F3478F}">
      <dsp:nvSpPr>
        <dsp:cNvPr id="0" name=""/>
        <dsp:cNvSpPr/>
      </dsp:nvSpPr>
      <dsp:spPr>
        <a:xfrm>
          <a:off x="0" y="2391569"/>
          <a:ext cx="2571749" cy="1543050"/>
        </a:xfrm>
        <a:prstGeom prst="rect">
          <a:avLst/>
        </a:prstGeom>
        <a:solidFill>
          <a:schemeClr val="accent4">
            <a:hueOff val="-1595136"/>
            <a:satOff val="1192"/>
            <a:lumOff val="5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Reglamento de Higiene y Seguridad Social</a:t>
          </a:r>
          <a:endParaRPr lang="es-CO" sz="2100" kern="1200" dirty="0"/>
        </a:p>
      </dsp:txBody>
      <dsp:txXfrm>
        <a:off x="0" y="2391569"/>
        <a:ext cx="2571749" cy="1543050"/>
      </dsp:txXfrm>
    </dsp:sp>
    <dsp:sp modelId="{2C80E000-A385-4F5A-BACE-238260C029E0}">
      <dsp:nvSpPr>
        <dsp:cNvPr id="0" name=""/>
        <dsp:cNvSpPr/>
      </dsp:nvSpPr>
      <dsp:spPr>
        <a:xfrm>
          <a:off x="2828925" y="2391569"/>
          <a:ext cx="2571749" cy="1543050"/>
        </a:xfrm>
        <a:prstGeom prst="rect">
          <a:avLst/>
        </a:prstGeom>
        <a:solidFill>
          <a:schemeClr val="accent4">
            <a:hueOff val="-2126848"/>
            <a:satOff val="1589"/>
            <a:lumOff val="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Certificado de </a:t>
          </a:r>
          <a:r>
            <a:rPr lang="es-CO" sz="2100" kern="1200" dirty="0" err="1" smtClean="0"/>
            <a:t>Sayco</a:t>
          </a:r>
          <a:r>
            <a:rPr lang="es-CO" sz="2100" kern="1200" dirty="0" smtClean="0"/>
            <a:t> y </a:t>
          </a:r>
          <a:r>
            <a:rPr lang="es-CO" sz="2100" kern="1200" dirty="0" err="1" smtClean="0"/>
            <a:t>Acinpro</a:t>
          </a:r>
          <a:endParaRPr lang="es-CO" sz="2100" kern="1200" dirty="0"/>
        </a:p>
      </dsp:txBody>
      <dsp:txXfrm>
        <a:off x="2828925" y="2391569"/>
        <a:ext cx="2571749" cy="1543050"/>
      </dsp:txXfrm>
    </dsp:sp>
    <dsp:sp modelId="{06AE3A5C-6383-4B2E-A3E6-60CC688EC581}">
      <dsp:nvSpPr>
        <dsp:cNvPr id="0" name=""/>
        <dsp:cNvSpPr/>
      </dsp:nvSpPr>
      <dsp:spPr>
        <a:xfrm>
          <a:off x="5657849" y="2391569"/>
          <a:ext cx="2571749" cy="1543050"/>
        </a:xfrm>
        <a:prstGeom prst="rect">
          <a:avLst/>
        </a:prstGeom>
        <a:solidFill>
          <a:schemeClr val="accent4">
            <a:hueOff val="-2658560"/>
            <a:satOff val="1986"/>
            <a:lumOff val="86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Inscripción ante la </a:t>
          </a:r>
          <a:r>
            <a:rPr lang="es-CO" sz="2100" kern="1200" dirty="0" err="1" smtClean="0"/>
            <a:t>EPS</a:t>
          </a:r>
          <a:endParaRPr lang="es-CO" sz="2100" kern="1200" dirty="0"/>
        </a:p>
      </dsp:txBody>
      <dsp:txXfrm>
        <a:off x="5657849" y="2391569"/>
        <a:ext cx="2571749" cy="15430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500837-9AE5-4E76-AB09-7907706C6ECB}">
      <dsp:nvSpPr>
        <dsp:cNvPr id="0" name=""/>
        <dsp:cNvSpPr/>
      </dsp:nvSpPr>
      <dsp:spPr>
        <a:xfrm>
          <a:off x="0" y="54326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5D92A-CC01-4D40-AB7F-E0337D3F1881}">
      <dsp:nvSpPr>
        <dsp:cNvPr id="0" name=""/>
        <dsp:cNvSpPr/>
      </dsp:nvSpPr>
      <dsp:spPr>
        <a:xfrm>
          <a:off x="411480" y="41421"/>
          <a:ext cx="5760720" cy="1003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400" kern="1200" dirty="0" smtClean="0"/>
            <a:t>Informar</a:t>
          </a:r>
          <a:endParaRPr lang="es-CO" sz="3400" kern="1200" dirty="0"/>
        </a:p>
      </dsp:txBody>
      <dsp:txXfrm>
        <a:off x="411480" y="41421"/>
        <a:ext cx="5760720" cy="1003680"/>
      </dsp:txXfrm>
    </dsp:sp>
    <dsp:sp modelId="{CF9D58E0-43F1-40E8-8324-19F6ABC2D3E7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-1329280"/>
              <a:satOff val="993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26672-95D0-41D6-AE49-75A127DD9BE9}">
      <dsp:nvSpPr>
        <dsp:cNvPr id="0" name=""/>
        <dsp:cNvSpPr/>
      </dsp:nvSpPr>
      <dsp:spPr>
        <a:xfrm>
          <a:off x="411480" y="1583661"/>
          <a:ext cx="5760720" cy="1003680"/>
        </a:xfrm>
        <a:prstGeom prst="roundRect">
          <a:avLst/>
        </a:prstGeom>
        <a:solidFill>
          <a:schemeClr val="accent4">
            <a:hueOff val="-1329280"/>
            <a:satOff val="993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400" kern="1200" dirty="0" smtClean="0"/>
            <a:t>Llevar</a:t>
          </a:r>
          <a:endParaRPr lang="es-CO" sz="3400" kern="1200" dirty="0"/>
        </a:p>
      </dsp:txBody>
      <dsp:txXfrm>
        <a:off x="411480" y="1583661"/>
        <a:ext cx="5760720" cy="1003680"/>
      </dsp:txXfrm>
    </dsp:sp>
    <dsp:sp modelId="{F46BC34E-9F3F-4818-A051-5F0F8C2B7A23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-2658560"/>
              <a:satOff val="198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7A73A-575B-431B-8391-609E80B662D1}">
      <dsp:nvSpPr>
        <dsp:cNvPr id="0" name=""/>
        <dsp:cNvSpPr/>
      </dsp:nvSpPr>
      <dsp:spPr>
        <a:xfrm>
          <a:off x="411480" y="3125901"/>
          <a:ext cx="5760720" cy="1003680"/>
        </a:xfrm>
        <a:prstGeom prst="roundRect">
          <a:avLst/>
        </a:prstGeom>
        <a:solidFill>
          <a:schemeClr val="accent4">
            <a:hueOff val="-2658560"/>
            <a:satOff val="1986"/>
            <a:lumOff val="86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400" kern="1200" dirty="0" smtClean="0"/>
            <a:t>Recaudar</a:t>
          </a:r>
          <a:endParaRPr lang="es-CO" sz="3400" kern="1200" dirty="0"/>
        </a:p>
      </dsp:txBody>
      <dsp:txXfrm>
        <a:off x="411480" y="3125901"/>
        <a:ext cx="5760720" cy="100368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C0FE98-953B-433D-A926-2A2406748D2C}">
      <dsp:nvSpPr>
        <dsp:cNvPr id="0" name=""/>
        <dsp:cNvSpPr/>
      </dsp:nvSpPr>
      <dsp:spPr>
        <a:xfrm>
          <a:off x="3506018" y="1793"/>
          <a:ext cx="1217562" cy="7914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Impuesto sobre la renta</a:t>
          </a:r>
          <a:endParaRPr lang="es-CO" sz="1300" kern="1200" dirty="0"/>
        </a:p>
      </dsp:txBody>
      <dsp:txXfrm>
        <a:off x="3506018" y="1793"/>
        <a:ext cx="1217562" cy="791415"/>
      </dsp:txXfrm>
    </dsp:sp>
    <dsp:sp modelId="{C661AB68-DFE0-4880-8692-42E3CDF0C9D7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2482052" y="104839"/>
              </a:moveTo>
              <a:arcTo wR="1865480" hR="1865480" stAng="17358008" swAng="1502325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98A78-0A7B-4963-A9E5-A4CD2773C379}">
      <dsp:nvSpPr>
        <dsp:cNvPr id="0" name=""/>
        <dsp:cNvSpPr/>
      </dsp:nvSpPr>
      <dsp:spPr>
        <a:xfrm>
          <a:off x="5121571" y="934533"/>
          <a:ext cx="1217562" cy="791415"/>
        </a:xfrm>
        <a:prstGeom prst="roundRect">
          <a:avLst/>
        </a:prstGeom>
        <a:solidFill>
          <a:schemeClr val="accent4">
            <a:hueOff val="-531712"/>
            <a:satOff val="397"/>
            <a:lumOff val="17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Impuesto al patrimonio</a:t>
          </a:r>
          <a:endParaRPr lang="es-CO" sz="1300" kern="1200" dirty="0"/>
        </a:p>
      </dsp:txBody>
      <dsp:txXfrm>
        <a:off x="5121571" y="934533"/>
        <a:ext cx="1217562" cy="791415"/>
      </dsp:txXfrm>
    </dsp:sp>
    <dsp:sp modelId="{DADC0296-0280-4589-A465-837DBF914D59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3655051" y="1338742"/>
              </a:moveTo>
              <a:arcTo wR="1865480" hR="1865480" stAng="20615933" swAng="1968134"/>
            </a:path>
          </a:pathLst>
        </a:custGeom>
        <a:noFill/>
        <a:ln w="9525" cap="flat" cmpd="sng" algn="ctr">
          <a:solidFill>
            <a:schemeClr val="accent4">
              <a:hueOff val="-531712"/>
              <a:satOff val="397"/>
              <a:lumOff val="1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EF366-7CE8-45BD-8950-F1D18EC41FB8}">
      <dsp:nvSpPr>
        <dsp:cNvPr id="0" name=""/>
        <dsp:cNvSpPr/>
      </dsp:nvSpPr>
      <dsp:spPr>
        <a:xfrm>
          <a:off x="5121571" y="2800013"/>
          <a:ext cx="1217562" cy="791415"/>
        </a:xfrm>
        <a:prstGeom prst="roundRect">
          <a:avLst/>
        </a:prstGeom>
        <a:solidFill>
          <a:schemeClr val="accent4">
            <a:hueOff val="-1063424"/>
            <a:satOff val="794"/>
            <a:lumOff val="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Impuesto sobre el valor agregado</a:t>
          </a:r>
          <a:endParaRPr lang="es-CO" sz="1300" kern="1200" dirty="0"/>
        </a:p>
      </dsp:txBody>
      <dsp:txXfrm>
        <a:off x="5121571" y="2800013"/>
        <a:ext cx="1217562" cy="791415"/>
      </dsp:txXfrm>
    </dsp:sp>
    <dsp:sp modelId="{7B693EA8-602D-4FA4-B6CB-ED0E07E06FAA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3169266" y="3199706"/>
              </a:moveTo>
              <a:arcTo wR="1865480" hR="1865480" stAng="2739667" swAng="1502325"/>
            </a:path>
          </a:pathLst>
        </a:custGeom>
        <a:noFill/>
        <a:ln w="9525" cap="flat" cmpd="sng" algn="ctr">
          <a:solidFill>
            <a:schemeClr val="accent4">
              <a:hueOff val="-1063424"/>
              <a:satOff val="794"/>
              <a:lumOff val="3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865CC-8B9C-4FFC-9676-EE2C7D0E3594}">
      <dsp:nvSpPr>
        <dsp:cNvPr id="0" name=""/>
        <dsp:cNvSpPr/>
      </dsp:nvSpPr>
      <dsp:spPr>
        <a:xfrm>
          <a:off x="3506018" y="3732753"/>
          <a:ext cx="1217562" cy="791415"/>
        </a:xfrm>
        <a:prstGeom prst="roundRect">
          <a:avLst/>
        </a:prstGeom>
        <a:solidFill>
          <a:schemeClr val="accent4">
            <a:hueOff val="-1595136"/>
            <a:satOff val="1192"/>
            <a:lumOff val="5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Retención en la fuente</a:t>
          </a:r>
          <a:endParaRPr lang="es-CO" sz="1300" kern="1200" dirty="0"/>
        </a:p>
      </dsp:txBody>
      <dsp:txXfrm>
        <a:off x="3506018" y="3732753"/>
        <a:ext cx="1217562" cy="791415"/>
      </dsp:txXfrm>
    </dsp:sp>
    <dsp:sp modelId="{1386C987-A2EA-4D02-937F-0DE52956F5ED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1248907" y="3626120"/>
              </a:moveTo>
              <a:arcTo wR="1865480" hR="1865480" stAng="6558008" swAng="1502325"/>
            </a:path>
          </a:pathLst>
        </a:custGeom>
        <a:noFill/>
        <a:ln w="9525" cap="flat" cmpd="sng" algn="ctr">
          <a:solidFill>
            <a:schemeClr val="accent4">
              <a:hueOff val="-1595136"/>
              <a:satOff val="1192"/>
              <a:lumOff val="5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F23EB-9908-42AE-82E9-77475B08238C}">
      <dsp:nvSpPr>
        <dsp:cNvPr id="0" name=""/>
        <dsp:cNvSpPr/>
      </dsp:nvSpPr>
      <dsp:spPr>
        <a:xfrm>
          <a:off x="1890465" y="2800013"/>
          <a:ext cx="1217562" cy="791415"/>
        </a:xfrm>
        <a:prstGeom prst="roundRect">
          <a:avLst/>
        </a:prstGeom>
        <a:solidFill>
          <a:schemeClr val="accent4">
            <a:hueOff val="-2126848"/>
            <a:satOff val="1589"/>
            <a:lumOff val="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ICA</a:t>
          </a:r>
          <a:endParaRPr lang="es-CO" sz="1300" kern="1200" dirty="0"/>
        </a:p>
      </dsp:txBody>
      <dsp:txXfrm>
        <a:off x="1890465" y="2800013"/>
        <a:ext cx="1217562" cy="791415"/>
      </dsp:txXfrm>
    </dsp:sp>
    <dsp:sp modelId="{C94D3203-BDF7-40F1-B286-A0F598A8487D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75909" y="2392217"/>
              </a:moveTo>
              <a:arcTo wR="1865480" hR="1865480" stAng="9815933" swAng="1968134"/>
            </a:path>
          </a:pathLst>
        </a:custGeom>
        <a:noFill/>
        <a:ln w="9525" cap="flat" cmpd="sng" algn="ctr">
          <a:solidFill>
            <a:schemeClr val="accent4">
              <a:hueOff val="-2126848"/>
              <a:satOff val="1589"/>
              <a:lumOff val="6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090C4-4DC9-40FA-BC98-DA5A3D9A1132}">
      <dsp:nvSpPr>
        <dsp:cNvPr id="0" name=""/>
        <dsp:cNvSpPr/>
      </dsp:nvSpPr>
      <dsp:spPr>
        <a:xfrm>
          <a:off x="1890465" y="934533"/>
          <a:ext cx="1217562" cy="791415"/>
        </a:xfrm>
        <a:prstGeom prst="roundRect">
          <a:avLst/>
        </a:prstGeom>
        <a:solidFill>
          <a:schemeClr val="accent4">
            <a:hueOff val="-2658560"/>
            <a:satOff val="1986"/>
            <a:lumOff val="86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Impuesto Predial</a:t>
          </a:r>
          <a:endParaRPr lang="es-CO" sz="1300" kern="1200" dirty="0"/>
        </a:p>
      </dsp:txBody>
      <dsp:txXfrm>
        <a:off x="1890465" y="934533"/>
        <a:ext cx="1217562" cy="791415"/>
      </dsp:txXfrm>
    </dsp:sp>
    <dsp:sp modelId="{E68F33DB-58D8-416E-8541-2A348E1B44D2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561694" y="531254"/>
              </a:moveTo>
              <a:arcTo wR="1865480" hR="1865480" stAng="13539667" swAng="1502325"/>
            </a:path>
          </a:pathLst>
        </a:custGeom>
        <a:noFill/>
        <a:ln w="9525" cap="flat" cmpd="sng" algn="ctr">
          <a:solidFill>
            <a:schemeClr val="accent4">
              <a:hueOff val="-2658560"/>
              <a:satOff val="198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2685-AAB4-42CD-992A-2F7DCDB12C79}" type="datetimeFigureOut">
              <a:rPr lang="es-CO" smtClean="0"/>
              <a:pPr/>
              <a:t>04/09/2012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21B-0CA0-4B2B-8505-B2D17609C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2685-AAB4-42CD-992A-2F7DCDB12C79}" type="datetimeFigureOut">
              <a:rPr lang="es-CO" smtClean="0"/>
              <a:pPr/>
              <a:t>04/09/2012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21B-0CA0-4B2B-8505-B2D17609C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2685-AAB4-42CD-992A-2F7DCDB12C79}" type="datetimeFigureOut">
              <a:rPr lang="es-CO" smtClean="0"/>
              <a:pPr/>
              <a:t>04/09/2012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21B-0CA0-4B2B-8505-B2D17609C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2685-AAB4-42CD-992A-2F7DCDB12C79}" type="datetimeFigureOut">
              <a:rPr lang="es-CO" smtClean="0"/>
              <a:pPr/>
              <a:t>04/09/2012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21B-0CA0-4B2B-8505-B2D17609C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2685-AAB4-42CD-992A-2F7DCDB12C79}" type="datetimeFigureOut">
              <a:rPr lang="es-CO" smtClean="0"/>
              <a:pPr/>
              <a:t>04/09/2012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21B-0CA0-4B2B-8505-B2D17609C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2685-AAB4-42CD-992A-2F7DCDB12C79}" type="datetimeFigureOut">
              <a:rPr lang="es-CO" smtClean="0"/>
              <a:pPr/>
              <a:t>04/09/2012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21B-0CA0-4B2B-8505-B2D17609C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2685-AAB4-42CD-992A-2F7DCDB12C79}" type="datetimeFigureOut">
              <a:rPr lang="es-CO" smtClean="0"/>
              <a:pPr/>
              <a:t>04/09/2012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21B-0CA0-4B2B-8505-B2D17609C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2685-AAB4-42CD-992A-2F7DCDB12C79}" type="datetimeFigureOut">
              <a:rPr lang="es-CO" smtClean="0"/>
              <a:pPr/>
              <a:t>04/09/2012</a:t>
            </a:fld>
            <a:endParaRPr lang="es-CO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96A21B-0CA0-4B2B-8505-B2D17609C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2685-AAB4-42CD-992A-2F7DCDB12C79}" type="datetimeFigureOut">
              <a:rPr lang="es-CO" smtClean="0"/>
              <a:pPr/>
              <a:t>04/09/2012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21B-0CA0-4B2B-8505-B2D17609C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2685-AAB4-42CD-992A-2F7DCDB12C79}" type="datetimeFigureOut">
              <a:rPr lang="es-CO" smtClean="0"/>
              <a:pPr/>
              <a:t>04/09/2012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F96A21B-0CA0-4B2B-8505-B2D17609C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F192685-AAB4-42CD-992A-2F7DCDB12C79}" type="datetimeFigureOut">
              <a:rPr lang="es-CO" smtClean="0"/>
              <a:pPr/>
              <a:t>04/09/2012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21B-0CA0-4B2B-8505-B2D17609C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F192685-AAB4-42CD-992A-2F7DCDB12C79}" type="datetimeFigureOut">
              <a:rPr lang="es-CO" smtClean="0"/>
              <a:pPr/>
              <a:t>04/09/2012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F96A21B-0CA0-4B2B-8505-B2D17609C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ntiguo.itson.mx/publicaciones/contaduria/PDF%202008/56%20Julio2008/estudioadmtivo.pdf" TargetMode="External"/><Relationship Id="rId2" Type="http://schemas.openxmlformats.org/officeDocument/2006/relationships/hyperlink" Target="http://www.scribd.com/doc/41767724/ESTUDIO-ADMINISTRATIV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youtube.com/watch?v=A0KZUuUvoE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Estudio Organizacional, administrativo y legal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99385"/>
            <a:ext cx="4680520" cy="4104456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s-CO" sz="2800" dirty="0" smtClean="0"/>
              <a:t>Características generales de la compañía, tipo de negocio(comercializador, productor, importador, empresa de servicio, etc.)</a:t>
            </a:r>
          </a:p>
        </p:txBody>
      </p:sp>
      <p:pic>
        <p:nvPicPr>
          <p:cNvPr id="7170" name="Picture 2" descr="http://us.123rf.com/400wm/400/400/ndul/ndul1106/ndul110600021/9706709-comercializador-de-internet-haciendo-su-negocio-en-un-centro-comercial-virtual-concep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23780">
            <a:off x="4880659" y="2522218"/>
            <a:ext cx="3737001" cy="26439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836713"/>
            <a:ext cx="5760640" cy="2592287"/>
          </a:xfrm>
        </p:spPr>
        <p:txBody>
          <a:bodyPr>
            <a:normAutofit/>
          </a:bodyPr>
          <a:lstStyle/>
          <a:p>
            <a:r>
              <a:rPr lang="es-CO" dirty="0" smtClean="0"/>
              <a:t>Políticas internas y externas</a:t>
            </a:r>
          </a:p>
          <a:p>
            <a:r>
              <a:rPr lang="es-CO" dirty="0" smtClean="0"/>
              <a:t>Identificación de mercado objetivo</a:t>
            </a:r>
          </a:p>
          <a:p>
            <a:r>
              <a:rPr lang="es-CO" dirty="0" smtClean="0"/>
              <a:t>formulación de estrategia competitiva</a:t>
            </a:r>
            <a:endParaRPr lang="es-CO" dirty="0"/>
          </a:p>
        </p:txBody>
      </p:sp>
      <p:pic>
        <p:nvPicPr>
          <p:cNvPr id="6148" name="Picture 4" descr="http://estelaram.com/wp-content/uploads/2010/02/LeadScoring-460x3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757214">
            <a:off x="4788024" y="2996952"/>
            <a:ext cx="3624218" cy="3096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2. Estudio Administrativo</a:t>
            </a:r>
          </a:p>
        </p:txBody>
      </p:sp>
    </p:spTree>
    <p:extLst>
      <p:ext uri="{BB962C8B-B14F-4D97-AF65-F5344CB8AC3E}">
        <p14:creationId xmlns:p14="http://schemas.microsoft.com/office/powerpoint/2010/main" xmlns="" val="10235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</a:t>
            </a:r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7198568" cy="1066688"/>
          </a:xfrm>
        </p:spPr>
        <p:txBody>
          <a:bodyPr/>
          <a:lstStyle/>
          <a:p>
            <a:pPr algn="just"/>
            <a:r>
              <a:rPr lang="es-CO" dirty="0" smtClean="0"/>
              <a:t>Definir el plan estratégico, aspectos relacionados con el organigrama, los recursos humanos y condiciones laborales del proyecto.</a:t>
            </a:r>
            <a:endParaRPr lang="es-CO" dirty="0"/>
          </a:p>
        </p:txBody>
      </p:sp>
      <p:pic>
        <p:nvPicPr>
          <p:cNvPr id="11266" name="Picture 2" descr="http://www.eduvyt.com.mx/file.php/1/Gestion_publica_/Planeacion/GPPE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57875">
            <a:off x="5796137" y="404664"/>
            <a:ext cx="2188044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9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Proceso administrativo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Planificación</a:t>
            </a:r>
          </a:p>
          <a:p>
            <a:pPr eaLnBrk="1" hangingPunct="1"/>
            <a:r>
              <a:rPr lang="es-ES" smtClean="0"/>
              <a:t>Organización</a:t>
            </a:r>
          </a:p>
          <a:p>
            <a:pPr eaLnBrk="1" hangingPunct="1"/>
            <a:r>
              <a:rPr lang="es-ES" smtClean="0"/>
              <a:t>Dirección</a:t>
            </a:r>
          </a:p>
          <a:p>
            <a:pPr eaLnBrk="1" hangingPunct="1"/>
            <a:r>
              <a:rPr lang="es-ES" smtClean="0"/>
              <a:t>Coordinación</a:t>
            </a:r>
          </a:p>
          <a:p>
            <a:pPr eaLnBrk="1" hangingPunct="1"/>
            <a:r>
              <a:rPr lang="es-ES" smtClean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xmlns="" val="37149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Planeación Estratégica</a:t>
            </a:r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852988"/>
          </a:xfrm>
        </p:spPr>
        <p:txBody>
          <a:bodyPr>
            <a:normAutofit/>
          </a:bodyPr>
          <a:lstStyle/>
          <a:p>
            <a:pPr eaLnBrk="1" hangingPunct="1"/>
            <a:r>
              <a:rPr lang="es-ES" sz="2800" dirty="0" smtClean="0"/>
              <a:t>¿Quién lo hará?, ¿Cuándo se llevará a cabo?, ¿Cómo se realizará?, ¿Dónde se implementará?.</a:t>
            </a:r>
          </a:p>
          <a:p>
            <a:pPr eaLnBrk="1" hangingPunct="1"/>
            <a:r>
              <a:rPr lang="es-ES" sz="2800" dirty="0" smtClean="0"/>
              <a:t>Misión</a:t>
            </a:r>
          </a:p>
          <a:p>
            <a:pPr eaLnBrk="1" hangingPunct="1"/>
            <a:r>
              <a:rPr lang="es-ES" sz="2800" dirty="0" smtClean="0"/>
              <a:t>Visión</a:t>
            </a:r>
          </a:p>
        </p:txBody>
      </p:sp>
      <p:pic>
        <p:nvPicPr>
          <p:cNvPr id="6" name="Picture 4" descr="http://campus.dokeos.com/courses/UNIVERSIDADCENTRAL7fae/document/images/objetivo_1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1430">
            <a:off x="4420595" y="3277594"/>
            <a:ext cx="2888302" cy="28883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4086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27984" y="2028406"/>
            <a:ext cx="7467600" cy="4525963"/>
          </a:xfrm>
        </p:spPr>
        <p:txBody>
          <a:bodyPr>
            <a:normAutofit/>
          </a:bodyPr>
          <a:lstStyle/>
          <a:p>
            <a:r>
              <a:rPr lang="es-ES" sz="2800" dirty="0"/>
              <a:t>Objetivos</a:t>
            </a:r>
          </a:p>
          <a:p>
            <a:r>
              <a:rPr lang="es-ES" sz="2800" dirty="0"/>
              <a:t>Políticas</a:t>
            </a:r>
          </a:p>
          <a:p>
            <a:r>
              <a:rPr lang="es-ES" sz="2800" dirty="0"/>
              <a:t>Estrategias</a:t>
            </a:r>
          </a:p>
          <a:p>
            <a:r>
              <a:rPr lang="es-ES" sz="2800" dirty="0"/>
              <a:t>Valores</a:t>
            </a:r>
          </a:p>
          <a:p>
            <a:r>
              <a:rPr lang="es-ES" sz="2800" dirty="0"/>
              <a:t>Análisis FODA</a:t>
            </a:r>
          </a:p>
          <a:p>
            <a:endParaRPr lang="es-CO" sz="2800" dirty="0"/>
          </a:p>
        </p:txBody>
      </p:sp>
      <p:pic>
        <p:nvPicPr>
          <p:cNvPr id="10242" name="Picture 2" descr="http://www.datosgratis.net/wp-content/uploads/2011/02/objetivos-profesionale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16627">
            <a:off x="395536" y="836712"/>
            <a:ext cx="38100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88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Organigramas</a:t>
            </a: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dirty="0" smtClean="0"/>
              <a:t>Consiste en recuadros que representan los puestos en una organización y los niveles jerárquicos mediante:</a:t>
            </a:r>
          </a:p>
          <a:p>
            <a:pPr lvl="1" eaLnBrk="1" hangingPunct="1"/>
            <a:r>
              <a:rPr lang="es-ES" dirty="0" smtClean="0"/>
              <a:t> Líneas, canales de autoridad y responsabilidad. </a:t>
            </a:r>
          </a:p>
          <a:p>
            <a:pPr lvl="1" eaLnBrk="1" hangingPunct="1"/>
            <a:r>
              <a:rPr lang="es-ES" dirty="0" smtClean="0"/>
              <a:t>Mostrar solamente la estructura del cuerpo administrativo de la empresa.</a:t>
            </a:r>
          </a:p>
        </p:txBody>
      </p:sp>
    </p:spTree>
    <p:extLst>
      <p:ext uri="{BB962C8B-B14F-4D97-AF65-F5344CB8AC3E}">
        <p14:creationId xmlns:p14="http://schemas.microsoft.com/office/powerpoint/2010/main" xmlns="" val="13862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5256584" cy="4525963"/>
          </a:xfrm>
        </p:spPr>
        <p:txBody>
          <a:bodyPr/>
          <a:lstStyle/>
          <a:p>
            <a:r>
              <a:rPr lang="es-ES" dirty="0"/>
              <a:t>Se deben definir los puestos ya que ello muestra claridad a la administración del proyecto.</a:t>
            </a:r>
          </a:p>
          <a:p>
            <a:endParaRPr lang="es-CO" dirty="0"/>
          </a:p>
        </p:txBody>
      </p:sp>
      <p:pic>
        <p:nvPicPr>
          <p:cNvPr id="4" name="Picture 4" descr="http://us.123rf.com/400wm/400/400/nasirkhan/nasirkhan1108/nasirkhan110800277/10402473-3d-hombre-relleno-en-blanco-organig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848">
            <a:off x="4823827" y="1579847"/>
            <a:ext cx="2972986" cy="32491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1411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467543" y="980728"/>
            <a:ext cx="792078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dirty="0" smtClean="0"/>
              <a:t>Planificación de recursos humanos</a:t>
            </a:r>
          </a:p>
        </p:txBody>
      </p:sp>
      <p:sp>
        <p:nvSpPr>
          <p:cNvPr id="6147" name="2 Marcador de contenido"/>
          <p:cNvSpPr>
            <a:spLocks noGrp="1"/>
          </p:cNvSpPr>
          <p:nvPr>
            <p:ph idx="1"/>
          </p:nvPr>
        </p:nvSpPr>
        <p:spPr>
          <a:xfrm>
            <a:off x="467544" y="2332037"/>
            <a:ext cx="7467600" cy="4525963"/>
          </a:xfrm>
        </p:spPr>
        <p:txBody>
          <a:bodyPr/>
          <a:lstStyle/>
          <a:p>
            <a:pPr eaLnBrk="1" hangingPunct="1"/>
            <a:r>
              <a:rPr lang="es-ES" dirty="0" smtClean="0"/>
              <a:t>Reclutamiento</a:t>
            </a:r>
          </a:p>
          <a:p>
            <a:pPr lvl="1" eaLnBrk="1" hangingPunct="1"/>
            <a:r>
              <a:rPr lang="es-ES" dirty="0" smtClean="0"/>
              <a:t>El periódico</a:t>
            </a:r>
          </a:p>
          <a:p>
            <a:pPr lvl="1" eaLnBrk="1" hangingPunct="1"/>
            <a:r>
              <a:rPr lang="es-ES" dirty="0" smtClean="0"/>
              <a:t>La radio</a:t>
            </a:r>
          </a:p>
          <a:p>
            <a:pPr lvl="1" eaLnBrk="1" hangingPunct="1"/>
            <a:r>
              <a:rPr lang="es-ES" dirty="0" smtClean="0"/>
              <a:t>Televisión</a:t>
            </a:r>
          </a:p>
          <a:p>
            <a:pPr lvl="1" eaLnBrk="1" hangingPunct="1"/>
            <a:r>
              <a:rPr lang="es-ES" dirty="0" smtClean="0"/>
              <a:t>Volantes</a:t>
            </a:r>
          </a:p>
        </p:txBody>
      </p:sp>
      <p:pic>
        <p:nvPicPr>
          <p:cNvPr id="4" name="Picture 2" descr="http://2.bp.blogspot.com/_2NLlUpoYXGE/TG2pwhd4bhI/AAAAAAAAABI/Sea2eW0X7_w/s1600/compens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67523">
            <a:off x="4060501" y="2488814"/>
            <a:ext cx="4237230" cy="2824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2184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331640" y="3429000"/>
            <a:ext cx="6629400" cy="1826363"/>
          </a:xfrm>
        </p:spPr>
        <p:txBody>
          <a:bodyPr/>
          <a:lstStyle/>
          <a:p>
            <a:pPr algn="r"/>
            <a:r>
              <a:rPr lang="es-CO" dirty="0" smtClean="0"/>
              <a:t>Integrantes</a:t>
            </a:r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331640" y="4221088"/>
            <a:ext cx="6629400" cy="1066688"/>
          </a:xfrm>
        </p:spPr>
        <p:txBody>
          <a:bodyPr/>
          <a:lstStyle/>
          <a:p>
            <a:pPr algn="r"/>
            <a:r>
              <a:rPr lang="es-CO" dirty="0" err="1" smtClean="0"/>
              <a:t>Yeny</a:t>
            </a:r>
            <a:r>
              <a:rPr lang="es-CO" dirty="0" smtClean="0"/>
              <a:t> Natalia Bernal </a:t>
            </a:r>
            <a:r>
              <a:rPr lang="es-CO" dirty="0" err="1" smtClean="0"/>
              <a:t>Velandia</a:t>
            </a:r>
            <a:endParaRPr lang="es-CO" dirty="0" smtClean="0"/>
          </a:p>
          <a:p>
            <a:pPr algn="r"/>
            <a:r>
              <a:rPr lang="es-CO" dirty="0" smtClean="0"/>
              <a:t>Camilo </a:t>
            </a:r>
            <a:r>
              <a:rPr lang="es-CO" dirty="0" smtClean="0"/>
              <a:t>Andrés </a:t>
            </a:r>
            <a:r>
              <a:rPr lang="es-CO" dirty="0" smtClean="0"/>
              <a:t>Castañeda Triana</a:t>
            </a:r>
          </a:p>
          <a:p>
            <a:pPr algn="r"/>
            <a:r>
              <a:rPr lang="es-CO" dirty="0" smtClean="0"/>
              <a:t>David Ricardo Martínez </a:t>
            </a:r>
            <a:r>
              <a:rPr lang="es-CO" dirty="0" smtClean="0"/>
              <a:t>Hernández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29560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64704"/>
            <a:ext cx="7467600" cy="4525963"/>
          </a:xfrm>
        </p:spPr>
        <p:txBody>
          <a:bodyPr/>
          <a:lstStyle/>
          <a:p>
            <a:pPr marL="285750" lvl="1" eaLnBrk="1" hangingPunct="1">
              <a:buFont typeface="Arial" pitchFamily="34" charset="0"/>
              <a:buChar char="•"/>
              <a:defRPr/>
            </a:pPr>
            <a:r>
              <a:rPr lang="es-ES" sz="3200" dirty="0" smtClean="0"/>
              <a:t>Selección de personal</a:t>
            </a:r>
          </a:p>
          <a:p>
            <a:pPr lvl="1" eaLnBrk="1" hangingPunct="1">
              <a:defRPr/>
            </a:pPr>
            <a:r>
              <a:rPr lang="es-ES" dirty="0" smtClean="0"/>
              <a:t>Formulación de solicitud de empleo</a:t>
            </a:r>
          </a:p>
          <a:p>
            <a:pPr lvl="1" eaLnBrk="1" hangingPunct="1">
              <a:defRPr/>
            </a:pPr>
            <a:r>
              <a:rPr lang="es-ES" dirty="0" smtClean="0"/>
              <a:t>Entrevista con el encargado</a:t>
            </a:r>
          </a:p>
          <a:p>
            <a:pPr lvl="1" eaLnBrk="1" hangingPunct="1">
              <a:defRPr/>
            </a:pPr>
            <a:r>
              <a:rPr lang="es-ES" dirty="0" smtClean="0"/>
              <a:t>Pruebas psicológicas</a:t>
            </a:r>
          </a:p>
          <a:p>
            <a:pPr lvl="1" eaLnBrk="1" hangingPunct="1">
              <a:defRPr/>
            </a:pPr>
            <a:r>
              <a:rPr lang="es-ES" dirty="0" smtClean="0"/>
              <a:t>Físicas</a:t>
            </a:r>
          </a:p>
          <a:p>
            <a:pPr lvl="1" eaLnBrk="1" hangingPunct="1">
              <a:defRPr/>
            </a:pPr>
            <a:r>
              <a:rPr lang="es-ES" dirty="0" smtClean="0"/>
              <a:t>Habilidades</a:t>
            </a:r>
          </a:p>
          <a:p>
            <a:pPr eaLnBrk="1" hangingPunct="1">
              <a:defRPr/>
            </a:pPr>
            <a:endParaRPr lang="es-ES" dirty="0"/>
          </a:p>
        </p:txBody>
      </p:sp>
      <p:pic>
        <p:nvPicPr>
          <p:cNvPr id="4" name="Picture 2" descr="http://www.mujeresdeempresa.com/images/graficos/segmentacion_mercad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81954">
            <a:off x="4427984" y="3068960"/>
            <a:ext cx="3705225" cy="2933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5363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Aspecto Laboral</a:t>
            </a:r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Contrato de trabajo</a:t>
            </a:r>
          </a:p>
          <a:p>
            <a:pPr eaLnBrk="1" hangingPunct="1"/>
            <a:r>
              <a:rPr lang="es-ES" dirty="0" smtClean="0"/>
              <a:t>Reglamento de trabajo</a:t>
            </a:r>
          </a:p>
          <a:p>
            <a:pPr lvl="1" eaLnBrk="1" hangingPunct="1"/>
            <a:r>
              <a:rPr lang="es-ES" dirty="0"/>
              <a:t>L</a:t>
            </a:r>
            <a:r>
              <a:rPr lang="es-ES" dirty="0" smtClean="0"/>
              <a:t>as horas de entrada y de salida</a:t>
            </a:r>
          </a:p>
          <a:p>
            <a:pPr lvl="1" eaLnBrk="1" hangingPunct="1"/>
            <a:r>
              <a:rPr lang="es-ES" dirty="0" smtClean="0"/>
              <a:t>El lugar de trabajo</a:t>
            </a:r>
          </a:p>
          <a:p>
            <a:pPr lvl="1" eaLnBrk="1" hangingPunct="1"/>
            <a:r>
              <a:rPr lang="es-ES" dirty="0" smtClean="0"/>
              <a:t>Los días y lugar de pago</a:t>
            </a:r>
          </a:p>
          <a:p>
            <a:pPr lvl="1" eaLnBrk="1" hangingPunct="1"/>
            <a:r>
              <a:rPr lang="es-ES" dirty="0" smtClean="0"/>
              <a:t>Permisos y licencias</a:t>
            </a:r>
          </a:p>
        </p:txBody>
      </p:sp>
      <p:pic>
        <p:nvPicPr>
          <p:cNvPr id="3074" name="Picture 2" descr="http://aterrizandoentoulouse.files.wordpress.com/2012/05/contrato_temporal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5015" y="3861048"/>
            <a:ext cx="3131840" cy="2186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6046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3. Estudio LEGAL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10888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4725144"/>
            <a:ext cx="6629400" cy="1826363"/>
          </a:xfrm>
        </p:spPr>
        <p:txBody>
          <a:bodyPr/>
          <a:lstStyle/>
          <a:p>
            <a:r>
              <a:rPr lang="es-CO" dirty="0" smtClean="0"/>
              <a:t>objetivo</a:t>
            </a:r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3284984"/>
            <a:ext cx="7200800" cy="1066688"/>
          </a:xfrm>
        </p:spPr>
        <p:txBody>
          <a:bodyPr/>
          <a:lstStyle/>
          <a:p>
            <a:pPr algn="just"/>
            <a:r>
              <a:rPr lang="es-CO" dirty="0" smtClean="0"/>
              <a:t>Estudio de las normas y regulaciones existentes relacionadas con la naturaleza y actividad económica del proyecto. </a:t>
            </a:r>
            <a:endParaRPr lang="es-CO" dirty="0"/>
          </a:p>
        </p:txBody>
      </p:sp>
      <p:pic>
        <p:nvPicPr>
          <p:cNvPr id="1026" name="Picture 2" descr="http://tulavido.files.wordpress.com/2011/04/contrato-fir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951901">
            <a:off x="6144299" y="656397"/>
            <a:ext cx="2143125" cy="2381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08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Sociedades</a:t>
            </a:r>
            <a:endParaRPr lang="es-CO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5242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4440"/>
                <a:gridCol w="1152128"/>
                <a:gridCol w="1296144"/>
                <a:gridCol w="1224136"/>
                <a:gridCol w="1331437"/>
                <a:gridCol w="1260851"/>
                <a:gridCol w="1090463"/>
              </a:tblGrid>
              <a:tr h="370840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s-CO" sz="1400" dirty="0" err="1" smtClean="0"/>
                        <a:t>ITEM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Colectiva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/>
                        <a:t>Comandita simple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Comandita por acciones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Anónima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Limitada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Acciones simplificada</a:t>
                      </a:r>
                      <a:endParaRPr lang="es-CO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Tipo de socios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Socios</a:t>
                      </a:r>
                      <a:endParaRPr lang="es-CO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Gestores</a:t>
                      </a:r>
                      <a:r>
                        <a:rPr lang="es-CO" sz="1400" baseline="0" dirty="0" smtClean="0"/>
                        <a:t> y comanditarios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Accionistas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Socios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Accionistas</a:t>
                      </a:r>
                      <a:endParaRPr lang="es-CO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Capital social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Partes de intereses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Cuotas de igual valor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Acciones de igual valor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Acciones</a:t>
                      </a:r>
                      <a:r>
                        <a:rPr lang="es-CO" sz="1400" baseline="0" dirty="0" smtClean="0"/>
                        <a:t> de igual valor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Cuotas de igual</a:t>
                      </a:r>
                      <a:r>
                        <a:rPr lang="es-CO" sz="1400" baseline="0" dirty="0" smtClean="0"/>
                        <a:t> valor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Acciones de igual</a:t>
                      </a:r>
                      <a:r>
                        <a:rPr lang="es-CO" sz="1400" baseline="0" dirty="0" smtClean="0"/>
                        <a:t> valor</a:t>
                      </a:r>
                      <a:endParaRPr lang="es-CO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Número de socios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Mínimo dos socios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Mínimo</a:t>
                      </a:r>
                      <a:r>
                        <a:rPr lang="es-CO" sz="1400" baseline="0" dirty="0" smtClean="0"/>
                        <a:t> un gestor y máximo 25 comanditarios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Mínimo</a:t>
                      </a:r>
                      <a:r>
                        <a:rPr lang="es-CO" sz="1400" baseline="0" dirty="0" smtClean="0"/>
                        <a:t> un gestor y mínimo 5 comanditarios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Mínimo 5 accionistas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Máximo</a:t>
                      </a:r>
                      <a:r>
                        <a:rPr lang="es-CO" sz="1400" baseline="0" dirty="0" smtClean="0"/>
                        <a:t> 25 </a:t>
                      </a:r>
                      <a:r>
                        <a:rPr lang="es-CO" sz="1400" baseline="0" dirty="0" smtClean="0"/>
                        <a:t>socios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Libre</a:t>
                      </a:r>
                      <a:endParaRPr lang="es-CO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Responsabilidad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Solidaria e ilimitada</a:t>
                      </a:r>
                      <a:endParaRPr lang="es-CO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Solidaria</a:t>
                      </a:r>
                      <a:r>
                        <a:rPr lang="es-CO" sz="1400" baseline="0" dirty="0" smtClean="0"/>
                        <a:t> e ilimitada a los socios gestores y limitada para los socios comanditarios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Hasta el monto de sus aportes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Hasta el monto de sus aportes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Hasta el monto de sus aportes</a:t>
                      </a:r>
                      <a:endParaRPr lang="es-CO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Órganos sociales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Junta de socios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Junta de socios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Asamblea de asociados</a:t>
                      </a:r>
                      <a:r>
                        <a:rPr lang="es-CO" sz="1400" baseline="0" dirty="0" smtClean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Asamblea</a:t>
                      </a:r>
                      <a:r>
                        <a:rPr lang="es-CO" sz="1400" baseline="0" dirty="0" smtClean="0"/>
                        <a:t> general de accionistas. Junta de socios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Junta de</a:t>
                      </a:r>
                      <a:r>
                        <a:rPr lang="es-CO" sz="1400" baseline="0" dirty="0" smtClean="0"/>
                        <a:t> socios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Junta directiva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175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Constitución</a:t>
            </a: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412776"/>
          <a:ext cx="8229600" cy="4713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196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Otros aspectos</a:t>
            </a: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3629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Aspectos Tributarios</a:t>
            </a: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332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Algunas obligaciones tributarias</a:t>
            </a: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9972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620688"/>
            <a:ext cx="6629400" cy="1826363"/>
          </a:xfrm>
        </p:spPr>
        <p:txBody>
          <a:bodyPr>
            <a:normAutofit/>
          </a:bodyPr>
          <a:lstStyle/>
          <a:p>
            <a:pPr algn="ctr"/>
            <a:r>
              <a:rPr lang="es-CO" sz="4000" dirty="0" smtClean="0"/>
              <a:t>4. BIBLIOGRAFÍA</a:t>
            </a:r>
            <a:endParaRPr lang="es-CO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>
          <a:xfrm>
            <a:off x="611560" y="4509120"/>
            <a:ext cx="6629400" cy="1066688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s-CO" dirty="0" err="1" smtClean="0"/>
              <a:t>Berghe</a:t>
            </a:r>
            <a:r>
              <a:rPr lang="es-CO" dirty="0" smtClean="0"/>
              <a:t> Romero, Edgar Van Den. Gestión y gerencia empresariales aplicadas al siglo XXI. Segunda edición. Bogotá D.C. </a:t>
            </a:r>
            <a:r>
              <a:rPr lang="es-CO" dirty="0" err="1" smtClean="0"/>
              <a:t>Ecoe</a:t>
            </a:r>
            <a:r>
              <a:rPr lang="es-CO" dirty="0" smtClean="0"/>
              <a:t> Ediciones, 2010. </a:t>
            </a:r>
          </a:p>
          <a:p>
            <a:pPr>
              <a:buFont typeface="Courier New" pitchFamily="49" charset="0"/>
              <a:buChar char="o"/>
            </a:pP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www.scribd.com/doc/41767724/ESTUDIO-ADMINISTRATIVO</a:t>
            </a:r>
            <a:endParaRPr lang="es-ES" dirty="0"/>
          </a:p>
          <a:p>
            <a:pPr>
              <a:buFont typeface="Courier New" pitchFamily="49" charset="0"/>
              <a:buChar char="o"/>
            </a:pPr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antiguo.itson.mx/publicaciones/contaduria/PDF%202008/56%20Julio2008/estudioadmtivo.pdf</a:t>
            </a:r>
            <a:endParaRPr lang="es-ES" dirty="0"/>
          </a:p>
          <a:p>
            <a:pPr>
              <a:buFont typeface="Courier New" pitchFamily="49" charset="0"/>
              <a:buChar char="o"/>
            </a:pPr>
            <a:r>
              <a:rPr lang="es-CO" dirty="0">
                <a:hlinkClick r:id="rId4"/>
              </a:rPr>
              <a:t>http://www.youtube.com/watch?v=A0KZUuUvoE0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18138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dirty="0" smtClean="0"/>
              <a:t>Planear y definir la </a:t>
            </a:r>
            <a:r>
              <a:rPr lang="es-CO" dirty="0"/>
              <a:t>estructura organizacional, </a:t>
            </a:r>
            <a:r>
              <a:rPr lang="es-CO" dirty="0" smtClean="0"/>
              <a:t>el plan estratégico, el modelo de operación</a:t>
            </a:r>
            <a:r>
              <a:rPr lang="es-CO" dirty="0"/>
              <a:t>, e</a:t>
            </a:r>
            <a:r>
              <a:rPr lang="es-CO" dirty="0" smtClean="0"/>
              <a:t>studiar aspectos legales, laborales </a:t>
            </a:r>
            <a:r>
              <a:rPr lang="es-CO" dirty="0"/>
              <a:t>y de </a:t>
            </a:r>
            <a:r>
              <a:rPr lang="es-CO" dirty="0" smtClean="0"/>
              <a:t>contratación del proyecto.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37694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7467600" cy="1143000"/>
          </a:xfrm>
        </p:spPr>
        <p:txBody>
          <a:bodyPr/>
          <a:lstStyle/>
          <a:p>
            <a:pPr algn="ctr" eaLnBrk="1" hangingPunct="1"/>
            <a:r>
              <a:rPr lang="es-ES" dirty="0" smtClean="0"/>
              <a:t>Tabla de Contenido</a:t>
            </a: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539552" y="1916832"/>
            <a:ext cx="4690864" cy="4525962"/>
          </a:xfrm>
        </p:spPr>
        <p:txBody>
          <a:bodyPr>
            <a:normAutofit/>
          </a:bodyPr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" dirty="0" smtClean="0"/>
              <a:t>Estudio Organizacional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" dirty="0" smtClean="0"/>
              <a:t>Estudio Administrativo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" dirty="0" smtClean="0"/>
              <a:t>Estudio legal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" dirty="0" smtClean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xmlns="" val="15558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1.Estudio organizacional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1235" y="3933056"/>
            <a:ext cx="6629400" cy="1826363"/>
          </a:xfrm>
        </p:spPr>
        <p:txBody>
          <a:bodyPr/>
          <a:lstStyle/>
          <a:p>
            <a:r>
              <a:rPr lang="es-CO" dirty="0" smtClean="0"/>
              <a:t>Objetivo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>
          <a:xfrm>
            <a:off x="681235" y="2564904"/>
            <a:ext cx="6629400" cy="1066688"/>
          </a:xfrm>
        </p:spPr>
        <p:txBody>
          <a:bodyPr/>
          <a:lstStyle/>
          <a:p>
            <a:r>
              <a:rPr lang="es-CO" dirty="0" smtClean="0"/>
              <a:t>Busca determinar estructura organizacional y la forma en que operara el proyecto.</a:t>
            </a:r>
            <a:endParaRPr lang="es-CO" dirty="0"/>
          </a:p>
        </p:txBody>
      </p:sp>
      <p:pic>
        <p:nvPicPr>
          <p:cNvPr id="3076" name="Picture 4" descr="http://www.lauratarot.com/images/futur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10371">
            <a:off x="5444402" y="730436"/>
            <a:ext cx="2693633" cy="20223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3429001"/>
            <a:ext cx="4104456" cy="2880320"/>
          </a:xfrm>
        </p:spPr>
        <p:txBody>
          <a:bodyPr>
            <a:normAutofit/>
          </a:bodyPr>
          <a:lstStyle/>
          <a:p>
            <a:pPr algn="just"/>
            <a:r>
              <a:rPr lang="es-CO" sz="2800" dirty="0" smtClean="0"/>
              <a:t>Define estructura  organizacional, actividad, tamaño, naturaleza del negocio o proyecto.</a:t>
            </a:r>
          </a:p>
          <a:p>
            <a:pPr algn="just"/>
            <a:endParaRPr lang="es-CO" sz="2800" dirty="0"/>
          </a:p>
        </p:txBody>
      </p:sp>
      <p:pic>
        <p:nvPicPr>
          <p:cNvPr id="9218" name="Picture 2" descr="http://cursos.com/informacion/wp-content/uploads/mba_recursos_human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86" y="499598"/>
            <a:ext cx="3343981" cy="2448272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4644008" y="476672"/>
            <a:ext cx="36724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CO" sz="2800" dirty="0" smtClean="0"/>
              <a:t>Necesidades de recursos humanos</a:t>
            </a:r>
          </a:p>
          <a:p>
            <a:pPr marL="457200" indent="-457200" algn="just">
              <a:buFont typeface="Courier New" pitchFamily="49" charset="0"/>
              <a:buChar char="o"/>
            </a:pPr>
            <a:r>
              <a:rPr lang="es-CO" sz="2800" dirty="0" smtClean="0"/>
              <a:t>Sociedad que se va a implementar, normativa del negocio en torno de la misma</a:t>
            </a:r>
          </a:p>
        </p:txBody>
      </p:sp>
      <p:pic>
        <p:nvPicPr>
          <p:cNvPr id="9220" name="Picture 4" descr="http://lsi.ugr.es/~mcapel/BCM_archivos/image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8080">
            <a:off x="5808572" y="3740405"/>
            <a:ext cx="2979440" cy="2753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Pasos para diseño de la estructura organizacional</a:t>
            </a: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74267085"/>
              </p:ext>
            </p:extLst>
          </p:nvPr>
        </p:nvGraphicFramePr>
        <p:xfrm>
          <a:off x="179512" y="1600200"/>
          <a:ext cx="885698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692696"/>
            <a:ext cx="6408712" cy="4525963"/>
          </a:xfrm>
        </p:spPr>
        <p:txBody>
          <a:bodyPr>
            <a:normAutofit/>
          </a:bodyPr>
          <a:lstStyle/>
          <a:p>
            <a:r>
              <a:rPr lang="es-CO" sz="2800" dirty="0" smtClean="0"/>
              <a:t>Relación con clientes y proveedores</a:t>
            </a:r>
          </a:p>
          <a:p>
            <a:r>
              <a:rPr lang="es-CO" sz="2800" dirty="0" smtClean="0"/>
              <a:t>Tipo de tecnología a utilizar</a:t>
            </a:r>
          </a:p>
          <a:p>
            <a:r>
              <a:rPr lang="es-CO" sz="2800" dirty="0" smtClean="0"/>
              <a:t>Logística necesaria</a:t>
            </a:r>
          </a:p>
          <a:p>
            <a:r>
              <a:rPr lang="es-CO" sz="2800" dirty="0" err="1" smtClean="0"/>
              <a:t>Externacionalización</a:t>
            </a:r>
            <a:r>
              <a:rPr lang="es-CO" sz="2800" dirty="0" smtClean="0"/>
              <a:t> de tareas</a:t>
            </a:r>
            <a:endParaRPr lang="es-CO" sz="2800" dirty="0"/>
          </a:p>
        </p:txBody>
      </p:sp>
      <p:pic>
        <p:nvPicPr>
          <p:cNvPr id="2050" name="Picture 2" descr="http://jadishmedia.files.wordpress.com/2011/10/clien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84499">
            <a:off x="914305" y="3534735"/>
            <a:ext cx="3592452" cy="2492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 descr="http://3.bp.blogspot.com/_btTzg-g7ouA/S7ikpoZyB1I/AAAAAAAAA78/OzNg2k2BMgo/s1600/servici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060848"/>
            <a:ext cx="2880320" cy="3086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458</TotalTime>
  <Words>667</Words>
  <Application>Microsoft Office PowerPoint</Application>
  <PresentationFormat>Presentación en pantalla (4:3)</PresentationFormat>
  <Paragraphs>152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Técnico</vt:lpstr>
      <vt:lpstr>Estudio Organizacional, administrativo y legal</vt:lpstr>
      <vt:lpstr>Integrantes</vt:lpstr>
      <vt:lpstr>Objetivo</vt:lpstr>
      <vt:lpstr>Tabla de Contenido</vt:lpstr>
      <vt:lpstr>1.Estudio organizacional</vt:lpstr>
      <vt:lpstr>Objetivo</vt:lpstr>
      <vt:lpstr>Diapositiva 7</vt:lpstr>
      <vt:lpstr>Pasos para diseño de la estructura organizacional</vt:lpstr>
      <vt:lpstr>Diapositiva 9</vt:lpstr>
      <vt:lpstr>Diapositiva 10</vt:lpstr>
      <vt:lpstr>Diapositiva 11</vt:lpstr>
      <vt:lpstr>2. Estudio Administrativo</vt:lpstr>
      <vt:lpstr>Objetivo</vt:lpstr>
      <vt:lpstr>Proceso administrativo</vt:lpstr>
      <vt:lpstr>Planeación Estratégica</vt:lpstr>
      <vt:lpstr>Diapositiva 16</vt:lpstr>
      <vt:lpstr>Organigramas</vt:lpstr>
      <vt:lpstr>Diapositiva 18</vt:lpstr>
      <vt:lpstr>Planificación de recursos humanos</vt:lpstr>
      <vt:lpstr>Diapositiva 20</vt:lpstr>
      <vt:lpstr>Aspecto Laboral</vt:lpstr>
      <vt:lpstr>3. Estudio LEGAL</vt:lpstr>
      <vt:lpstr>objetivo</vt:lpstr>
      <vt:lpstr>Sociedades</vt:lpstr>
      <vt:lpstr>Constitución</vt:lpstr>
      <vt:lpstr>Otros aspectos</vt:lpstr>
      <vt:lpstr>Aspectos Tributarios</vt:lpstr>
      <vt:lpstr>Algunas obligaciones tributarias</vt:lpstr>
      <vt:lpstr>4. BIBLIOGRAFÍA</vt:lpstr>
    </vt:vector>
  </TitlesOfParts>
  <Company>Universidad Nacional de Colombia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ynbernalv</dc:creator>
  <cp:lastModifiedBy>David Ricardo</cp:lastModifiedBy>
  <cp:revision>122</cp:revision>
  <dcterms:created xsi:type="dcterms:W3CDTF">2012-08-31T14:28:02Z</dcterms:created>
  <dcterms:modified xsi:type="dcterms:W3CDTF">2012-09-04T12:58:38Z</dcterms:modified>
</cp:coreProperties>
</file>