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custDataLst>
    <p:tags r:id="rId12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1BE42-0DFE-40A9-900C-C789957A1341}" type="doc">
      <dgm:prSet loTypeId="urn:microsoft.com/office/officeart/2005/8/layout/hierarchy1" loCatId="hierarchy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C3ACF8-52A5-41E1-B347-7225356C0515}">
      <dgm:prSet phldrT="[Texto]"/>
      <dgm:spPr/>
      <dgm:t>
        <a:bodyPr/>
        <a:lstStyle/>
        <a:p>
          <a:r>
            <a:rPr lang="es-CO" dirty="0" smtClean="0"/>
            <a:t>NIVELES  DE DATOS</a:t>
          </a:r>
          <a:endParaRPr lang="es-ES" dirty="0"/>
        </a:p>
      </dgm:t>
    </dgm:pt>
    <dgm:pt modelId="{B502A603-1664-401A-9179-49FE8EE2DADD}" type="parTrans" cxnId="{BF5CCCFB-74AA-4C85-B73F-E4C83E7DA97C}">
      <dgm:prSet/>
      <dgm:spPr/>
      <dgm:t>
        <a:bodyPr/>
        <a:lstStyle/>
        <a:p>
          <a:endParaRPr lang="es-ES"/>
        </a:p>
      </dgm:t>
    </dgm:pt>
    <dgm:pt modelId="{72E4DAA3-C2E1-4C02-9322-A0336A6B7C88}" type="sibTrans" cxnId="{BF5CCCFB-74AA-4C85-B73F-E4C83E7DA97C}">
      <dgm:prSet/>
      <dgm:spPr/>
      <dgm:t>
        <a:bodyPr/>
        <a:lstStyle/>
        <a:p>
          <a:endParaRPr lang="es-ES"/>
        </a:p>
      </dgm:t>
    </dgm:pt>
    <dgm:pt modelId="{5BF81167-DD49-46A7-9D44-9492C700559B}">
      <dgm:prSet phldrT="[Texto]"/>
      <dgm:spPr/>
      <dgm:t>
        <a:bodyPr/>
        <a:lstStyle/>
        <a:p>
          <a:r>
            <a:rPr lang="es-CO" b="1" u="sng" dirty="0" smtClean="0"/>
            <a:t>CATEGÓRICOS</a:t>
          </a:r>
          <a:endParaRPr lang="es-ES" b="1" u="sng" dirty="0"/>
        </a:p>
      </dgm:t>
    </dgm:pt>
    <dgm:pt modelId="{29963CD7-6E80-4071-BA3E-F7E1AC989263}" type="parTrans" cxnId="{587C680E-9280-46D4-9019-5586137B24E1}">
      <dgm:prSet/>
      <dgm:spPr/>
      <dgm:t>
        <a:bodyPr/>
        <a:lstStyle/>
        <a:p>
          <a:endParaRPr lang="es-ES"/>
        </a:p>
      </dgm:t>
    </dgm:pt>
    <dgm:pt modelId="{8190C61B-8EC3-4A63-8D8F-8E7CBC3BFD33}" type="sibTrans" cxnId="{587C680E-9280-46D4-9019-5586137B24E1}">
      <dgm:prSet/>
      <dgm:spPr/>
      <dgm:t>
        <a:bodyPr/>
        <a:lstStyle/>
        <a:p>
          <a:endParaRPr lang="es-ES"/>
        </a:p>
      </dgm:t>
    </dgm:pt>
    <dgm:pt modelId="{2F59164B-6938-466F-A825-F81805CB0C2C}">
      <dgm:prSet phldrT="[Texto]"/>
      <dgm:spPr/>
      <dgm:t>
        <a:bodyPr/>
        <a:lstStyle/>
        <a:p>
          <a:r>
            <a:rPr lang="es-CO" dirty="0" smtClean="0"/>
            <a:t>Nominales</a:t>
          </a:r>
          <a:endParaRPr lang="es-ES" dirty="0"/>
        </a:p>
      </dgm:t>
    </dgm:pt>
    <dgm:pt modelId="{1C8D4441-690B-4D59-9F84-CD0CEFEF8174}" type="parTrans" cxnId="{8B606A1E-06AF-406A-B22A-B2AAA32EC120}">
      <dgm:prSet/>
      <dgm:spPr/>
      <dgm:t>
        <a:bodyPr/>
        <a:lstStyle/>
        <a:p>
          <a:endParaRPr lang="es-ES"/>
        </a:p>
      </dgm:t>
    </dgm:pt>
    <dgm:pt modelId="{DE931905-18FD-4030-878C-D8F57B70F38F}" type="sibTrans" cxnId="{8B606A1E-06AF-406A-B22A-B2AAA32EC120}">
      <dgm:prSet/>
      <dgm:spPr/>
      <dgm:t>
        <a:bodyPr/>
        <a:lstStyle/>
        <a:p>
          <a:endParaRPr lang="es-ES"/>
        </a:p>
      </dgm:t>
    </dgm:pt>
    <dgm:pt modelId="{6CDA7969-6DCA-4683-B677-D0E5208ED379}">
      <dgm:prSet phldrT="[Texto]"/>
      <dgm:spPr/>
      <dgm:t>
        <a:bodyPr/>
        <a:lstStyle/>
        <a:p>
          <a:r>
            <a:rPr lang="es-CO" dirty="0" smtClean="0"/>
            <a:t>Ordinales</a:t>
          </a:r>
          <a:endParaRPr lang="es-ES" dirty="0"/>
        </a:p>
      </dgm:t>
    </dgm:pt>
    <dgm:pt modelId="{69936CD6-D41A-435A-9C7D-24EB9AE78D4A}" type="parTrans" cxnId="{3786C50E-34B0-4ABE-ABEF-67C344F966E0}">
      <dgm:prSet/>
      <dgm:spPr/>
      <dgm:t>
        <a:bodyPr/>
        <a:lstStyle/>
        <a:p>
          <a:endParaRPr lang="es-ES"/>
        </a:p>
      </dgm:t>
    </dgm:pt>
    <dgm:pt modelId="{5FD79199-71DA-434C-833A-9F743336345C}" type="sibTrans" cxnId="{3786C50E-34B0-4ABE-ABEF-67C344F966E0}">
      <dgm:prSet/>
      <dgm:spPr/>
      <dgm:t>
        <a:bodyPr/>
        <a:lstStyle/>
        <a:p>
          <a:endParaRPr lang="es-ES"/>
        </a:p>
      </dgm:t>
    </dgm:pt>
    <dgm:pt modelId="{177F673E-3B28-4E24-8E41-B587765B0990}">
      <dgm:prSet phldrT="[Texto]"/>
      <dgm:spPr/>
      <dgm:t>
        <a:bodyPr/>
        <a:lstStyle/>
        <a:p>
          <a:r>
            <a:rPr lang="es-CO" dirty="0" smtClean="0"/>
            <a:t>Numéricos</a:t>
          </a:r>
          <a:endParaRPr lang="es-ES" dirty="0"/>
        </a:p>
      </dgm:t>
    </dgm:pt>
    <dgm:pt modelId="{19AB2D50-36C7-4FCD-BADC-6ADB175E00AF}" type="parTrans" cxnId="{3656175C-BBA3-4460-BDC8-28DC3F5832F1}">
      <dgm:prSet/>
      <dgm:spPr/>
      <dgm:t>
        <a:bodyPr/>
        <a:lstStyle/>
        <a:p>
          <a:endParaRPr lang="es-ES"/>
        </a:p>
      </dgm:t>
    </dgm:pt>
    <dgm:pt modelId="{9D3C1DF5-FC30-4C95-9AE4-BD8498DC634E}" type="sibTrans" cxnId="{3656175C-BBA3-4460-BDC8-28DC3F5832F1}">
      <dgm:prSet/>
      <dgm:spPr/>
      <dgm:t>
        <a:bodyPr/>
        <a:lstStyle/>
        <a:p>
          <a:endParaRPr lang="es-ES"/>
        </a:p>
      </dgm:t>
    </dgm:pt>
    <dgm:pt modelId="{0277BB26-9AA1-444B-AF67-3B42E37FABB2}">
      <dgm:prSet phldrT="[Texto]"/>
      <dgm:spPr/>
      <dgm:t>
        <a:bodyPr/>
        <a:lstStyle/>
        <a:p>
          <a:r>
            <a:rPr lang="es-CO" dirty="0" smtClean="0"/>
            <a:t>De intervalo</a:t>
          </a:r>
          <a:endParaRPr lang="es-ES" dirty="0"/>
        </a:p>
      </dgm:t>
    </dgm:pt>
    <dgm:pt modelId="{19FE19D6-2BFB-43F2-9394-B926AF96EF14}" type="parTrans" cxnId="{85C0D132-DFB7-482A-8ACC-75724C5FE647}">
      <dgm:prSet/>
      <dgm:spPr/>
      <dgm:t>
        <a:bodyPr/>
        <a:lstStyle/>
        <a:p>
          <a:endParaRPr lang="es-ES"/>
        </a:p>
      </dgm:t>
    </dgm:pt>
    <dgm:pt modelId="{FF9CFB09-E5BE-4053-954D-11BCFC0EEBC7}" type="sibTrans" cxnId="{85C0D132-DFB7-482A-8ACC-75724C5FE647}">
      <dgm:prSet/>
      <dgm:spPr/>
      <dgm:t>
        <a:bodyPr/>
        <a:lstStyle/>
        <a:p>
          <a:endParaRPr lang="es-ES"/>
        </a:p>
      </dgm:t>
    </dgm:pt>
    <dgm:pt modelId="{0974B2B8-992B-4CAC-8F0F-68DBF43440F0}">
      <dgm:prSet phldrT="[Texto]"/>
      <dgm:spPr/>
      <dgm:t>
        <a:bodyPr/>
        <a:lstStyle/>
        <a:p>
          <a:r>
            <a:rPr lang="es-CO" dirty="0" smtClean="0"/>
            <a:t>De razón</a:t>
          </a:r>
          <a:endParaRPr lang="es-ES" dirty="0"/>
        </a:p>
      </dgm:t>
    </dgm:pt>
    <dgm:pt modelId="{88152FF4-89FE-40AE-9822-0FCAC32C186E}" type="parTrans" cxnId="{A3AECB2F-5FBF-4D3D-BE8A-8A080D464B95}">
      <dgm:prSet/>
      <dgm:spPr/>
      <dgm:t>
        <a:bodyPr/>
        <a:lstStyle/>
        <a:p>
          <a:endParaRPr lang="es-ES"/>
        </a:p>
      </dgm:t>
    </dgm:pt>
    <dgm:pt modelId="{8E6CF566-C43C-45A5-8CA9-3A82884B1605}" type="sibTrans" cxnId="{A3AECB2F-5FBF-4D3D-BE8A-8A080D464B95}">
      <dgm:prSet/>
      <dgm:spPr/>
      <dgm:t>
        <a:bodyPr/>
        <a:lstStyle/>
        <a:p>
          <a:endParaRPr lang="es-ES"/>
        </a:p>
      </dgm:t>
    </dgm:pt>
    <dgm:pt modelId="{CEBBAEAD-0F54-4B3D-8B98-FFBE5109F72E}" type="pres">
      <dgm:prSet presAssocID="{A9C1BE42-0DFE-40A9-900C-C789957A13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4469BF0-B1B5-4F9D-8BB5-7B219CD1250E}" type="pres">
      <dgm:prSet presAssocID="{91C3ACF8-52A5-41E1-B347-7225356C0515}" presName="hierRoot1" presStyleCnt="0"/>
      <dgm:spPr/>
    </dgm:pt>
    <dgm:pt modelId="{36641CAE-2C76-4DCF-B991-6D37A19F236D}" type="pres">
      <dgm:prSet presAssocID="{91C3ACF8-52A5-41E1-B347-7225356C0515}" presName="composite" presStyleCnt="0"/>
      <dgm:spPr/>
    </dgm:pt>
    <dgm:pt modelId="{3AB879F3-BE21-4677-934B-255C8AC2737B}" type="pres">
      <dgm:prSet presAssocID="{91C3ACF8-52A5-41E1-B347-7225356C0515}" presName="background" presStyleLbl="node0" presStyleIdx="0" presStyleCnt="1"/>
      <dgm:spPr/>
    </dgm:pt>
    <dgm:pt modelId="{40A9A53F-FED6-4064-B637-DEB58ACCC573}" type="pres">
      <dgm:prSet presAssocID="{91C3ACF8-52A5-41E1-B347-7225356C051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8D505EC-309F-4912-9DF6-06807298E3C8}" type="pres">
      <dgm:prSet presAssocID="{91C3ACF8-52A5-41E1-B347-7225356C0515}" presName="hierChild2" presStyleCnt="0"/>
      <dgm:spPr/>
    </dgm:pt>
    <dgm:pt modelId="{969186C5-C80D-4C98-85F7-AB92D59B5603}" type="pres">
      <dgm:prSet presAssocID="{29963CD7-6E80-4071-BA3E-F7E1AC989263}" presName="Name10" presStyleLbl="parChTrans1D2" presStyleIdx="0" presStyleCnt="2"/>
      <dgm:spPr/>
      <dgm:t>
        <a:bodyPr/>
        <a:lstStyle/>
        <a:p>
          <a:endParaRPr lang="es-ES"/>
        </a:p>
      </dgm:t>
    </dgm:pt>
    <dgm:pt modelId="{25A74B80-7B3A-4ADC-924D-C6610025D740}" type="pres">
      <dgm:prSet presAssocID="{5BF81167-DD49-46A7-9D44-9492C700559B}" presName="hierRoot2" presStyleCnt="0"/>
      <dgm:spPr/>
    </dgm:pt>
    <dgm:pt modelId="{1782E257-82E9-48A2-8D7B-355854A3F889}" type="pres">
      <dgm:prSet presAssocID="{5BF81167-DD49-46A7-9D44-9492C700559B}" presName="composite2" presStyleCnt="0"/>
      <dgm:spPr/>
    </dgm:pt>
    <dgm:pt modelId="{36241CB5-D74D-404B-B0E0-BDC7332496C7}" type="pres">
      <dgm:prSet presAssocID="{5BF81167-DD49-46A7-9D44-9492C700559B}" presName="background2" presStyleLbl="node2" presStyleIdx="0" presStyleCnt="2"/>
      <dgm:spPr/>
    </dgm:pt>
    <dgm:pt modelId="{D11E84B2-DA03-4911-A99F-D53D4D864766}" type="pres">
      <dgm:prSet presAssocID="{5BF81167-DD49-46A7-9D44-9492C700559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52D5DA-7224-403B-86DD-88CA7CA696A9}" type="pres">
      <dgm:prSet presAssocID="{5BF81167-DD49-46A7-9D44-9492C700559B}" presName="hierChild3" presStyleCnt="0"/>
      <dgm:spPr/>
    </dgm:pt>
    <dgm:pt modelId="{A95D976F-BB31-448D-BCD3-3D8D6351FF3E}" type="pres">
      <dgm:prSet presAssocID="{1C8D4441-690B-4D59-9F84-CD0CEFEF8174}" presName="Name17" presStyleLbl="parChTrans1D3" presStyleIdx="0" presStyleCnt="4"/>
      <dgm:spPr/>
      <dgm:t>
        <a:bodyPr/>
        <a:lstStyle/>
        <a:p>
          <a:endParaRPr lang="es-ES"/>
        </a:p>
      </dgm:t>
    </dgm:pt>
    <dgm:pt modelId="{DF31F0A5-FDC0-4AB3-B79F-51E31F86ABA7}" type="pres">
      <dgm:prSet presAssocID="{2F59164B-6938-466F-A825-F81805CB0C2C}" presName="hierRoot3" presStyleCnt="0"/>
      <dgm:spPr/>
    </dgm:pt>
    <dgm:pt modelId="{FE6DBFAA-7F5B-4D4C-83E6-B99A02195A2A}" type="pres">
      <dgm:prSet presAssocID="{2F59164B-6938-466F-A825-F81805CB0C2C}" presName="composite3" presStyleCnt="0"/>
      <dgm:spPr/>
    </dgm:pt>
    <dgm:pt modelId="{335E9325-A3EB-433B-B6B6-3A7579384B53}" type="pres">
      <dgm:prSet presAssocID="{2F59164B-6938-466F-A825-F81805CB0C2C}" presName="background3" presStyleLbl="node3" presStyleIdx="0" presStyleCnt="4"/>
      <dgm:spPr/>
    </dgm:pt>
    <dgm:pt modelId="{597E1983-F663-4F7A-910C-73506D06C6CF}" type="pres">
      <dgm:prSet presAssocID="{2F59164B-6938-466F-A825-F81805CB0C2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6C5643-7C64-4400-918D-CCC52D65B517}" type="pres">
      <dgm:prSet presAssocID="{2F59164B-6938-466F-A825-F81805CB0C2C}" presName="hierChild4" presStyleCnt="0"/>
      <dgm:spPr/>
    </dgm:pt>
    <dgm:pt modelId="{8D153CF1-0C68-486F-94D9-B467C9BA4DAE}" type="pres">
      <dgm:prSet presAssocID="{69936CD6-D41A-435A-9C7D-24EB9AE78D4A}" presName="Name17" presStyleLbl="parChTrans1D3" presStyleIdx="1" presStyleCnt="4"/>
      <dgm:spPr/>
      <dgm:t>
        <a:bodyPr/>
        <a:lstStyle/>
        <a:p>
          <a:endParaRPr lang="es-ES"/>
        </a:p>
      </dgm:t>
    </dgm:pt>
    <dgm:pt modelId="{86C0C72B-132B-4DE8-8D42-7AC1224CF6BB}" type="pres">
      <dgm:prSet presAssocID="{6CDA7969-6DCA-4683-B677-D0E5208ED379}" presName="hierRoot3" presStyleCnt="0"/>
      <dgm:spPr/>
    </dgm:pt>
    <dgm:pt modelId="{AE4618AB-8A24-4522-9824-44DD410C0F56}" type="pres">
      <dgm:prSet presAssocID="{6CDA7969-6DCA-4683-B677-D0E5208ED379}" presName="composite3" presStyleCnt="0"/>
      <dgm:spPr/>
    </dgm:pt>
    <dgm:pt modelId="{06A8B2E8-245E-4C0E-B62A-1C6B8F8FD179}" type="pres">
      <dgm:prSet presAssocID="{6CDA7969-6DCA-4683-B677-D0E5208ED379}" presName="background3" presStyleLbl="node3" presStyleIdx="1" presStyleCnt="4"/>
      <dgm:spPr/>
    </dgm:pt>
    <dgm:pt modelId="{9C6A3F6D-5031-4B6A-B2A3-55118AAFD9BB}" type="pres">
      <dgm:prSet presAssocID="{6CDA7969-6DCA-4683-B677-D0E5208ED37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65ED4F-7FAA-4DD9-BC0F-9EF47C4D2F64}" type="pres">
      <dgm:prSet presAssocID="{6CDA7969-6DCA-4683-B677-D0E5208ED379}" presName="hierChild4" presStyleCnt="0"/>
      <dgm:spPr/>
    </dgm:pt>
    <dgm:pt modelId="{E1B4FFD8-AD1E-4B7F-9B7A-9D7A697D0707}" type="pres">
      <dgm:prSet presAssocID="{19AB2D50-36C7-4FCD-BADC-6ADB175E00A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5701762E-0545-447F-B79E-5D23F590EF60}" type="pres">
      <dgm:prSet presAssocID="{177F673E-3B28-4E24-8E41-B587765B0990}" presName="hierRoot2" presStyleCnt="0"/>
      <dgm:spPr/>
    </dgm:pt>
    <dgm:pt modelId="{3767D15E-9C26-4061-85C4-7914F8D397D1}" type="pres">
      <dgm:prSet presAssocID="{177F673E-3B28-4E24-8E41-B587765B0990}" presName="composite2" presStyleCnt="0"/>
      <dgm:spPr/>
    </dgm:pt>
    <dgm:pt modelId="{932FFB4E-7F95-4F20-810E-776B692FCAF9}" type="pres">
      <dgm:prSet presAssocID="{177F673E-3B28-4E24-8E41-B587765B0990}" presName="background2" presStyleLbl="node2" presStyleIdx="1" presStyleCnt="2"/>
      <dgm:spPr/>
    </dgm:pt>
    <dgm:pt modelId="{F1041032-B6AE-48A9-AB8D-7DCA8382FB78}" type="pres">
      <dgm:prSet presAssocID="{177F673E-3B28-4E24-8E41-B587765B099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59061A-D1ED-4CC3-8689-DBB61BB3DD31}" type="pres">
      <dgm:prSet presAssocID="{177F673E-3B28-4E24-8E41-B587765B0990}" presName="hierChild3" presStyleCnt="0"/>
      <dgm:spPr/>
    </dgm:pt>
    <dgm:pt modelId="{9FFA298B-6066-495A-8D56-F06B50E15B9E}" type="pres">
      <dgm:prSet presAssocID="{19FE19D6-2BFB-43F2-9394-B926AF96EF14}" presName="Name17" presStyleLbl="parChTrans1D3" presStyleIdx="2" presStyleCnt="4"/>
      <dgm:spPr/>
      <dgm:t>
        <a:bodyPr/>
        <a:lstStyle/>
        <a:p>
          <a:endParaRPr lang="es-ES"/>
        </a:p>
      </dgm:t>
    </dgm:pt>
    <dgm:pt modelId="{8B444EC9-8AE7-4103-AE57-F396498F46C5}" type="pres">
      <dgm:prSet presAssocID="{0277BB26-9AA1-444B-AF67-3B42E37FABB2}" presName="hierRoot3" presStyleCnt="0"/>
      <dgm:spPr/>
    </dgm:pt>
    <dgm:pt modelId="{FF96469A-8A41-413B-9AB1-EA64CD0003E1}" type="pres">
      <dgm:prSet presAssocID="{0277BB26-9AA1-444B-AF67-3B42E37FABB2}" presName="composite3" presStyleCnt="0"/>
      <dgm:spPr/>
    </dgm:pt>
    <dgm:pt modelId="{2ECF2916-67AB-48D9-AF51-06D1136CBB7D}" type="pres">
      <dgm:prSet presAssocID="{0277BB26-9AA1-444B-AF67-3B42E37FABB2}" presName="background3" presStyleLbl="node3" presStyleIdx="2" presStyleCnt="4"/>
      <dgm:spPr/>
    </dgm:pt>
    <dgm:pt modelId="{4BA08F8C-1078-4104-BDC7-A1DEEF095236}" type="pres">
      <dgm:prSet presAssocID="{0277BB26-9AA1-444B-AF67-3B42E37FABB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E418FD-9121-4C21-B422-C91967B3CB31}" type="pres">
      <dgm:prSet presAssocID="{0277BB26-9AA1-444B-AF67-3B42E37FABB2}" presName="hierChild4" presStyleCnt="0"/>
      <dgm:spPr/>
    </dgm:pt>
    <dgm:pt modelId="{20CBBFFD-CE19-4DD3-A633-5A12077990B8}" type="pres">
      <dgm:prSet presAssocID="{88152FF4-89FE-40AE-9822-0FCAC32C186E}" presName="Name17" presStyleLbl="parChTrans1D3" presStyleIdx="3" presStyleCnt="4"/>
      <dgm:spPr/>
      <dgm:t>
        <a:bodyPr/>
        <a:lstStyle/>
        <a:p>
          <a:endParaRPr lang="es-ES"/>
        </a:p>
      </dgm:t>
    </dgm:pt>
    <dgm:pt modelId="{0904179A-EF9C-4795-817C-E6F03DDAC84D}" type="pres">
      <dgm:prSet presAssocID="{0974B2B8-992B-4CAC-8F0F-68DBF43440F0}" presName="hierRoot3" presStyleCnt="0"/>
      <dgm:spPr/>
    </dgm:pt>
    <dgm:pt modelId="{7CCD518F-9A44-4057-9C59-B62AFE101104}" type="pres">
      <dgm:prSet presAssocID="{0974B2B8-992B-4CAC-8F0F-68DBF43440F0}" presName="composite3" presStyleCnt="0"/>
      <dgm:spPr/>
    </dgm:pt>
    <dgm:pt modelId="{F8E8A2C0-9D42-4DD8-810C-2CAB0793B3CD}" type="pres">
      <dgm:prSet presAssocID="{0974B2B8-992B-4CAC-8F0F-68DBF43440F0}" presName="background3" presStyleLbl="node3" presStyleIdx="3" presStyleCnt="4"/>
      <dgm:spPr/>
    </dgm:pt>
    <dgm:pt modelId="{11DB5FE8-6A76-45F5-9BF1-8A9B428CA8AC}" type="pres">
      <dgm:prSet presAssocID="{0974B2B8-992B-4CAC-8F0F-68DBF43440F0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59EF2A-46C5-4342-8505-B2186B9F24EB}" type="pres">
      <dgm:prSet presAssocID="{0974B2B8-992B-4CAC-8F0F-68DBF43440F0}" presName="hierChild4" presStyleCnt="0"/>
      <dgm:spPr/>
    </dgm:pt>
  </dgm:ptLst>
  <dgm:cxnLst>
    <dgm:cxn modelId="{B24EDBC9-877D-456B-A9D7-61AE9F440CFB}" type="presOf" srcId="{177F673E-3B28-4E24-8E41-B587765B0990}" destId="{F1041032-B6AE-48A9-AB8D-7DCA8382FB78}" srcOrd="0" destOrd="0" presId="urn:microsoft.com/office/officeart/2005/8/layout/hierarchy1"/>
    <dgm:cxn modelId="{7DF09211-2D00-4664-AEDE-C40DED96E5B3}" type="presOf" srcId="{19AB2D50-36C7-4FCD-BADC-6ADB175E00AF}" destId="{E1B4FFD8-AD1E-4B7F-9B7A-9D7A697D0707}" srcOrd="0" destOrd="0" presId="urn:microsoft.com/office/officeart/2005/8/layout/hierarchy1"/>
    <dgm:cxn modelId="{3786C50E-34B0-4ABE-ABEF-67C344F966E0}" srcId="{5BF81167-DD49-46A7-9D44-9492C700559B}" destId="{6CDA7969-6DCA-4683-B677-D0E5208ED379}" srcOrd="1" destOrd="0" parTransId="{69936CD6-D41A-435A-9C7D-24EB9AE78D4A}" sibTransId="{5FD79199-71DA-434C-833A-9F743336345C}"/>
    <dgm:cxn modelId="{CC975FF8-41A2-4A43-8C2A-099249F04FC6}" type="presOf" srcId="{29963CD7-6E80-4071-BA3E-F7E1AC989263}" destId="{969186C5-C80D-4C98-85F7-AB92D59B5603}" srcOrd="0" destOrd="0" presId="urn:microsoft.com/office/officeart/2005/8/layout/hierarchy1"/>
    <dgm:cxn modelId="{85C0D132-DFB7-482A-8ACC-75724C5FE647}" srcId="{177F673E-3B28-4E24-8E41-B587765B0990}" destId="{0277BB26-9AA1-444B-AF67-3B42E37FABB2}" srcOrd="0" destOrd="0" parTransId="{19FE19D6-2BFB-43F2-9394-B926AF96EF14}" sibTransId="{FF9CFB09-E5BE-4053-954D-11BCFC0EEBC7}"/>
    <dgm:cxn modelId="{ED376011-2073-4A45-A4B0-2D4029753B42}" type="presOf" srcId="{0277BB26-9AA1-444B-AF67-3B42E37FABB2}" destId="{4BA08F8C-1078-4104-BDC7-A1DEEF095236}" srcOrd="0" destOrd="0" presId="urn:microsoft.com/office/officeart/2005/8/layout/hierarchy1"/>
    <dgm:cxn modelId="{0A781E28-89E4-4C0C-A564-62D1F3C7FA99}" type="presOf" srcId="{69936CD6-D41A-435A-9C7D-24EB9AE78D4A}" destId="{8D153CF1-0C68-486F-94D9-B467C9BA4DAE}" srcOrd="0" destOrd="0" presId="urn:microsoft.com/office/officeart/2005/8/layout/hierarchy1"/>
    <dgm:cxn modelId="{1B55BA01-D1B1-401B-8EE0-D7837432E4EC}" type="presOf" srcId="{2F59164B-6938-466F-A825-F81805CB0C2C}" destId="{597E1983-F663-4F7A-910C-73506D06C6CF}" srcOrd="0" destOrd="0" presId="urn:microsoft.com/office/officeart/2005/8/layout/hierarchy1"/>
    <dgm:cxn modelId="{587C680E-9280-46D4-9019-5586137B24E1}" srcId="{91C3ACF8-52A5-41E1-B347-7225356C0515}" destId="{5BF81167-DD49-46A7-9D44-9492C700559B}" srcOrd="0" destOrd="0" parTransId="{29963CD7-6E80-4071-BA3E-F7E1AC989263}" sibTransId="{8190C61B-8EC3-4A63-8D8F-8E7CBC3BFD33}"/>
    <dgm:cxn modelId="{3656175C-BBA3-4460-BDC8-28DC3F5832F1}" srcId="{91C3ACF8-52A5-41E1-B347-7225356C0515}" destId="{177F673E-3B28-4E24-8E41-B587765B0990}" srcOrd="1" destOrd="0" parTransId="{19AB2D50-36C7-4FCD-BADC-6ADB175E00AF}" sibTransId="{9D3C1DF5-FC30-4C95-9AE4-BD8498DC634E}"/>
    <dgm:cxn modelId="{BF5CCCFB-74AA-4C85-B73F-E4C83E7DA97C}" srcId="{A9C1BE42-0DFE-40A9-900C-C789957A1341}" destId="{91C3ACF8-52A5-41E1-B347-7225356C0515}" srcOrd="0" destOrd="0" parTransId="{B502A603-1664-401A-9179-49FE8EE2DADD}" sibTransId="{72E4DAA3-C2E1-4C02-9322-A0336A6B7C88}"/>
    <dgm:cxn modelId="{9B95B8EB-3A52-4D3A-9CEF-2EAA99D3352E}" type="presOf" srcId="{0974B2B8-992B-4CAC-8F0F-68DBF43440F0}" destId="{11DB5FE8-6A76-45F5-9BF1-8A9B428CA8AC}" srcOrd="0" destOrd="0" presId="urn:microsoft.com/office/officeart/2005/8/layout/hierarchy1"/>
    <dgm:cxn modelId="{AA510DF0-A244-47AE-8E21-5ED278B9B6FB}" type="presOf" srcId="{5BF81167-DD49-46A7-9D44-9492C700559B}" destId="{D11E84B2-DA03-4911-A99F-D53D4D864766}" srcOrd="0" destOrd="0" presId="urn:microsoft.com/office/officeart/2005/8/layout/hierarchy1"/>
    <dgm:cxn modelId="{8B606A1E-06AF-406A-B22A-B2AAA32EC120}" srcId="{5BF81167-DD49-46A7-9D44-9492C700559B}" destId="{2F59164B-6938-466F-A825-F81805CB0C2C}" srcOrd="0" destOrd="0" parTransId="{1C8D4441-690B-4D59-9F84-CD0CEFEF8174}" sibTransId="{DE931905-18FD-4030-878C-D8F57B70F38F}"/>
    <dgm:cxn modelId="{777D6645-D2CD-45DD-A096-E835490F7D15}" type="presOf" srcId="{88152FF4-89FE-40AE-9822-0FCAC32C186E}" destId="{20CBBFFD-CE19-4DD3-A633-5A12077990B8}" srcOrd="0" destOrd="0" presId="urn:microsoft.com/office/officeart/2005/8/layout/hierarchy1"/>
    <dgm:cxn modelId="{490850F6-CDE4-44EE-9EB2-9A7A510D9AE0}" type="presOf" srcId="{91C3ACF8-52A5-41E1-B347-7225356C0515}" destId="{40A9A53F-FED6-4064-B637-DEB58ACCC573}" srcOrd="0" destOrd="0" presId="urn:microsoft.com/office/officeart/2005/8/layout/hierarchy1"/>
    <dgm:cxn modelId="{C595E66F-AF39-4F3A-A4CC-33C23B43083D}" type="presOf" srcId="{6CDA7969-6DCA-4683-B677-D0E5208ED379}" destId="{9C6A3F6D-5031-4B6A-B2A3-55118AAFD9BB}" srcOrd="0" destOrd="0" presId="urn:microsoft.com/office/officeart/2005/8/layout/hierarchy1"/>
    <dgm:cxn modelId="{EF458EBC-2D09-47AB-BD4B-56C236FCE6F3}" type="presOf" srcId="{19FE19D6-2BFB-43F2-9394-B926AF96EF14}" destId="{9FFA298B-6066-495A-8D56-F06B50E15B9E}" srcOrd="0" destOrd="0" presId="urn:microsoft.com/office/officeart/2005/8/layout/hierarchy1"/>
    <dgm:cxn modelId="{D3FE215A-526C-48FB-BED3-1E5E3337AFED}" type="presOf" srcId="{A9C1BE42-0DFE-40A9-900C-C789957A1341}" destId="{CEBBAEAD-0F54-4B3D-8B98-FFBE5109F72E}" srcOrd="0" destOrd="0" presId="urn:microsoft.com/office/officeart/2005/8/layout/hierarchy1"/>
    <dgm:cxn modelId="{B0AC04B4-C095-4D69-9BAF-8F0FA0B90A8F}" type="presOf" srcId="{1C8D4441-690B-4D59-9F84-CD0CEFEF8174}" destId="{A95D976F-BB31-448D-BCD3-3D8D6351FF3E}" srcOrd="0" destOrd="0" presId="urn:microsoft.com/office/officeart/2005/8/layout/hierarchy1"/>
    <dgm:cxn modelId="{A3AECB2F-5FBF-4D3D-BE8A-8A080D464B95}" srcId="{177F673E-3B28-4E24-8E41-B587765B0990}" destId="{0974B2B8-992B-4CAC-8F0F-68DBF43440F0}" srcOrd="1" destOrd="0" parTransId="{88152FF4-89FE-40AE-9822-0FCAC32C186E}" sibTransId="{8E6CF566-C43C-45A5-8CA9-3A82884B1605}"/>
    <dgm:cxn modelId="{9318E7E9-9BA3-4D49-A7F6-BAB0F2EDBE26}" type="presParOf" srcId="{CEBBAEAD-0F54-4B3D-8B98-FFBE5109F72E}" destId="{74469BF0-B1B5-4F9D-8BB5-7B219CD1250E}" srcOrd="0" destOrd="0" presId="urn:microsoft.com/office/officeart/2005/8/layout/hierarchy1"/>
    <dgm:cxn modelId="{C36FA75D-ED2D-4761-919C-4BDA7D84C508}" type="presParOf" srcId="{74469BF0-B1B5-4F9D-8BB5-7B219CD1250E}" destId="{36641CAE-2C76-4DCF-B991-6D37A19F236D}" srcOrd="0" destOrd="0" presId="urn:microsoft.com/office/officeart/2005/8/layout/hierarchy1"/>
    <dgm:cxn modelId="{749594E7-A9AD-4028-985E-77C955751394}" type="presParOf" srcId="{36641CAE-2C76-4DCF-B991-6D37A19F236D}" destId="{3AB879F3-BE21-4677-934B-255C8AC2737B}" srcOrd="0" destOrd="0" presId="urn:microsoft.com/office/officeart/2005/8/layout/hierarchy1"/>
    <dgm:cxn modelId="{905B31D1-7543-42BA-A6FF-E9D7EF85C07B}" type="presParOf" srcId="{36641CAE-2C76-4DCF-B991-6D37A19F236D}" destId="{40A9A53F-FED6-4064-B637-DEB58ACCC573}" srcOrd="1" destOrd="0" presId="urn:microsoft.com/office/officeart/2005/8/layout/hierarchy1"/>
    <dgm:cxn modelId="{80673E41-769B-490C-8BD0-5FD7FE693EDA}" type="presParOf" srcId="{74469BF0-B1B5-4F9D-8BB5-7B219CD1250E}" destId="{68D505EC-309F-4912-9DF6-06807298E3C8}" srcOrd="1" destOrd="0" presId="urn:microsoft.com/office/officeart/2005/8/layout/hierarchy1"/>
    <dgm:cxn modelId="{3FEBA434-CF0C-4107-948C-7AA29F6B77B6}" type="presParOf" srcId="{68D505EC-309F-4912-9DF6-06807298E3C8}" destId="{969186C5-C80D-4C98-85F7-AB92D59B5603}" srcOrd="0" destOrd="0" presId="urn:microsoft.com/office/officeart/2005/8/layout/hierarchy1"/>
    <dgm:cxn modelId="{9E156F6B-F81D-4E1B-BFB8-285E4DE728CA}" type="presParOf" srcId="{68D505EC-309F-4912-9DF6-06807298E3C8}" destId="{25A74B80-7B3A-4ADC-924D-C6610025D740}" srcOrd="1" destOrd="0" presId="urn:microsoft.com/office/officeart/2005/8/layout/hierarchy1"/>
    <dgm:cxn modelId="{EBCF95CE-6D30-4A3C-807D-F601B4902890}" type="presParOf" srcId="{25A74B80-7B3A-4ADC-924D-C6610025D740}" destId="{1782E257-82E9-48A2-8D7B-355854A3F889}" srcOrd="0" destOrd="0" presId="urn:microsoft.com/office/officeart/2005/8/layout/hierarchy1"/>
    <dgm:cxn modelId="{7ED0188B-4988-40E7-9CA3-680B348FDBAC}" type="presParOf" srcId="{1782E257-82E9-48A2-8D7B-355854A3F889}" destId="{36241CB5-D74D-404B-B0E0-BDC7332496C7}" srcOrd="0" destOrd="0" presId="urn:microsoft.com/office/officeart/2005/8/layout/hierarchy1"/>
    <dgm:cxn modelId="{9D2F29B3-B52F-45E9-BC64-3954C46D455B}" type="presParOf" srcId="{1782E257-82E9-48A2-8D7B-355854A3F889}" destId="{D11E84B2-DA03-4911-A99F-D53D4D864766}" srcOrd="1" destOrd="0" presId="urn:microsoft.com/office/officeart/2005/8/layout/hierarchy1"/>
    <dgm:cxn modelId="{6DC6BE53-FAC8-4CC1-9019-4145001AC3B9}" type="presParOf" srcId="{25A74B80-7B3A-4ADC-924D-C6610025D740}" destId="{FE52D5DA-7224-403B-86DD-88CA7CA696A9}" srcOrd="1" destOrd="0" presId="urn:microsoft.com/office/officeart/2005/8/layout/hierarchy1"/>
    <dgm:cxn modelId="{150C6340-92D5-4B19-A2E3-4025CFB49B20}" type="presParOf" srcId="{FE52D5DA-7224-403B-86DD-88CA7CA696A9}" destId="{A95D976F-BB31-448D-BCD3-3D8D6351FF3E}" srcOrd="0" destOrd="0" presId="urn:microsoft.com/office/officeart/2005/8/layout/hierarchy1"/>
    <dgm:cxn modelId="{5FDDE8B7-62F7-4AF8-9E63-D90B13E5B352}" type="presParOf" srcId="{FE52D5DA-7224-403B-86DD-88CA7CA696A9}" destId="{DF31F0A5-FDC0-4AB3-B79F-51E31F86ABA7}" srcOrd="1" destOrd="0" presId="urn:microsoft.com/office/officeart/2005/8/layout/hierarchy1"/>
    <dgm:cxn modelId="{83CA5FFA-0CCC-4CB0-8289-CE84761A115F}" type="presParOf" srcId="{DF31F0A5-FDC0-4AB3-B79F-51E31F86ABA7}" destId="{FE6DBFAA-7F5B-4D4C-83E6-B99A02195A2A}" srcOrd="0" destOrd="0" presId="urn:microsoft.com/office/officeart/2005/8/layout/hierarchy1"/>
    <dgm:cxn modelId="{83DAC5A9-3219-47A5-BD38-44AF944F8C2E}" type="presParOf" srcId="{FE6DBFAA-7F5B-4D4C-83E6-B99A02195A2A}" destId="{335E9325-A3EB-433B-B6B6-3A7579384B53}" srcOrd="0" destOrd="0" presId="urn:microsoft.com/office/officeart/2005/8/layout/hierarchy1"/>
    <dgm:cxn modelId="{BD749AE5-C625-47B9-9240-1D1FF64D9011}" type="presParOf" srcId="{FE6DBFAA-7F5B-4D4C-83E6-B99A02195A2A}" destId="{597E1983-F663-4F7A-910C-73506D06C6CF}" srcOrd="1" destOrd="0" presId="urn:microsoft.com/office/officeart/2005/8/layout/hierarchy1"/>
    <dgm:cxn modelId="{899921F2-547B-42B7-B42B-3525563020D4}" type="presParOf" srcId="{DF31F0A5-FDC0-4AB3-B79F-51E31F86ABA7}" destId="{616C5643-7C64-4400-918D-CCC52D65B517}" srcOrd="1" destOrd="0" presId="urn:microsoft.com/office/officeart/2005/8/layout/hierarchy1"/>
    <dgm:cxn modelId="{AB5B3A11-0CA1-4ADD-BEB4-3E30156023CA}" type="presParOf" srcId="{FE52D5DA-7224-403B-86DD-88CA7CA696A9}" destId="{8D153CF1-0C68-486F-94D9-B467C9BA4DAE}" srcOrd="2" destOrd="0" presId="urn:microsoft.com/office/officeart/2005/8/layout/hierarchy1"/>
    <dgm:cxn modelId="{ECA8A847-6580-4E39-A09A-6F73886311A3}" type="presParOf" srcId="{FE52D5DA-7224-403B-86DD-88CA7CA696A9}" destId="{86C0C72B-132B-4DE8-8D42-7AC1224CF6BB}" srcOrd="3" destOrd="0" presId="urn:microsoft.com/office/officeart/2005/8/layout/hierarchy1"/>
    <dgm:cxn modelId="{FC8912DF-B9F1-4039-9BCE-FDC9F5C074ED}" type="presParOf" srcId="{86C0C72B-132B-4DE8-8D42-7AC1224CF6BB}" destId="{AE4618AB-8A24-4522-9824-44DD410C0F56}" srcOrd="0" destOrd="0" presId="urn:microsoft.com/office/officeart/2005/8/layout/hierarchy1"/>
    <dgm:cxn modelId="{485E3281-EEC4-48EE-A8C2-08EE3EAF508A}" type="presParOf" srcId="{AE4618AB-8A24-4522-9824-44DD410C0F56}" destId="{06A8B2E8-245E-4C0E-B62A-1C6B8F8FD179}" srcOrd="0" destOrd="0" presId="urn:microsoft.com/office/officeart/2005/8/layout/hierarchy1"/>
    <dgm:cxn modelId="{51C8234A-4D8B-4086-B272-566A5F41728B}" type="presParOf" srcId="{AE4618AB-8A24-4522-9824-44DD410C0F56}" destId="{9C6A3F6D-5031-4B6A-B2A3-55118AAFD9BB}" srcOrd="1" destOrd="0" presId="urn:microsoft.com/office/officeart/2005/8/layout/hierarchy1"/>
    <dgm:cxn modelId="{1C998283-BE84-44B2-B18D-4362EDF814DD}" type="presParOf" srcId="{86C0C72B-132B-4DE8-8D42-7AC1224CF6BB}" destId="{7965ED4F-7FAA-4DD9-BC0F-9EF47C4D2F64}" srcOrd="1" destOrd="0" presId="urn:microsoft.com/office/officeart/2005/8/layout/hierarchy1"/>
    <dgm:cxn modelId="{48632C46-D152-469E-A9F8-210D9244D2C0}" type="presParOf" srcId="{68D505EC-309F-4912-9DF6-06807298E3C8}" destId="{E1B4FFD8-AD1E-4B7F-9B7A-9D7A697D0707}" srcOrd="2" destOrd="0" presId="urn:microsoft.com/office/officeart/2005/8/layout/hierarchy1"/>
    <dgm:cxn modelId="{E813A0B7-7B1B-408B-ACF3-D419C7C29456}" type="presParOf" srcId="{68D505EC-309F-4912-9DF6-06807298E3C8}" destId="{5701762E-0545-447F-B79E-5D23F590EF60}" srcOrd="3" destOrd="0" presId="urn:microsoft.com/office/officeart/2005/8/layout/hierarchy1"/>
    <dgm:cxn modelId="{AB66F4A9-8A40-43A7-8FD7-D5F53D51A7A2}" type="presParOf" srcId="{5701762E-0545-447F-B79E-5D23F590EF60}" destId="{3767D15E-9C26-4061-85C4-7914F8D397D1}" srcOrd="0" destOrd="0" presId="urn:microsoft.com/office/officeart/2005/8/layout/hierarchy1"/>
    <dgm:cxn modelId="{4CC92F1F-225B-4927-98FF-4AD1DCB7510B}" type="presParOf" srcId="{3767D15E-9C26-4061-85C4-7914F8D397D1}" destId="{932FFB4E-7F95-4F20-810E-776B692FCAF9}" srcOrd="0" destOrd="0" presId="urn:microsoft.com/office/officeart/2005/8/layout/hierarchy1"/>
    <dgm:cxn modelId="{848F43A3-EA48-4B25-A57C-E772C708A3FC}" type="presParOf" srcId="{3767D15E-9C26-4061-85C4-7914F8D397D1}" destId="{F1041032-B6AE-48A9-AB8D-7DCA8382FB78}" srcOrd="1" destOrd="0" presId="urn:microsoft.com/office/officeart/2005/8/layout/hierarchy1"/>
    <dgm:cxn modelId="{58471C01-D3EE-4BB1-800B-9D8A2BF2301D}" type="presParOf" srcId="{5701762E-0545-447F-B79E-5D23F590EF60}" destId="{7859061A-D1ED-4CC3-8689-DBB61BB3DD31}" srcOrd="1" destOrd="0" presId="urn:microsoft.com/office/officeart/2005/8/layout/hierarchy1"/>
    <dgm:cxn modelId="{DA2524B2-8B53-4F26-91E8-FDF5743B9A54}" type="presParOf" srcId="{7859061A-D1ED-4CC3-8689-DBB61BB3DD31}" destId="{9FFA298B-6066-495A-8D56-F06B50E15B9E}" srcOrd="0" destOrd="0" presId="urn:microsoft.com/office/officeart/2005/8/layout/hierarchy1"/>
    <dgm:cxn modelId="{CF46E1AC-7FB9-443F-9292-08C10D7E2D25}" type="presParOf" srcId="{7859061A-D1ED-4CC3-8689-DBB61BB3DD31}" destId="{8B444EC9-8AE7-4103-AE57-F396498F46C5}" srcOrd="1" destOrd="0" presId="urn:microsoft.com/office/officeart/2005/8/layout/hierarchy1"/>
    <dgm:cxn modelId="{3CF27102-682B-4D9C-8533-9FD4EB593F72}" type="presParOf" srcId="{8B444EC9-8AE7-4103-AE57-F396498F46C5}" destId="{FF96469A-8A41-413B-9AB1-EA64CD0003E1}" srcOrd="0" destOrd="0" presId="urn:microsoft.com/office/officeart/2005/8/layout/hierarchy1"/>
    <dgm:cxn modelId="{B4669294-0AC2-4009-9F06-6045BADF475A}" type="presParOf" srcId="{FF96469A-8A41-413B-9AB1-EA64CD0003E1}" destId="{2ECF2916-67AB-48D9-AF51-06D1136CBB7D}" srcOrd="0" destOrd="0" presId="urn:microsoft.com/office/officeart/2005/8/layout/hierarchy1"/>
    <dgm:cxn modelId="{921D886F-BA72-425E-85A4-3B6E5DCA7D6B}" type="presParOf" srcId="{FF96469A-8A41-413B-9AB1-EA64CD0003E1}" destId="{4BA08F8C-1078-4104-BDC7-A1DEEF095236}" srcOrd="1" destOrd="0" presId="urn:microsoft.com/office/officeart/2005/8/layout/hierarchy1"/>
    <dgm:cxn modelId="{0239BE37-CA1F-4E1D-B8A1-A37545C88F61}" type="presParOf" srcId="{8B444EC9-8AE7-4103-AE57-F396498F46C5}" destId="{63E418FD-9121-4C21-B422-C91967B3CB31}" srcOrd="1" destOrd="0" presId="urn:microsoft.com/office/officeart/2005/8/layout/hierarchy1"/>
    <dgm:cxn modelId="{6EC32A62-6621-480E-81CB-B8C64A427B0D}" type="presParOf" srcId="{7859061A-D1ED-4CC3-8689-DBB61BB3DD31}" destId="{20CBBFFD-CE19-4DD3-A633-5A12077990B8}" srcOrd="2" destOrd="0" presId="urn:microsoft.com/office/officeart/2005/8/layout/hierarchy1"/>
    <dgm:cxn modelId="{4B18BF0E-DF77-42BB-AF8B-6B7AD58981F9}" type="presParOf" srcId="{7859061A-D1ED-4CC3-8689-DBB61BB3DD31}" destId="{0904179A-EF9C-4795-817C-E6F03DDAC84D}" srcOrd="3" destOrd="0" presId="urn:microsoft.com/office/officeart/2005/8/layout/hierarchy1"/>
    <dgm:cxn modelId="{408EDFB7-BF04-4385-9699-241C5424D8FA}" type="presParOf" srcId="{0904179A-EF9C-4795-817C-E6F03DDAC84D}" destId="{7CCD518F-9A44-4057-9C59-B62AFE101104}" srcOrd="0" destOrd="0" presId="urn:microsoft.com/office/officeart/2005/8/layout/hierarchy1"/>
    <dgm:cxn modelId="{52207650-BF28-422A-958D-4360E50DBA8F}" type="presParOf" srcId="{7CCD518F-9A44-4057-9C59-B62AFE101104}" destId="{F8E8A2C0-9D42-4DD8-810C-2CAB0793B3CD}" srcOrd="0" destOrd="0" presId="urn:microsoft.com/office/officeart/2005/8/layout/hierarchy1"/>
    <dgm:cxn modelId="{FC14A9C0-B966-48A5-886D-005E308CCAD1}" type="presParOf" srcId="{7CCD518F-9A44-4057-9C59-B62AFE101104}" destId="{11DB5FE8-6A76-45F5-9BF1-8A9B428CA8AC}" srcOrd="1" destOrd="0" presId="urn:microsoft.com/office/officeart/2005/8/layout/hierarchy1"/>
    <dgm:cxn modelId="{F55DC350-BF0F-4548-AF27-B522AB843559}" type="presParOf" srcId="{0904179A-EF9C-4795-817C-E6F03DDAC84D}" destId="{8959EF2A-46C5-4342-8505-B2186B9F24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CBBFFD-CE19-4DD3-A633-5A12077990B8}">
      <dsp:nvSpPr>
        <dsp:cNvPr id="0" name=""/>
        <dsp:cNvSpPr/>
      </dsp:nvSpPr>
      <dsp:spPr>
        <a:xfrm>
          <a:off x="5953129" y="3586326"/>
          <a:ext cx="1022791" cy="48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709"/>
              </a:lnTo>
              <a:lnTo>
                <a:pt x="1022791" y="331709"/>
              </a:lnTo>
              <a:lnTo>
                <a:pt x="1022791" y="486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A298B-6066-495A-8D56-F06B50E15B9E}">
      <dsp:nvSpPr>
        <dsp:cNvPr id="0" name=""/>
        <dsp:cNvSpPr/>
      </dsp:nvSpPr>
      <dsp:spPr>
        <a:xfrm>
          <a:off x="4930338" y="3586326"/>
          <a:ext cx="1022791" cy="486755"/>
        </a:xfrm>
        <a:custGeom>
          <a:avLst/>
          <a:gdLst/>
          <a:ahLst/>
          <a:cxnLst/>
          <a:rect l="0" t="0" r="0" b="0"/>
          <a:pathLst>
            <a:path>
              <a:moveTo>
                <a:pt x="1022791" y="0"/>
              </a:moveTo>
              <a:lnTo>
                <a:pt x="1022791" y="331709"/>
              </a:lnTo>
              <a:lnTo>
                <a:pt x="0" y="331709"/>
              </a:lnTo>
              <a:lnTo>
                <a:pt x="0" y="486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4FFD8-AD1E-4B7F-9B7A-9D7A697D0707}">
      <dsp:nvSpPr>
        <dsp:cNvPr id="0" name=""/>
        <dsp:cNvSpPr/>
      </dsp:nvSpPr>
      <dsp:spPr>
        <a:xfrm>
          <a:off x="3907546" y="2036797"/>
          <a:ext cx="2045582" cy="48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709"/>
              </a:lnTo>
              <a:lnTo>
                <a:pt x="2045582" y="331709"/>
              </a:lnTo>
              <a:lnTo>
                <a:pt x="2045582" y="486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53CF1-0C68-486F-94D9-B467C9BA4DAE}">
      <dsp:nvSpPr>
        <dsp:cNvPr id="0" name=""/>
        <dsp:cNvSpPr/>
      </dsp:nvSpPr>
      <dsp:spPr>
        <a:xfrm>
          <a:off x="1861964" y="3586326"/>
          <a:ext cx="1022791" cy="486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709"/>
              </a:lnTo>
              <a:lnTo>
                <a:pt x="1022791" y="331709"/>
              </a:lnTo>
              <a:lnTo>
                <a:pt x="1022791" y="486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D976F-BB31-448D-BCD3-3D8D6351FF3E}">
      <dsp:nvSpPr>
        <dsp:cNvPr id="0" name=""/>
        <dsp:cNvSpPr/>
      </dsp:nvSpPr>
      <dsp:spPr>
        <a:xfrm>
          <a:off x="839173" y="3586326"/>
          <a:ext cx="1022791" cy="486755"/>
        </a:xfrm>
        <a:custGeom>
          <a:avLst/>
          <a:gdLst/>
          <a:ahLst/>
          <a:cxnLst/>
          <a:rect l="0" t="0" r="0" b="0"/>
          <a:pathLst>
            <a:path>
              <a:moveTo>
                <a:pt x="1022791" y="0"/>
              </a:moveTo>
              <a:lnTo>
                <a:pt x="1022791" y="331709"/>
              </a:lnTo>
              <a:lnTo>
                <a:pt x="0" y="331709"/>
              </a:lnTo>
              <a:lnTo>
                <a:pt x="0" y="486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186C5-C80D-4C98-85F7-AB92D59B5603}">
      <dsp:nvSpPr>
        <dsp:cNvPr id="0" name=""/>
        <dsp:cNvSpPr/>
      </dsp:nvSpPr>
      <dsp:spPr>
        <a:xfrm>
          <a:off x="1861964" y="2036797"/>
          <a:ext cx="2045582" cy="486755"/>
        </a:xfrm>
        <a:custGeom>
          <a:avLst/>
          <a:gdLst/>
          <a:ahLst/>
          <a:cxnLst/>
          <a:rect l="0" t="0" r="0" b="0"/>
          <a:pathLst>
            <a:path>
              <a:moveTo>
                <a:pt x="2045582" y="0"/>
              </a:moveTo>
              <a:lnTo>
                <a:pt x="2045582" y="331709"/>
              </a:lnTo>
              <a:lnTo>
                <a:pt x="0" y="331709"/>
              </a:lnTo>
              <a:lnTo>
                <a:pt x="0" y="486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879F3-BE21-4677-934B-255C8AC2737B}">
      <dsp:nvSpPr>
        <dsp:cNvPr id="0" name=""/>
        <dsp:cNvSpPr/>
      </dsp:nvSpPr>
      <dsp:spPr>
        <a:xfrm>
          <a:off x="3070717" y="974024"/>
          <a:ext cx="1673658" cy="106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A9A53F-FED6-4064-B637-DEB58ACCC573}">
      <dsp:nvSpPr>
        <dsp:cNvPr id="0" name=""/>
        <dsp:cNvSpPr/>
      </dsp:nvSpPr>
      <dsp:spPr>
        <a:xfrm>
          <a:off x="3256679" y="1150688"/>
          <a:ext cx="1673658" cy="106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NIVELES  DE DATOS</a:t>
          </a:r>
          <a:endParaRPr lang="es-ES" sz="1500" kern="1200" dirty="0"/>
        </a:p>
      </dsp:txBody>
      <dsp:txXfrm>
        <a:off x="3256679" y="1150688"/>
        <a:ext cx="1673658" cy="1062773"/>
      </dsp:txXfrm>
    </dsp:sp>
    <dsp:sp modelId="{36241CB5-D74D-404B-B0E0-BDC7332496C7}">
      <dsp:nvSpPr>
        <dsp:cNvPr id="0" name=""/>
        <dsp:cNvSpPr/>
      </dsp:nvSpPr>
      <dsp:spPr>
        <a:xfrm>
          <a:off x="1025135" y="2523553"/>
          <a:ext cx="1673658" cy="106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1E84B2-DA03-4911-A99F-D53D4D864766}">
      <dsp:nvSpPr>
        <dsp:cNvPr id="0" name=""/>
        <dsp:cNvSpPr/>
      </dsp:nvSpPr>
      <dsp:spPr>
        <a:xfrm>
          <a:off x="1211097" y="2700217"/>
          <a:ext cx="1673658" cy="106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1" u="sng" kern="1200" dirty="0" smtClean="0"/>
            <a:t>CATEGÓRICOS</a:t>
          </a:r>
          <a:endParaRPr lang="es-ES" sz="1500" b="1" u="sng" kern="1200" dirty="0"/>
        </a:p>
      </dsp:txBody>
      <dsp:txXfrm>
        <a:off x="1211097" y="2700217"/>
        <a:ext cx="1673658" cy="1062773"/>
      </dsp:txXfrm>
    </dsp:sp>
    <dsp:sp modelId="{335E9325-A3EB-433B-B6B6-3A7579384B53}">
      <dsp:nvSpPr>
        <dsp:cNvPr id="0" name=""/>
        <dsp:cNvSpPr/>
      </dsp:nvSpPr>
      <dsp:spPr>
        <a:xfrm>
          <a:off x="2344" y="4073082"/>
          <a:ext cx="1673658" cy="106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E1983-F663-4F7A-910C-73506D06C6CF}">
      <dsp:nvSpPr>
        <dsp:cNvPr id="0" name=""/>
        <dsp:cNvSpPr/>
      </dsp:nvSpPr>
      <dsp:spPr>
        <a:xfrm>
          <a:off x="188306" y="4249746"/>
          <a:ext cx="1673658" cy="106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Nominales</a:t>
          </a:r>
          <a:endParaRPr lang="es-ES" sz="1500" kern="1200" dirty="0"/>
        </a:p>
      </dsp:txBody>
      <dsp:txXfrm>
        <a:off x="188306" y="4249746"/>
        <a:ext cx="1673658" cy="1062773"/>
      </dsp:txXfrm>
    </dsp:sp>
    <dsp:sp modelId="{06A8B2E8-245E-4C0E-B62A-1C6B8F8FD179}">
      <dsp:nvSpPr>
        <dsp:cNvPr id="0" name=""/>
        <dsp:cNvSpPr/>
      </dsp:nvSpPr>
      <dsp:spPr>
        <a:xfrm>
          <a:off x="2047926" y="4073082"/>
          <a:ext cx="1673658" cy="106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6A3F6D-5031-4B6A-B2A3-55118AAFD9BB}">
      <dsp:nvSpPr>
        <dsp:cNvPr id="0" name=""/>
        <dsp:cNvSpPr/>
      </dsp:nvSpPr>
      <dsp:spPr>
        <a:xfrm>
          <a:off x="2233888" y="4249746"/>
          <a:ext cx="1673658" cy="106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Ordinales</a:t>
          </a:r>
          <a:endParaRPr lang="es-ES" sz="1500" kern="1200" dirty="0"/>
        </a:p>
      </dsp:txBody>
      <dsp:txXfrm>
        <a:off x="2233888" y="4249746"/>
        <a:ext cx="1673658" cy="1062773"/>
      </dsp:txXfrm>
    </dsp:sp>
    <dsp:sp modelId="{932FFB4E-7F95-4F20-810E-776B692FCAF9}">
      <dsp:nvSpPr>
        <dsp:cNvPr id="0" name=""/>
        <dsp:cNvSpPr/>
      </dsp:nvSpPr>
      <dsp:spPr>
        <a:xfrm>
          <a:off x="5116300" y="2523553"/>
          <a:ext cx="1673658" cy="106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41032-B6AE-48A9-AB8D-7DCA8382FB78}">
      <dsp:nvSpPr>
        <dsp:cNvPr id="0" name=""/>
        <dsp:cNvSpPr/>
      </dsp:nvSpPr>
      <dsp:spPr>
        <a:xfrm>
          <a:off x="5302262" y="2700217"/>
          <a:ext cx="1673658" cy="106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Numéricos</a:t>
          </a:r>
          <a:endParaRPr lang="es-ES" sz="1500" kern="1200" dirty="0"/>
        </a:p>
      </dsp:txBody>
      <dsp:txXfrm>
        <a:off x="5302262" y="2700217"/>
        <a:ext cx="1673658" cy="1062773"/>
      </dsp:txXfrm>
    </dsp:sp>
    <dsp:sp modelId="{2ECF2916-67AB-48D9-AF51-06D1136CBB7D}">
      <dsp:nvSpPr>
        <dsp:cNvPr id="0" name=""/>
        <dsp:cNvSpPr/>
      </dsp:nvSpPr>
      <dsp:spPr>
        <a:xfrm>
          <a:off x="4093509" y="4073082"/>
          <a:ext cx="1673658" cy="106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A08F8C-1078-4104-BDC7-A1DEEF095236}">
      <dsp:nvSpPr>
        <dsp:cNvPr id="0" name=""/>
        <dsp:cNvSpPr/>
      </dsp:nvSpPr>
      <dsp:spPr>
        <a:xfrm>
          <a:off x="4279471" y="4249746"/>
          <a:ext cx="1673658" cy="106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De intervalo</a:t>
          </a:r>
          <a:endParaRPr lang="es-ES" sz="1500" kern="1200" dirty="0"/>
        </a:p>
      </dsp:txBody>
      <dsp:txXfrm>
        <a:off x="4279471" y="4249746"/>
        <a:ext cx="1673658" cy="1062773"/>
      </dsp:txXfrm>
    </dsp:sp>
    <dsp:sp modelId="{F8E8A2C0-9D42-4DD8-810C-2CAB0793B3CD}">
      <dsp:nvSpPr>
        <dsp:cNvPr id="0" name=""/>
        <dsp:cNvSpPr/>
      </dsp:nvSpPr>
      <dsp:spPr>
        <a:xfrm>
          <a:off x="6139091" y="4073082"/>
          <a:ext cx="1673658" cy="1062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DB5FE8-6A76-45F5-9BF1-8A9B428CA8AC}">
      <dsp:nvSpPr>
        <dsp:cNvPr id="0" name=""/>
        <dsp:cNvSpPr/>
      </dsp:nvSpPr>
      <dsp:spPr>
        <a:xfrm>
          <a:off x="6325053" y="4249746"/>
          <a:ext cx="1673658" cy="106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De razón</a:t>
          </a:r>
          <a:endParaRPr lang="es-ES" sz="1500" kern="1200" dirty="0"/>
        </a:p>
      </dsp:txBody>
      <dsp:txXfrm>
        <a:off x="6325053" y="4249746"/>
        <a:ext cx="1673658" cy="1062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3F8C8-C8C2-449F-B4EC-37BA31E30856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90874-6504-4ADC-83FD-0377EE1DC1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B8D0B5-8AE3-4079-97BE-E8403E577D41}" type="datetimeFigureOut">
              <a:rPr lang="es-ES" smtClean="0"/>
              <a:pPr/>
              <a:t>25/10/2010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26F1C4-B795-478A-BA8D-2C70C69F963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Hoja_de_c_lculo_de_Microsoft_Office_Excel2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85723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s-CO" sz="6600" b="1" spc="6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CATEGÓRICOS</a:t>
            </a:r>
            <a:endParaRPr lang="es-ES" sz="6600" b="1" spc="6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File:Distribución Chi-cuadrado 00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744" y="2500306"/>
            <a:ext cx="8662256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1571604" y="928670"/>
          <a:ext cx="8001056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42976" y="142852"/>
            <a:ext cx="7300938" cy="1857388"/>
          </a:xfrm>
        </p:spPr>
        <p:txBody>
          <a:bodyPr/>
          <a:lstStyle/>
          <a:p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Estos datos  provienen de experimentos en que sus resultados se miden en escalas categóricas.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7290" y="357166"/>
            <a:ext cx="7215238" cy="3143272"/>
          </a:xfrm>
        </p:spPr>
        <p:txBody>
          <a:bodyPr>
            <a:normAutofit/>
          </a:bodyPr>
          <a:lstStyle/>
          <a:p>
            <a:r>
              <a:rPr lang="es-CO" dirty="0" smtClean="0">
                <a:latin typeface="Calibri" pitchFamily="34" charset="0"/>
              </a:rPr>
              <a:t>Como con las variables cuantitativas, en las cualitativas también se busca determinar el grado de asociación existente entre pares de variables.</a:t>
            </a:r>
          </a:p>
          <a:p>
            <a:pPr>
              <a:buNone/>
            </a:pPr>
            <a:endParaRPr lang="es-CO" dirty="0" smtClean="0"/>
          </a:p>
          <a:p>
            <a:pPr algn="ctr">
              <a:buNone/>
            </a:pPr>
            <a:r>
              <a:rPr lang="es-CO" sz="3600" u="sng" dirty="0" smtClean="0">
                <a:solidFill>
                  <a:srgbClr val="FF0000"/>
                </a:solidFill>
              </a:rPr>
              <a:t>CRUZAR LAS VARIABLES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500166" y="3857628"/>
            <a:ext cx="7000924" cy="2329812"/>
          </a:xfrm>
        </p:spPr>
        <p:txBody>
          <a:bodyPr/>
          <a:lstStyle/>
          <a:p>
            <a:r>
              <a:rPr lang="es-CO" dirty="0" smtClean="0"/>
              <a:t>No haya asociación.</a:t>
            </a:r>
          </a:p>
          <a:p>
            <a:r>
              <a:rPr lang="es-CO" dirty="0" smtClean="0"/>
              <a:t>Hay asociación. </a:t>
            </a:r>
          </a:p>
          <a:p>
            <a:r>
              <a:rPr lang="es-CO" dirty="0" smtClean="0"/>
              <a:t>La asociación tiene distintos grados de intensidad.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TABLAS DE CONTINGENCIA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351234" cy="2047876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Para medir el grado de asociación entre dos variables.</a:t>
            </a:r>
          </a:p>
          <a:p>
            <a:r>
              <a:rPr lang="es-CO" dirty="0" smtClean="0"/>
              <a:t>Las  variables se representan al lado izquierdo y en la parte superior, con su respectiva frecuencia  en las combinaciones de las dos variables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7554" y="3571876"/>
            <a:ext cx="3357554" cy="1377292"/>
          </a:xfrm>
        </p:spPr>
        <p:txBody>
          <a:bodyPr>
            <a:normAutofit fontScale="85000" lnSpcReduction="20000"/>
          </a:bodyPr>
          <a:lstStyle/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500438"/>
            <a:ext cx="6429420" cy="314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764704"/>
            <a:ext cx="31065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764704"/>
            <a:ext cx="36685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005064"/>
            <a:ext cx="716694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Tablas de valores esperados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40848" cy="2193032"/>
          </a:xfrm>
        </p:spPr>
        <p:txBody>
          <a:bodyPr/>
          <a:lstStyle/>
          <a:p>
            <a:r>
              <a:rPr lang="es-CO" dirty="0" smtClean="0"/>
              <a:t>Para poder determinar el grado de asociación también es necesario construir estas tablas donde en cada casilla se coloca la frecuencia esperada.</a:t>
            </a:r>
            <a:endParaRPr lang="es-E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933056"/>
            <a:ext cx="381686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03648" y="476672"/>
            <a:ext cx="6912768" cy="3312368"/>
          </a:xfrm>
        </p:spPr>
        <p:txBody>
          <a:bodyPr>
            <a:normAutofit fontScale="92500"/>
          </a:bodyPr>
          <a:lstStyle/>
          <a:p>
            <a:r>
              <a:rPr lang="es-CO" dirty="0" smtClean="0"/>
              <a:t>Si las dos variables son independientes, las tablas de frecuencias observadas y de frecuencias esperadas serán idénticas.</a:t>
            </a:r>
          </a:p>
          <a:p>
            <a:endParaRPr lang="es-CO" dirty="0" smtClean="0"/>
          </a:p>
          <a:p>
            <a:r>
              <a:rPr lang="es-CO" dirty="0" smtClean="0"/>
              <a:t>Entre mayor difieran las dos tablas mayor será el grado de asociación entre las variables.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47664" y="4869160"/>
            <a:ext cx="6624736" cy="1656184"/>
          </a:xfrm>
        </p:spPr>
        <p:txBody>
          <a:bodyPr>
            <a:normAutofit fontScale="92500"/>
          </a:bodyPr>
          <a:lstStyle/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ChangeAspect="1"/>
          </p:cNvGraphicFramePr>
          <p:nvPr>
            <p:ph sz="half" idx="1"/>
          </p:nvPr>
        </p:nvGraphicFramePr>
        <p:xfrm>
          <a:off x="1187624" y="188640"/>
          <a:ext cx="7398765" cy="1584176"/>
        </p:xfrm>
        <a:graphic>
          <a:graphicData uri="http://schemas.openxmlformats.org/presentationml/2006/ole">
            <p:oleObj spid="_x0000_s3074" name="Hoja de cálculo" r:id="rId3" imgW="4581682" imgH="981140" progId="Excel.Sheet.12">
              <p:embed/>
            </p:oleObj>
          </a:graphicData>
        </a:graphic>
      </p:graphicFrame>
      <p:graphicFrame>
        <p:nvGraphicFramePr>
          <p:cNvPr id="6" name="5 Marcador de contenido"/>
          <p:cNvGraphicFramePr>
            <a:graphicFrameLocks noChangeAspect="1"/>
          </p:cNvGraphicFramePr>
          <p:nvPr>
            <p:ph sz="half" idx="2"/>
          </p:nvPr>
        </p:nvGraphicFramePr>
        <p:xfrm>
          <a:off x="1259632" y="4797152"/>
          <a:ext cx="7383503" cy="1580802"/>
        </p:xfrm>
        <a:graphic>
          <a:graphicData uri="http://schemas.openxmlformats.org/presentationml/2006/ole">
            <p:oleObj spid="_x0000_s3075" name="Hoja de cálculo" r:id="rId4" imgW="4581682" imgH="98114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Modelos Probabilísticos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168840" cy="4929336"/>
          </a:xfrm>
        </p:spPr>
        <p:txBody>
          <a:bodyPr>
            <a:noAutofit/>
          </a:bodyPr>
          <a:lstStyle/>
          <a:p>
            <a:pPr marL="442913" indent="-442913" algn="just"/>
            <a:r>
              <a:rPr lang="es-CO" sz="2400" b="1" dirty="0" smtClean="0"/>
              <a:t>Modelo de clasificación fija:</a:t>
            </a:r>
          </a:p>
          <a:p>
            <a:pPr marL="722313" lvl="1" indent="-279400" algn="just"/>
            <a:r>
              <a:rPr lang="es-CO" sz="2000" dirty="0" smtClean="0"/>
              <a:t>Es caracterizado por muestreo de las probabilidades marginales de las variables fila y columna caracteriza este modelo.</a:t>
            </a:r>
          </a:p>
          <a:p>
            <a:pPr marL="442913" indent="-442913" algn="just"/>
            <a:r>
              <a:rPr lang="es-CO" sz="2400" b="1" dirty="0" smtClean="0"/>
              <a:t>Modelo de Homogeneidad:</a:t>
            </a:r>
          </a:p>
          <a:p>
            <a:pPr marL="722313" lvl="1" indent="-279400"/>
            <a:r>
              <a:rPr lang="es-CO" sz="2000" dirty="0" smtClean="0"/>
              <a:t>Se caracteriza porque el número de individuos en una de las </a:t>
            </a:r>
            <a:r>
              <a:rPr lang="es-CO" sz="2000" dirty="0" err="1" smtClean="0"/>
              <a:t>subpoblaciones</a:t>
            </a:r>
            <a:r>
              <a:rPr lang="es-CO" sz="2000" dirty="0" smtClean="0"/>
              <a:t> se clasifica en una de las variables y para la otra es aleatoria.</a:t>
            </a:r>
          </a:p>
          <a:p>
            <a:pPr marL="442913" indent="-442913"/>
            <a:r>
              <a:rPr lang="es-CO" sz="2400" b="1" dirty="0" smtClean="0"/>
              <a:t>Modelo </a:t>
            </a:r>
            <a:r>
              <a:rPr lang="es-CO" sz="2400" b="1" dirty="0" smtClean="0"/>
              <a:t>de Independencia.</a:t>
            </a:r>
          </a:p>
          <a:p>
            <a:pPr marL="722313" lvl="1" indent="-279400">
              <a:tabLst>
                <a:tab pos="722313" algn="l"/>
              </a:tabLst>
            </a:pPr>
            <a:r>
              <a:rPr lang="es-CO" sz="2000" dirty="0" smtClean="0"/>
              <a:t>Se caracteriza porque una muestra de individuos en una población se clasifica simultáneamente en dos variables</a:t>
            </a:r>
          </a:p>
          <a:p>
            <a:pPr lvl="1" algn="just"/>
            <a:endParaRPr lang="es-CO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309</TotalTime>
  <Words>243</Words>
  <Application>Microsoft Office PowerPoint</Application>
  <PresentationFormat>Presentación en pantalla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Solsticio</vt:lpstr>
      <vt:lpstr>Hoja de cálculo</vt:lpstr>
      <vt:lpstr>DATOS CATEGÓRICOS</vt:lpstr>
      <vt:lpstr>Diapositiva 2</vt:lpstr>
      <vt:lpstr>Diapositiva 3</vt:lpstr>
      <vt:lpstr>TABLAS DE CONTINGENCIA</vt:lpstr>
      <vt:lpstr>Diapositiva 5</vt:lpstr>
      <vt:lpstr>Tablas de valores esperados</vt:lpstr>
      <vt:lpstr>Diapositiva 7</vt:lpstr>
      <vt:lpstr>Diapositiva 8</vt:lpstr>
      <vt:lpstr>Modelos Probabilísticos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CATEGÓRICOS</dc:title>
  <dc:creator>familialeonv</dc:creator>
  <cp:lastModifiedBy>Familia Martínez</cp:lastModifiedBy>
  <cp:revision>32</cp:revision>
  <dcterms:created xsi:type="dcterms:W3CDTF">2010-10-24T19:42:37Z</dcterms:created>
  <dcterms:modified xsi:type="dcterms:W3CDTF">2010-10-26T02:52:46Z</dcterms:modified>
</cp:coreProperties>
</file>