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8" r:id="rId4"/>
    <p:sldId id="269" r:id="rId5"/>
    <p:sldId id="270" r:id="rId6"/>
    <p:sldId id="271" r:id="rId7"/>
    <p:sldId id="264" r:id="rId8"/>
    <p:sldId id="265" r:id="rId9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76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05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2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3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nvolutional-neural-networks-with-tensorflow-2d0d41382d3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rendemachinelearning.com/como-funcionan-las-convolutional-neural-networks-vision-por-ordenado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 dirty="0"/>
              <a:t>Proyectos investigación PDS</a:t>
            </a:r>
            <a:endParaRPr lang="es-CO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971600" y="2276872"/>
            <a:ext cx="730485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Departamento de Electrónica y Telecomunicaciones</a:t>
            </a:r>
            <a:endParaRPr sz="217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endParaRPr sz="248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371600" y="460044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Omar David Vargas Bonett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Odavid</a:t>
            </a:r>
            <a:r>
              <a:rPr lang="es-CO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.Vargas@udea.edu.co</a:t>
            </a:r>
            <a:endParaRPr sz="24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 #1</a:t>
            </a:r>
            <a:endParaRPr sz="42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42154" y="1975391"/>
            <a:ext cx="7290009" cy="403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identificación en muestras de sangre de células cancerígenas, específicamente células mieloides.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clasificador capaz de diferenciar células blancas sanas, de células de leucemia mieloide, mediante aprendizaje de maquina.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Trabajos similares </a:t>
            </a:r>
            <a:endParaRPr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Transfer Learning in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[1]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CO"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Metastatic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Breast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[2]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smear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ensemble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neural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parciales, Líneas Futuras</a:t>
            </a:r>
            <a:endParaRPr sz="42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609600" y="4531084"/>
            <a:ext cx="6579292" cy="220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 futuras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s-ES" dirty="0"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el modelo con un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más grande</a:t>
            </a: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otras arquitecturas de redes CNN, tales como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VGGNet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AlexNet</a:t>
            </a: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s-C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Extraer los filtros que utiliza la CNN para conocer que parámetros utiliza para identificar la imagen.</a:t>
            </a:r>
          </a:p>
          <a:p>
            <a:pPr marL="1200150" lvl="3" indent="-285750">
              <a:buClr>
                <a:schemeClr val="dk1"/>
              </a:buClr>
              <a:buSzPts val="1800"/>
              <a:buFont typeface="Noto Sans Symbols"/>
              <a:buChar char="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3F543EA-0348-4B84-AEF1-9AB7893B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0" y="1692089"/>
            <a:ext cx="3974592" cy="2838995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0A8C9173-4AF9-43DE-B359-40589508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40996"/>
            <a:ext cx="3488436" cy="2990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 #2</a:t>
            </a:r>
            <a:endParaRPr sz="42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42154" y="1975391"/>
            <a:ext cx="7290009" cy="403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cuando un canal sufre de interferencia </a:t>
            </a:r>
            <a:r>
              <a:rPr lang="es-CO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ntercanal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perturbación por ruido.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clasificador capaz de diferenciar entre un canal sin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pertubacion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ruido, interferencia </a:t>
            </a:r>
            <a:r>
              <a:rPr lang="es-CO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intercanal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uno afectado.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7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parciales</a:t>
            </a:r>
            <a:endParaRPr sz="42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27624CA-4974-4807-9F35-74D716DE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76" y="1574392"/>
            <a:ext cx="6412992" cy="45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909953-EEBA-4560-BA68-1D9EBBA6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742951"/>
            <a:ext cx="2607469" cy="4962524"/>
          </a:xfrm>
        </p:spPr>
        <p:txBody>
          <a:bodyPr>
            <a:normAutofit/>
          </a:bodyPr>
          <a:lstStyle/>
          <a:p>
            <a:r>
              <a:rPr lang="es-CO" sz="3600">
                <a:solidFill>
                  <a:srgbClr val="FFFFFF"/>
                </a:solidFill>
              </a:rPr>
              <a:t>Arquitectura CNN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51E68912-F379-4EE6-86B3-F5D57301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809032"/>
            <a:ext cx="4915159" cy="52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930580" y="1951867"/>
            <a:ext cx="40703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-CO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ibliografía</a:t>
            </a:r>
            <a:endParaRPr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51A28D-001B-4147-9E96-E9535534C7BA}"/>
              </a:ext>
            </a:extLst>
          </p:cNvPr>
          <p:cNvSpPr txBox="1"/>
          <p:nvPr/>
        </p:nvSpPr>
        <p:spPr>
          <a:xfrm>
            <a:off x="-311086" y="2451954"/>
            <a:ext cx="4883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Transfer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lang="es-CO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Department, Faculty of Computer Artificial Intelligence,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Benha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University,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Benha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13511, Egypt.</a:t>
            </a:r>
            <a:endParaRPr lang="es-CO"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Wang, A.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Khosla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Gargeya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Irshad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A. H. Beck, “Deep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Metastatic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Breast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,”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Vogado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L.H.S.; Veras, R.D.M.S.; Andrade, A.R.; De Araujo, F.H.D.; e Silva, R.R.V.; Aires, K.R.T.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leukemia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smear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ensemble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classifiers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neural </a:t>
            </a:r>
            <a:r>
              <a:rPr lang="es-E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s-CO" dirty="0"/>
          </a:p>
        </p:txBody>
      </p:sp>
      <p:sp>
        <p:nvSpPr>
          <p:cNvPr id="9" name="Google Shape;198;p21">
            <a:extLst>
              <a:ext uri="{FF2B5EF4-FFF2-40B4-BE49-F238E27FC236}">
                <a16:creationId xmlns:a16="http://schemas.microsoft.com/office/drawing/2014/main" id="{63484704-AFFD-4D4F-931C-AEC0C911BDE2}"/>
              </a:ext>
            </a:extLst>
          </p:cNvPr>
          <p:cNvSpPr/>
          <p:nvPr/>
        </p:nvSpPr>
        <p:spPr>
          <a:xfrm>
            <a:off x="5000925" y="1932474"/>
            <a:ext cx="40703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webgrafía</a:t>
            </a:r>
            <a:endParaRPr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1F0448-7915-42AD-A8BD-8A08967CDC7A}"/>
              </a:ext>
            </a:extLst>
          </p:cNvPr>
          <p:cNvSpPr txBox="1"/>
          <p:nvPr/>
        </p:nvSpPr>
        <p:spPr>
          <a:xfrm>
            <a:off x="4720509" y="2441124"/>
            <a:ext cx="40703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Redes neuronales convolucionales con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tomado de: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https://towardsdatascience.com/convolutional-neural-networks-with-tensorflow-2d0d41382d32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74747"/>
                </a:solidFill>
                <a:effectLst/>
                <a:latin typeface="varela round"/>
              </a:rPr>
              <a:t>¿Cómo funcionan las </a:t>
            </a:r>
            <a:r>
              <a:rPr lang="es-ES" b="0" i="0" dirty="0" err="1">
                <a:solidFill>
                  <a:srgbClr val="474747"/>
                </a:solidFill>
                <a:effectLst/>
                <a:latin typeface="varela round"/>
              </a:rPr>
              <a:t>Convolutional</a:t>
            </a:r>
            <a:r>
              <a:rPr lang="es-ES" b="0" i="0" dirty="0">
                <a:solidFill>
                  <a:srgbClr val="474747"/>
                </a:solidFill>
                <a:effectLst/>
                <a:latin typeface="varela round"/>
              </a:rPr>
              <a:t> Neural Networks? Visión por Ordenador, tomado de: </a:t>
            </a:r>
            <a:r>
              <a:rPr lang="es-ES" b="0" i="0" dirty="0">
                <a:solidFill>
                  <a:srgbClr val="474747"/>
                </a:solidFill>
                <a:effectLst/>
                <a:latin typeface="varela round"/>
                <a:hlinkClick r:id="rId4"/>
              </a:rPr>
              <a:t>https://www.aprendemachinelearning.com/como-funcionan-las-convolutional-neural-networks-vision-por-ordenador/</a:t>
            </a:r>
            <a:endParaRPr lang="es-ES" b="0" i="0" dirty="0">
              <a:solidFill>
                <a:srgbClr val="474747"/>
              </a:solidFill>
              <a:effectLst/>
              <a:latin typeface="varela roun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74747"/>
                </a:solidFill>
                <a:latin typeface="varela round"/>
              </a:rPr>
              <a:t>A neuronal </a:t>
            </a:r>
            <a:r>
              <a:rPr lang="es-ES" dirty="0" err="1">
                <a:solidFill>
                  <a:srgbClr val="474747"/>
                </a:solidFill>
                <a:latin typeface="varela round"/>
              </a:rPr>
              <a:t>network</a:t>
            </a:r>
            <a:r>
              <a:rPr lang="es-ES" dirty="0">
                <a:solidFill>
                  <a:srgbClr val="474747"/>
                </a:solidFill>
                <a:latin typeface="varela round"/>
              </a:rPr>
              <a:t> </a:t>
            </a:r>
            <a:r>
              <a:rPr lang="es-ES" dirty="0" err="1">
                <a:solidFill>
                  <a:srgbClr val="474747"/>
                </a:solidFill>
                <a:latin typeface="varela round"/>
              </a:rPr>
              <a:t>playground</a:t>
            </a:r>
            <a:r>
              <a:rPr lang="es-ES" dirty="0">
                <a:solidFill>
                  <a:srgbClr val="474747"/>
                </a:solidFill>
                <a:latin typeface="varela round"/>
              </a:rPr>
              <a:t> . Tomado de : https://playground.tensorflow.org</a:t>
            </a: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516213" y="2240867"/>
            <a:ext cx="6751094" cy="300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del público? En los comentarios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Aplausos? </a:t>
            </a:r>
            <a:r>
              <a:rPr lang="es-CO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Suscribete</a:t>
            </a: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dale </a:t>
            </a:r>
            <a:r>
              <a:rPr lang="es-CO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olvides compartir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CO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414</Words>
  <Application>Microsoft Office PowerPoint</Application>
  <PresentationFormat>Presentación en pantalla (4:3)</PresentationFormat>
  <Paragraphs>44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varela round</vt:lpstr>
      <vt:lpstr>Tema de Office</vt:lpstr>
      <vt:lpstr>Proyectos investigación PDS</vt:lpstr>
      <vt:lpstr>Presentación de PowerPoint</vt:lpstr>
      <vt:lpstr>Presentación de PowerPoint</vt:lpstr>
      <vt:lpstr>Presentación de PowerPoint</vt:lpstr>
      <vt:lpstr>Presentación de PowerPoint</vt:lpstr>
      <vt:lpstr>Arquitectura CNN</vt:lpstr>
      <vt:lpstr>Bibliografía y webgrafía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glo</dc:title>
  <dc:creator>David Bonett</dc:creator>
  <cp:lastModifiedBy>David Bonett</cp:lastModifiedBy>
  <cp:revision>35</cp:revision>
  <dcterms:modified xsi:type="dcterms:W3CDTF">2021-02-03T19:54:04Z</dcterms:modified>
</cp:coreProperties>
</file>