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277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52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52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00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45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02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5a00a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f5a00a9e8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f5a00a9e8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56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5c19d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f5c19d80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f5c19d80b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9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5c19d8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f5c19d80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f5c19d80b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68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590fd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f6590fda5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f6590fda5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7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17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22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0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hitrajain/road_fighter" TargetMode="External"/><Relationship Id="rId3" Type="http://schemas.openxmlformats.org/officeDocument/2006/relationships/hyperlink" Target="https://docs.opencv.org/master/d6/d00/tutorial_py_root.html" TargetMode="External"/><Relationship Id="rId7" Type="http://schemas.openxmlformats.org/officeDocument/2006/relationships/hyperlink" Target="https://en.wikipedia.org/wiki/Image_mo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master/df/d9d/tutorial_py_colorspaces.html" TargetMode="External"/><Relationship Id="rId5" Type="http://schemas.openxmlformats.org/officeDocument/2006/relationships/hyperlink" Target="https://facundoq.github.io/courses/images/res/05_localizacion.html" TargetMode="External"/><Relationship Id="rId4" Type="http://schemas.openxmlformats.org/officeDocument/2006/relationships/hyperlink" Target="https://www.pygame.org/new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ndoq.github.io/courses/images/res/05_loca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hitrajain/road_figh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 dirty="0" smtClean="0"/>
              <a:t>Top Racer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</a:t>
            </a:r>
            <a:r>
              <a:rPr lang="es-CO" sz="2170" dirty="0" smtClean="0"/>
              <a:t>2020-1</a:t>
            </a:r>
            <a:endParaRPr sz="217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endParaRPr sz="248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David Vargas Bonett y Manuela Restrepo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Odavid.Vargas@udea.edu.co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Manuela.restrepoc@udea.edu.co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85" y="1798605"/>
            <a:ext cx="6477879" cy="38278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536" y="2224217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Captura de imagen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7302" y="285029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Transformación de espacio</a:t>
            </a:r>
          </a:p>
          <a:p>
            <a:r>
              <a:rPr lang="es-CO" dirty="0" smtClean="0"/>
              <a:t>de color, mascara y filtrado.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58466" y="358368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Extracción de contorno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302" y="4038312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Calculo del centro de masa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6800" y="4492943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Se muestra imagen en </a:t>
            </a:r>
          </a:p>
          <a:p>
            <a:r>
              <a:rPr lang="es-CO" dirty="0" smtClean="0"/>
              <a:t>pantalla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7070" y="5412258"/>
            <a:ext cx="2263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Traducción de la posición </a:t>
            </a:r>
          </a:p>
          <a:p>
            <a:r>
              <a:rPr lang="es-CO" dirty="0" smtClean="0"/>
              <a:t>del centro de masa a la</a:t>
            </a:r>
          </a:p>
          <a:p>
            <a:r>
              <a:rPr lang="es-CO" dirty="0" smtClean="0"/>
              <a:t>posición del carro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16800" y="1598141"/>
            <a:ext cx="8078703" cy="11780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43776" y="2776151"/>
            <a:ext cx="8225867" cy="5272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58466" y="3440951"/>
            <a:ext cx="8759098" cy="4505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143776" y="3938080"/>
            <a:ext cx="8683044" cy="4080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8466" y="4392709"/>
            <a:ext cx="5970485" cy="10195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158466" y="5412258"/>
            <a:ext cx="5599783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0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827584" y="1670443"/>
            <a:ext cx="77083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en la captura de la imagen por diferentes condiciones </a:t>
            </a:r>
            <a:r>
              <a:rPr lang="es-CO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ambiemtales</a:t>
            </a: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115615" y="4653136"/>
            <a:ext cx="742030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mejoras propuestas para mejorar el trabajo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sincronización de cámara para diferentes condiciones ambientales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el rango de enmascarado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varias veces el filtro de erosión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2" y="2132108"/>
            <a:ext cx="2787477" cy="2280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webgrafía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13215" y="1917604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 smtClean="0"/>
              <a:t>Tutorial de </a:t>
            </a:r>
            <a:r>
              <a:rPr lang="es-CO" i="1" dirty="0" err="1" smtClean="0"/>
              <a:t>opencv-python</a:t>
            </a:r>
            <a:r>
              <a:rPr lang="es-CO" i="1" dirty="0" smtClean="0"/>
              <a:t>, tomado de: </a:t>
            </a:r>
            <a:r>
              <a:rPr lang="es-CO" i="1" u="sng" dirty="0" smtClean="0">
                <a:hlinkClick r:id="rId3"/>
              </a:rPr>
              <a:t>https</a:t>
            </a:r>
            <a:r>
              <a:rPr lang="es-CO" i="1" u="sng" dirty="0">
                <a:hlinkClick r:id="rId3"/>
              </a:rPr>
              <a:t>://</a:t>
            </a:r>
            <a:r>
              <a:rPr lang="es-CO" i="1" u="sng" dirty="0" smtClean="0">
                <a:hlinkClick r:id="rId3"/>
              </a:rPr>
              <a:t>docs.opencv.org/master/d6/d00/tutorial_py_root.html</a:t>
            </a:r>
            <a:r>
              <a:rPr lang="es-CO" i="1" u="sng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 smtClean="0"/>
              <a:t>Documentación de </a:t>
            </a:r>
            <a:r>
              <a:rPr lang="es-CO" i="1" dirty="0" err="1" smtClean="0"/>
              <a:t>pygame</a:t>
            </a:r>
            <a:r>
              <a:rPr lang="es-CO" i="1" dirty="0" smtClean="0"/>
              <a:t>, tomado de: </a:t>
            </a:r>
            <a:r>
              <a:rPr lang="es-CO" i="1" u="sng" dirty="0">
                <a:hlinkClick r:id="rId4"/>
              </a:rPr>
              <a:t>https://</a:t>
            </a:r>
            <a:r>
              <a:rPr lang="es-CO" i="1" u="sng" dirty="0" smtClean="0">
                <a:hlinkClick r:id="rId4"/>
              </a:rPr>
              <a:t>www.pygame.org/news</a:t>
            </a:r>
            <a:r>
              <a:rPr lang="es-CO" i="1" u="sng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u="sng" dirty="0" smtClean="0"/>
              <a:t>Detección de objetos en el espacio HSV, tomado de: </a:t>
            </a:r>
            <a:r>
              <a:rPr lang="es-CO" i="1" dirty="0">
                <a:hlinkClick r:id="rId5"/>
              </a:rPr>
              <a:t>https://</a:t>
            </a:r>
            <a:r>
              <a:rPr lang="es-CO" i="1" dirty="0" smtClean="0">
                <a:hlinkClick r:id="rId5"/>
              </a:rPr>
              <a:t>facundoq.github.io/courses/images/res/05_localizacion.html</a:t>
            </a:r>
            <a:r>
              <a:rPr lang="es-CO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 smtClean="0"/>
              <a:t>Cambio de espacio de color, tomado de: </a:t>
            </a:r>
            <a:r>
              <a:rPr lang="es-CO" i="1" dirty="0" smtClean="0">
                <a:hlinkClick r:id="rId6"/>
              </a:rPr>
              <a:t>https</a:t>
            </a:r>
            <a:r>
              <a:rPr lang="es-CO" i="1" dirty="0">
                <a:hlinkClick r:id="rId6"/>
              </a:rPr>
              <a:t>://</a:t>
            </a:r>
            <a:r>
              <a:rPr lang="es-CO" i="1" dirty="0" smtClean="0">
                <a:hlinkClick r:id="rId6"/>
              </a:rPr>
              <a:t>docs.opencv.org/master/df/d9d/tutorial_py_colorspaces.html</a:t>
            </a:r>
            <a:r>
              <a:rPr lang="es-CO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 smtClean="0"/>
              <a:t>Momentos de una imagen, tomado de:  </a:t>
            </a:r>
            <a:r>
              <a:rPr lang="es-CO" i="1" dirty="0">
                <a:hlinkClick r:id="rId7"/>
              </a:rPr>
              <a:t>https://</a:t>
            </a:r>
            <a:r>
              <a:rPr lang="es-CO" i="1" dirty="0" smtClean="0">
                <a:hlinkClick r:id="rId7"/>
              </a:rPr>
              <a:t>en.wikipedia.org/wiki/Image_moment</a:t>
            </a:r>
            <a:r>
              <a:rPr lang="es-CO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i="1" dirty="0" smtClean="0"/>
              <a:t>Road </a:t>
            </a:r>
            <a:r>
              <a:rPr lang="es-CO" i="1" dirty="0" err="1" smtClean="0"/>
              <a:t>figther</a:t>
            </a:r>
            <a:r>
              <a:rPr lang="es-CO" i="1" dirty="0" smtClean="0"/>
              <a:t> en </a:t>
            </a:r>
            <a:r>
              <a:rPr lang="es-CO" i="1" dirty="0" err="1" smtClean="0"/>
              <a:t>javascript</a:t>
            </a:r>
            <a:r>
              <a:rPr lang="es-CO" i="1" dirty="0" smtClean="0"/>
              <a:t>, tomado de: </a:t>
            </a:r>
            <a:r>
              <a:rPr lang="es-CO" i="1" dirty="0">
                <a:hlinkClick r:id="rId8"/>
              </a:rPr>
              <a:t>https://</a:t>
            </a:r>
            <a:r>
              <a:rPr lang="es-CO" i="1" dirty="0" smtClean="0">
                <a:hlinkClick r:id="rId8"/>
              </a:rPr>
              <a:t>github.com/mohitrajain/road_fighter</a:t>
            </a:r>
            <a:r>
              <a:rPr lang="es-CO" i="1" dirty="0" smtClean="0"/>
              <a:t> </a:t>
            </a:r>
            <a:endParaRPr lang="es-CO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i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2411760" y="3068960"/>
            <a:ext cx="46805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del público</a:t>
            </a:r>
            <a:r>
              <a:rPr lang="es-CO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dirty="0" smtClean="0"/>
              <a:t>	</a:t>
            </a:r>
            <a:r>
              <a:rPr lang="es-CO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comentarios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Aplausos</a:t>
            </a:r>
            <a:r>
              <a:rPr lang="es-CO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?... dale </a:t>
            </a:r>
            <a:r>
              <a:rPr lang="es-CO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comparte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395" y="2060848"/>
            <a:ext cx="729000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videojuego controlado mediante movimientos del usuario, captados por una cámara web.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capaz de detectar un objeto, calcular su posición y asignarle esta al carro en el juego.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basado en el juego de </a:t>
            </a:r>
            <a:r>
              <a:rPr lang="es-CO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arcade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figther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detección de objetos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Repositorios on-line:</a:t>
            </a:r>
            <a:endParaRPr dirty="0" smtClean="0"/>
          </a:p>
          <a:p>
            <a:pPr marL="1200150" lvl="2" indent="-285750"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100" i="1" u="sng" dirty="0"/>
              <a:t>Detección de objetos en el espacio </a:t>
            </a:r>
            <a:r>
              <a:rPr lang="es-CO" sz="1100" i="1" u="sng" dirty="0" smtClean="0"/>
              <a:t>HSV, </a:t>
            </a:r>
            <a:r>
              <a:rPr lang="es-CO" sz="1100" i="1" dirty="0" smtClean="0">
                <a:hlinkClick r:id="rId3"/>
              </a:rPr>
              <a:t>https</a:t>
            </a:r>
            <a:r>
              <a:rPr lang="es-CO" sz="1100" i="1" dirty="0">
                <a:hlinkClick r:id="rId3"/>
              </a:rPr>
              <a:t>://</a:t>
            </a:r>
            <a:r>
              <a:rPr lang="es-CO" sz="1100" i="1" dirty="0" smtClean="0">
                <a:hlinkClick r:id="rId3"/>
              </a:rPr>
              <a:t>facundoq.github.io/courses/images/res/05_locali</a:t>
            </a:r>
            <a:endParaRPr lang="es-CO" sz="11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1200150" lvl="2" indent="-285750"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100" i="1" dirty="0"/>
              <a:t>Road </a:t>
            </a:r>
            <a:r>
              <a:rPr lang="es-CO" sz="1100" i="1" dirty="0" err="1"/>
              <a:t>figther</a:t>
            </a:r>
            <a:r>
              <a:rPr lang="es-CO" sz="1100" i="1" dirty="0"/>
              <a:t> en </a:t>
            </a:r>
            <a:r>
              <a:rPr lang="es-CO" sz="1100" i="1" dirty="0" err="1"/>
              <a:t>javascript</a:t>
            </a:r>
            <a:r>
              <a:rPr lang="es-CO" sz="1100" i="1" dirty="0"/>
              <a:t>, </a:t>
            </a:r>
            <a:r>
              <a:rPr lang="es-CO" sz="1100" i="1" dirty="0" smtClean="0">
                <a:hlinkClick r:id="rId4"/>
              </a:rPr>
              <a:t>https</a:t>
            </a:r>
            <a:r>
              <a:rPr lang="es-CO" sz="1100" i="1" dirty="0">
                <a:hlinkClick r:id="rId4"/>
              </a:rPr>
              <a:t>://github.com/mohitrajain/road_fighter</a:t>
            </a:r>
            <a:r>
              <a:rPr lang="es-CO" sz="1100" i="1" dirty="0"/>
              <a:t> </a:t>
            </a:r>
          </a:p>
          <a:p>
            <a:pPr marL="1200150" lvl="2" indent="-285750">
              <a:buClr>
                <a:schemeClr val="dk1"/>
              </a:buClr>
              <a:buSzPts val="1800"/>
              <a:buFont typeface="Noto Sans Symbols"/>
              <a:buChar char="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teórico de las técnicas a emplear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16074" y="1666800"/>
            <a:ext cx="863088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1: </a:t>
            </a:r>
            <a:r>
              <a:rPr lang="es-CO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de espacio de color. (BGR a HSV)</a:t>
            </a:r>
            <a:endParaRPr sz="3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35705"/>
            <a:ext cx="3172827" cy="2325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9" y="4686049"/>
            <a:ext cx="2899610" cy="14296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92" y="2864453"/>
            <a:ext cx="2180724" cy="168165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13862" y="2593889"/>
            <a:ext cx="321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Espacio de Color BGR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73540" y="2552627"/>
            <a:ext cx="321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Espacio de Color HSV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teórico de las técnicas a emplear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16075" y="1666800"/>
            <a:ext cx="8794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2</a:t>
            </a:r>
            <a:r>
              <a:rPr lang="es-CO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Generación de mascara </a:t>
            </a:r>
            <a:endParaRPr sz="3000" dirty="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xmlns="" id="{36B645DF-039C-461F-AE4A-BFFE4BF5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19" y="2362200"/>
            <a:ext cx="5501962" cy="3789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teórico de las técnicas a emplear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16075" y="1666800"/>
            <a:ext cx="8794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</a:t>
            </a:r>
            <a:r>
              <a:rPr lang="es-CO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Contorno y centro de masa.</a:t>
            </a:r>
            <a:endParaRPr sz="3000" dirty="0"/>
          </a:p>
        </p:txBody>
      </p:sp>
      <p:pic>
        <p:nvPicPr>
          <p:cNvPr id="1026" name="Picture 2" descr="Definición de Contorno » Concepto en Definición A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2" y="2300785"/>
            <a:ext cx="22574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Qué es es centro de masa? (artículo) | Khan Academy"/>
          <p:cNvSpPr>
            <a:spLocks noChangeAspect="1" noChangeArrowheads="1"/>
          </p:cNvSpPr>
          <p:nvPr/>
        </p:nvSpPr>
        <p:spPr bwMode="auto">
          <a:xfrm>
            <a:off x="3898900" y="30718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2" name="Picture 8" descr="What is Center of Mass: Definition, Equation &amp;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067820"/>
            <a:ext cx="46863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xmlns="" id="{3F432C31-2B4B-4F04-9A91-C60C52219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25" y="2577453"/>
            <a:ext cx="3113175" cy="28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prueba demostrativos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861222" y="1715946"/>
            <a:ext cx="41088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Contorno y centro de mas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16975" y="1783475"/>
            <a:ext cx="30000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smtClean="0">
                <a:solidFill>
                  <a:schemeClr val="tx1"/>
                </a:solidFill>
                <a:latin typeface="Calibri"/>
                <a:sym typeface="Calibri"/>
              </a:rPr>
              <a:t>BGR a HSV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0" y="2819212"/>
            <a:ext cx="2647950" cy="19818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44" y="4049300"/>
            <a:ext cx="2577888" cy="1930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2605775"/>
            <a:ext cx="2860675" cy="2138781"/>
          </a:xfrm>
          <a:prstGeom prst="rect">
            <a:avLst/>
          </a:prstGeom>
        </p:spPr>
      </p:pic>
      <p:sp>
        <p:nvSpPr>
          <p:cNvPr id="10" name="Google Shape;130;p17"/>
          <p:cNvSpPr txBox="1"/>
          <p:nvPr/>
        </p:nvSpPr>
        <p:spPr>
          <a:xfrm>
            <a:off x="3420813" y="3243560"/>
            <a:ext cx="30000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 dirty="0" smtClean="0">
                <a:solidFill>
                  <a:schemeClr val="tx1"/>
                </a:solidFill>
                <a:latin typeface="Calibri"/>
                <a:sym typeface="Calibri"/>
              </a:rPr>
              <a:t>Mascara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63886"/>
            <a:ext cx="8147797" cy="22893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6" y="1622425"/>
            <a:ext cx="3168540" cy="2520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602" y="3134369"/>
            <a:ext cx="4976534" cy="25497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73" y="1619250"/>
            <a:ext cx="3540125" cy="4391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304</Words>
  <Application>Microsoft Office PowerPoint</Application>
  <PresentationFormat>Presentación en pantalla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Tema de Office</vt:lpstr>
      <vt:lpstr>Top Racer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webgrafía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Racer</dc:title>
  <dc:creator>EDUAR</dc:creator>
  <cp:lastModifiedBy>EDUAR</cp:lastModifiedBy>
  <cp:revision>17</cp:revision>
  <dcterms:modified xsi:type="dcterms:W3CDTF">2020-10-18T22:32:58Z</dcterms:modified>
</cp:coreProperties>
</file>