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7171C-E635-4FA8-B9CC-4D9CCFA2B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96228C-BAB4-4EB1-9573-D9D673F05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14881-66BD-4B0B-AFFC-34D7DF10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6BD-22F9-488D-A8A8-B5212B83B120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516DC-7F2A-4F81-B67D-C7804130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B78155-98A3-48C5-886A-5908A856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ECF-C581-4944-B813-06647B9337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3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E7F58-420B-4617-89C1-99DBE5D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066459-2DE1-4C15-B96C-CB8E70E01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34263-E90D-4972-822C-4120292E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6BD-22F9-488D-A8A8-B5212B83B120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9ABBD-999C-455C-8257-28A47D8C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F24D8-6C1D-4076-B706-C45A09FA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ECF-C581-4944-B813-06647B9337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41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C6F5BB-BB33-4B9D-926E-B2FC22AD1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C5DD69-D15E-4275-9870-2CD40E75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99CCD-1FE0-4509-9866-5D9A3C43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6BD-22F9-488D-A8A8-B5212B83B120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347FCB-3417-42AE-8780-0836E6DB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DF1658-A576-46F4-AEAB-8F1EE718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ECF-C581-4944-B813-06647B9337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56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54C53-D635-490F-B900-AE68CE0B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56790B-CD27-4C22-BD78-D708C054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1E34F-FFB6-4913-8BB8-5596C595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6BD-22F9-488D-A8A8-B5212B83B120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F63E68-F648-499A-8057-5B1EB176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4687BA-87FC-4880-88E0-5D10F8C3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ECF-C581-4944-B813-06647B9337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575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806E1-0DD9-4726-8A8F-788CB24B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1138D7-1F2A-441D-BFA5-E4659B89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951AF-E81A-462D-8D20-F2B66B50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6BD-22F9-488D-A8A8-B5212B83B120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9CF1F7-9B5C-4F22-99DC-AB444B97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28FE7-263B-4D49-8ADA-50A40C7F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ECF-C581-4944-B813-06647B9337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7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72D81-F229-4A02-8F75-B34521BD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BA6C3-BD98-4AB1-BC8A-0F8CDCD02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B7A4BD-E642-445F-A61C-86AFBA099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778348-380D-4319-95CC-6E2DE89C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6BD-22F9-488D-A8A8-B5212B83B120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22C01D-40B7-4FAA-9AB2-1B90958F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093B3C-BC01-4155-8D6C-1E29EF2C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ECF-C581-4944-B813-06647B9337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454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75C49-084A-4D61-BAB9-4142A6B9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CC081F-6BBE-4236-9473-D112E991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39F2C6-D0ED-4A96-803C-85A70EBED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63AAC7-E657-4A5A-A2DE-79251D9C2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E374E2-A47C-4BCD-B599-D6C51EB30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A2D018-E638-4B07-83EE-4DB0F6F6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6BD-22F9-488D-A8A8-B5212B83B120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3C9D88-C2E5-48D9-B1CB-339F14A9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F63F14-9D44-4E5C-A0E5-156C6CB1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ECF-C581-4944-B813-06647B9337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472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5CBE2-9EB2-4060-81FD-F44E8197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CBD63E-0B28-47D2-8473-B27AA4CB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6BD-22F9-488D-A8A8-B5212B83B120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E2863B-5E1C-48D1-8E60-C5BDFC9F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6BA116-1EB0-46CE-824C-4CA5D60D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ECF-C581-4944-B813-06647B9337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835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B958A3-37D5-4F10-9CD2-3FE306F5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6BD-22F9-488D-A8A8-B5212B83B120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B5849C-2BA8-477D-9B20-EB81B199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D39FC4-187F-4182-BFA9-081EA970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ECF-C581-4944-B813-06647B9337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3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DB151-9A9E-4BCC-9E88-01650ED3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C2A3D-E506-4A23-9BFA-E38D82FCF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E9A157-2111-441D-BB0B-DB87B8C2D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E6AD83-A58C-4550-A32C-4C8DCE23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6BD-22F9-488D-A8A8-B5212B83B120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69E99-5A90-4CC4-955E-E1DEDC5B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722A88-9753-4850-BC33-CF5D1F89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ECF-C581-4944-B813-06647B9337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83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A9E34-9E2D-4673-A5BB-7D3A4FB9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E4E651-8DA2-49CA-9775-C3DF711F3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E7C338-CF3F-4C97-A896-BCBC61B41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D79F6A-B8C8-46A3-937D-BE60D354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6BD-22F9-488D-A8A8-B5212B83B120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5C4889-044F-4AAE-9B01-334BAEA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D7FDEE-5378-4528-917D-AE557B94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ECF-C581-4944-B813-06647B9337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052332-56BE-4434-BB9A-F25C0138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D60869-A990-47CE-A659-DF83B6FD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9B9145-8AC7-4868-BD1F-0B63B832B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B6BD-22F9-488D-A8A8-B5212B83B120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581CC-D069-400D-A191-55A49EDF6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627BC-DE8B-41F4-AC0B-320D063A8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9ECF-C581-4944-B813-06647B9337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628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D2009-7387-472C-9A0C-A8FA9EAED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OCR Reader</a:t>
            </a:r>
          </a:p>
        </p:txBody>
      </p:sp>
    </p:spTree>
    <p:extLst>
      <p:ext uri="{BB962C8B-B14F-4D97-AF65-F5344CB8AC3E}">
        <p14:creationId xmlns:p14="http://schemas.microsoft.com/office/powerpoint/2010/main" val="67694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A132565-C535-4121-AFF2-52D007801821}"/>
              </a:ext>
            </a:extLst>
          </p:cNvPr>
          <p:cNvSpPr/>
          <p:nvPr/>
        </p:nvSpPr>
        <p:spPr>
          <a:xfrm>
            <a:off x="756528" y="3457312"/>
            <a:ext cx="24901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Prepare Imagen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2BEB44-F5B1-4662-BA26-CAB91721A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9" y="591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ECB20C-5EE4-42B3-B39C-2E57C003D213}"/>
              </a:ext>
            </a:extLst>
          </p:cNvPr>
          <p:cNvSpPr/>
          <p:nvPr/>
        </p:nvSpPr>
        <p:spPr>
          <a:xfrm>
            <a:off x="231137" y="1111488"/>
            <a:ext cx="38797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Capture </a:t>
            </a:r>
            <a:r>
              <a:rPr lang="es-ES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</a:t>
            </a:r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</a:t>
            </a:r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4B46E20-0D0A-4C3F-998D-E9C2650A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20" y="130705"/>
            <a:ext cx="868186" cy="8681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300ECB9-1DA5-4DD2-AB75-6BE49379B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54" y="2057421"/>
            <a:ext cx="1922947" cy="10816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2C9085B-3327-4D93-B132-DE27C48D9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95" y="4354739"/>
            <a:ext cx="2118167" cy="119146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9FC636F5-ED37-44C0-8A25-302E26F21C1F}"/>
              </a:ext>
            </a:extLst>
          </p:cNvPr>
          <p:cNvSpPr/>
          <p:nvPr/>
        </p:nvSpPr>
        <p:spPr>
          <a:xfrm>
            <a:off x="3948895" y="4558821"/>
            <a:ext cx="14638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 OCR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A3E3BF5-A597-4F07-847C-14F90234F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86" y="4354738"/>
            <a:ext cx="2118167" cy="1191469"/>
          </a:xfrm>
          <a:prstGeom prst="rect">
            <a:avLst/>
          </a:prstGeom>
        </p:spPr>
      </p:pic>
      <p:pic>
        <p:nvPicPr>
          <p:cNvPr id="1027" name="Picture 3" descr="http://www.sclance.com/pngs/blockchain-png/blockchain_png_146615.png">
            <a:extLst>
              <a:ext uri="{FF2B5EF4-FFF2-40B4-BE49-F238E27FC236}">
                <a16:creationId xmlns:a16="http://schemas.microsoft.com/office/drawing/2014/main" id="{D235EB6E-EDE7-45DF-9D35-E9676352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28" y="97816"/>
            <a:ext cx="987798" cy="99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A2E9A4D-BDCD-48B2-BE65-B2BA1FD6487D}"/>
              </a:ext>
            </a:extLst>
          </p:cNvPr>
          <p:cNvSpPr/>
          <p:nvPr/>
        </p:nvSpPr>
        <p:spPr>
          <a:xfrm>
            <a:off x="5749938" y="3527561"/>
            <a:ext cx="28225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</a:t>
            </a:r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BlockChain</a:t>
            </a:r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90D0206-97D0-4D6B-96A3-59D9F7C796E4}"/>
              </a:ext>
            </a:extLst>
          </p:cNvPr>
          <p:cNvSpPr/>
          <p:nvPr/>
        </p:nvSpPr>
        <p:spPr>
          <a:xfrm>
            <a:off x="5831403" y="1167618"/>
            <a:ext cx="25380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Save</a:t>
            </a:r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BlockChain</a:t>
            </a:r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7447B0C0-492B-41F0-AB1F-42D917033E21}"/>
              </a:ext>
            </a:extLst>
          </p:cNvPr>
          <p:cNvSpPr/>
          <p:nvPr/>
        </p:nvSpPr>
        <p:spPr>
          <a:xfrm>
            <a:off x="1951623" y="994633"/>
            <a:ext cx="99977" cy="233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73B048CD-A133-4343-81CD-46028C9F9796}"/>
              </a:ext>
            </a:extLst>
          </p:cNvPr>
          <p:cNvSpPr/>
          <p:nvPr/>
        </p:nvSpPr>
        <p:spPr>
          <a:xfrm>
            <a:off x="1951623" y="1704957"/>
            <a:ext cx="99977" cy="233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FE962F53-598B-409F-8670-AE047C70A540}"/>
              </a:ext>
            </a:extLst>
          </p:cNvPr>
          <p:cNvSpPr/>
          <p:nvPr/>
        </p:nvSpPr>
        <p:spPr>
          <a:xfrm>
            <a:off x="1951622" y="3257834"/>
            <a:ext cx="99977" cy="233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5C2DB784-269D-435C-9CD9-5AF3B94BAD41}"/>
              </a:ext>
            </a:extLst>
          </p:cNvPr>
          <p:cNvSpPr/>
          <p:nvPr/>
        </p:nvSpPr>
        <p:spPr>
          <a:xfrm>
            <a:off x="1951621" y="4050781"/>
            <a:ext cx="99977" cy="233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6757FC73-D379-4A70-999F-D090328A46D0}"/>
              </a:ext>
            </a:extLst>
          </p:cNvPr>
          <p:cNvSpPr/>
          <p:nvPr/>
        </p:nvSpPr>
        <p:spPr>
          <a:xfrm>
            <a:off x="3565025" y="4799641"/>
            <a:ext cx="244973" cy="9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23784CF1-D3F2-4E8C-BAF1-FB2CAE61007C}"/>
              </a:ext>
            </a:extLst>
          </p:cNvPr>
          <p:cNvSpPr/>
          <p:nvPr/>
        </p:nvSpPr>
        <p:spPr>
          <a:xfrm>
            <a:off x="5489162" y="4799641"/>
            <a:ext cx="244973" cy="9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Flecha: curvada hacia la derecha 29">
            <a:extLst>
              <a:ext uri="{FF2B5EF4-FFF2-40B4-BE49-F238E27FC236}">
                <a16:creationId xmlns:a16="http://schemas.microsoft.com/office/drawing/2014/main" id="{0F49A0CE-E05B-4A63-A26E-EE73B970D841}"/>
              </a:ext>
            </a:extLst>
          </p:cNvPr>
          <p:cNvSpPr/>
          <p:nvPr/>
        </p:nvSpPr>
        <p:spPr>
          <a:xfrm rot="10800000">
            <a:off x="8965940" y="2387814"/>
            <a:ext cx="929763" cy="26622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024" name="Imagen 1023">
            <a:extLst>
              <a:ext uri="{FF2B5EF4-FFF2-40B4-BE49-F238E27FC236}">
                <a16:creationId xmlns:a16="http://schemas.microsoft.com/office/drawing/2014/main" id="{13186179-FA72-4AD0-95B0-92C3F716A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747" y="2160700"/>
            <a:ext cx="3359276" cy="848761"/>
          </a:xfrm>
          <a:prstGeom prst="rect">
            <a:avLst/>
          </a:prstGeom>
        </p:spPr>
      </p:pic>
      <p:sp>
        <p:nvSpPr>
          <p:cNvPr id="34" name="Flecha: hacia abajo 33">
            <a:extLst>
              <a:ext uri="{FF2B5EF4-FFF2-40B4-BE49-F238E27FC236}">
                <a16:creationId xmlns:a16="http://schemas.microsoft.com/office/drawing/2014/main" id="{5762D447-359A-449B-9AB0-BFD6BF9E10BC}"/>
              </a:ext>
            </a:extLst>
          </p:cNvPr>
          <p:cNvSpPr/>
          <p:nvPr/>
        </p:nvSpPr>
        <p:spPr>
          <a:xfrm rot="10800000">
            <a:off x="7074408" y="3196785"/>
            <a:ext cx="99977" cy="233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D410ECB-AA28-485B-8169-0BE7F24D5673}"/>
              </a:ext>
            </a:extLst>
          </p:cNvPr>
          <p:cNvSpPr/>
          <p:nvPr/>
        </p:nvSpPr>
        <p:spPr>
          <a:xfrm rot="5400000">
            <a:off x="7413942" y="3419425"/>
            <a:ext cx="57241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Modeling</a:t>
            </a:r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s-ES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Saves</a:t>
            </a:r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</a:t>
            </a:r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 </a:t>
            </a:r>
            <a:r>
              <a:rPr lang="es-ES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blockchain</a:t>
            </a:r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B00F23EE-5790-4FFF-8DDF-199E73D3E654}"/>
              </a:ext>
            </a:extLst>
          </p:cNvPr>
          <p:cNvSpPr/>
          <p:nvPr/>
        </p:nvSpPr>
        <p:spPr>
          <a:xfrm rot="10800000">
            <a:off x="7074408" y="1773515"/>
            <a:ext cx="99977" cy="233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8712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OCR Reader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Reader</dc:title>
  <dc:creator>ANT-PNUD Santa Marta</dc:creator>
  <cp:lastModifiedBy>ANT-PNUD Santa Marta</cp:lastModifiedBy>
  <cp:revision>9</cp:revision>
  <dcterms:created xsi:type="dcterms:W3CDTF">2019-03-28T14:59:10Z</dcterms:created>
  <dcterms:modified xsi:type="dcterms:W3CDTF">2019-03-28T17:00:19Z</dcterms:modified>
</cp:coreProperties>
</file>