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5.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31" r:id="rId5"/>
    <p:sldMasterId id="2147483808" r:id="rId6"/>
    <p:sldMasterId id="2147483823" r:id="rId7"/>
    <p:sldMasterId id="2147483896" r:id="rId8"/>
    <p:sldMasterId id="2147483931" r:id="rId9"/>
  </p:sldMasterIdLst>
  <p:notesMasterIdLst>
    <p:notesMasterId r:id="rId25"/>
  </p:notesMasterIdLst>
  <p:handoutMasterIdLst>
    <p:handoutMasterId r:id="rId26"/>
  </p:handoutMasterIdLst>
  <p:sldIdLst>
    <p:sldId id="456" r:id="rId10"/>
    <p:sldId id="256" r:id="rId11"/>
    <p:sldId id="257" r:id="rId12"/>
    <p:sldId id="448" r:id="rId13"/>
    <p:sldId id="450" r:id="rId14"/>
    <p:sldId id="402" r:id="rId15"/>
    <p:sldId id="457" r:id="rId16"/>
    <p:sldId id="432" r:id="rId17"/>
    <p:sldId id="390" r:id="rId18"/>
    <p:sldId id="387" r:id="rId19"/>
    <p:sldId id="403" r:id="rId20"/>
    <p:sldId id="459" r:id="rId21"/>
    <p:sldId id="460" r:id="rId22"/>
    <p:sldId id="458" r:id="rId23"/>
    <p:sldId id="398" r:id="rId24"/>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evalo, Lauren S." initials="ALS" lastIdx="108" clrIdx="0">
    <p:extLst>
      <p:ext uri="{19B8F6BF-5375-455C-9EA6-DF929625EA0E}">
        <p15:presenceInfo xmlns:p15="http://schemas.microsoft.com/office/powerpoint/2012/main" userId="S::larevalo@mitre.org::bd392961-27f7-4dd5-888f-48e6cea3af4c" providerId="AD"/>
      </p:ext>
    </p:extLst>
  </p:cmAuthor>
  <p:cmAuthor id="2" name="Microsoft Office User" initials="MOU" lastIdx="7" clrIdx="1">
    <p:extLst>
      <p:ext uri="{19B8F6BF-5375-455C-9EA6-DF929625EA0E}">
        <p15:presenceInfo xmlns:p15="http://schemas.microsoft.com/office/powerpoint/2012/main" userId="Microsoft Office User" providerId="None"/>
      </p:ext>
    </p:extLst>
  </p:cmAuthor>
  <p:cmAuthor id="3" name="Moody, Aaron" initials="MA" lastIdx="1" clrIdx="2">
    <p:extLst>
      <p:ext uri="{19B8F6BF-5375-455C-9EA6-DF929625EA0E}">
        <p15:presenceInfo xmlns:p15="http://schemas.microsoft.com/office/powerpoint/2012/main" userId="S::AMOODY@MITRE.ORG::6a4dbdb7-d515-4f75-b580-b04fae79ba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B94"/>
    <a:srgbClr val="D4D3D4"/>
    <a:srgbClr val="0B2338"/>
    <a:srgbClr val="FF40FF"/>
    <a:srgbClr val="F790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8C6A6-19C0-674E-B6B7-0481484D3618}" v="15" dt="2021-11-18T23:46:09.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58" autoAdjust="0"/>
    <p:restoredTop sz="75376" autoAdjust="0"/>
  </p:normalViewPr>
  <p:slideViewPr>
    <p:cSldViewPr snapToGrid="0" snapToObjects="1" showGuides="1">
      <p:cViewPr varScale="1">
        <p:scale>
          <a:sx n="122" d="100"/>
          <a:sy n="122" d="100"/>
        </p:scale>
        <p:origin x="1848"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03"/>
    </p:cViewPr>
  </p:sorterViewPr>
  <p:notesViewPr>
    <p:cSldViewPr snapToGrid="0" snapToObjects="1">
      <p:cViewPr varScale="1">
        <p:scale>
          <a:sx n="43" d="100"/>
          <a:sy n="43" d="100"/>
        </p:scale>
        <p:origin x="27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AEF415-CC96-481F-AF02-343436EC4DCD}"/>
              </a:ext>
            </a:extLst>
          </p:cNvPr>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a:extLst>
              <a:ext uri="{FF2B5EF4-FFF2-40B4-BE49-F238E27FC236}">
                <a16:creationId xmlns:a16="http://schemas.microsoft.com/office/drawing/2014/main" id="{967A33BD-6DD4-4635-9B3A-55BCA14E8CBD}"/>
              </a:ext>
            </a:extLst>
          </p:cNvPr>
          <p:cNvSpPr>
            <a:spLocks noGrp="1"/>
          </p:cNvSpPr>
          <p:nvPr>
            <p:ph type="dt" sz="quarter" idx="1"/>
          </p:nvPr>
        </p:nvSpPr>
        <p:spPr>
          <a:xfrm>
            <a:off x="3979931" y="1"/>
            <a:ext cx="3044719" cy="467231"/>
          </a:xfrm>
          <a:prstGeom prst="rect">
            <a:avLst/>
          </a:prstGeom>
        </p:spPr>
        <p:txBody>
          <a:bodyPr vert="horz" lIns="93349" tIns="46674" rIns="93349" bIns="46674" rtlCol="0"/>
          <a:lstStyle>
            <a:lvl1pPr algn="r">
              <a:defRPr sz="1200"/>
            </a:lvl1pPr>
          </a:lstStyle>
          <a:p>
            <a:fld id="{B4318C28-50FE-4D62-AB0A-E3BC1C655C14}" type="datetimeFigureOut">
              <a:rPr lang="en-US" smtClean="0"/>
              <a:t>7/20/22</a:t>
            </a:fld>
            <a:endParaRPr lang="en-US"/>
          </a:p>
        </p:txBody>
      </p:sp>
      <p:sp>
        <p:nvSpPr>
          <p:cNvPr id="4" name="Footer Placeholder 3">
            <a:extLst>
              <a:ext uri="{FF2B5EF4-FFF2-40B4-BE49-F238E27FC236}">
                <a16:creationId xmlns:a16="http://schemas.microsoft.com/office/drawing/2014/main" id="{0B9CDB8D-B608-4B09-98BF-876D0895A56E}"/>
              </a:ext>
            </a:extLst>
          </p:cNvPr>
          <p:cNvSpPr>
            <a:spLocks noGrp="1"/>
          </p:cNvSpPr>
          <p:nvPr>
            <p:ph type="ftr" sz="quarter" idx="2"/>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87649F-3600-4D7E-8702-CB263F501632}"/>
              </a:ext>
            </a:extLst>
          </p:cNvPr>
          <p:cNvSpPr>
            <a:spLocks noGrp="1"/>
          </p:cNvSpPr>
          <p:nvPr>
            <p:ph type="sldNum" sz="quarter" idx="3"/>
          </p:nvPr>
        </p:nvSpPr>
        <p:spPr>
          <a:xfrm>
            <a:off x="3979931" y="8845046"/>
            <a:ext cx="3044719" cy="467230"/>
          </a:xfrm>
          <a:prstGeom prst="rect">
            <a:avLst/>
          </a:prstGeom>
        </p:spPr>
        <p:txBody>
          <a:bodyPr vert="horz" lIns="93349" tIns="46674" rIns="93349" bIns="46674" rtlCol="0" anchor="b"/>
          <a:lstStyle>
            <a:lvl1pPr algn="r">
              <a:defRPr sz="1200"/>
            </a:lvl1pPr>
          </a:lstStyle>
          <a:p>
            <a:fld id="{08C3F2C0-A606-4576-83F1-E826B87E75CD}" type="slidenum">
              <a:rPr lang="en-US" smtClean="0"/>
              <a:t>‹#›</a:t>
            </a:fld>
            <a:endParaRPr lang="en-US"/>
          </a:p>
        </p:txBody>
      </p:sp>
    </p:spTree>
    <p:extLst>
      <p:ext uri="{BB962C8B-B14F-4D97-AF65-F5344CB8AC3E}">
        <p14:creationId xmlns:p14="http://schemas.microsoft.com/office/powerpoint/2010/main" val="206087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p:cNvSpPr>
            <a:spLocks noGrp="1"/>
          </p:cNvSpPr>
          <p:nvPr>
            <p:ph type="dt" idx="1"/>
          </p:nvPr>
        </p:nvSpPr>
        <p:spPr>
          <a:xfrm>
            <a:off x="3979931" y="1"/>
            <a:ext cx="3044719" cy="467231"/>
          </a:xfrm>
          <a:prstGeom prst="rect">
            <a:avLst/>
          </a:prstGeom>
        </p:spPr>
        <p:txBody>
          <a:bodyPr vert="horz" lIns="93349" tIns="46674" rIns="93349" bIns="46674" rtlCol="0"/>
          <a:lstStyle>
            <a:lvl1pPr algn="r">
              <a:defRPr sz="1200"/>
            </a:lvl1pPr>
          </a:lstStyle>
          <a:p>
            <a:fld id="{EC3C951D-F095-0545-ACFB-1197D733EACA}" type="datetimeFigureOut">
              <a:rPr lang="en-US" smtClean="0"/>
              <a:t>7/20/22</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49" tIns="46674" rIns="93349" bIns="46674"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49" tIns="46674" rIns="93349" bIns="4667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7" name="Slide Number Placeholder 6"/>
          <p:cNvSpPr>
            <a:spLocks noGrp="1"/>
          </p:cNvSpPr>
          <p:nvPr>
            <p:ph type="sldNum" sz="quarter" idx="5"/>
          </p:nvPr>
        </p:nvSpPr>
        <p:spPr>
          <a:xfrm>
            <a:off x="3979931" y="8845046"/>
            <a:ext cx="3044719" cy="467230"/>
          </a:xfrm>
          <a:prstGeom prst="rect">
            <a:avLst/>
          </a:prstGeom>
        </p:spPr>
        <p:txBody>
          <a:bodyPr vert="horz" lIns="93349" tIns="46674" rIns="93349" bIns="46674" rtlCol="0" anchor="b"/>
          <a:lstStyle>
            <a:lvl1pPr algn="r">
              <a:defRPr sz="1200"/>
            </a:lvl1pPr>
          </a:lstStyle>
          <a:p>
            <a:fld id="{363DA6FE-9131-A440-8654-6B8559CB7F0A}" type="slidenum">
              <a:rPr lang="en-US" smtClean="0"/>
              <a:t>‹#›</a:t>
            </a:fld>
            <a:endParaRPr lang="en-US"/>
          </a:p>
        </p:txBody>
      </p:sp>
    </p:spTree>
    <p:extLst>
      <p:ext uri="{BB962C8B-B14F-4D97-AF65-F5344CB8AC3E}">
        <p14:creationId xmlns:p14="http://schemas.microsoft.com/office/powerpoint/2010/main" val="176196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08338" y="1782763"/>
            <a:ext cx="5949950" cy="3346450"/>
          </a:xfrm>
          <a:prstGeom prst="rect">
            <a:avLst/>
          </a:prstGeom>
        </p:spPr>
      </p:sp>
      <p:sp>
        <p:nvSpPr>
          <p:cNvPr id="3" name="Notes Placeholder 2"/>
          <p:cNvSpPr>
            <a:spLocks noGrp="1"/>
          </p:cNvSpPr>
          <p:nvPr>
            <p:ph type="body" idx="1"/>
          </p:nvPr>
        </p:nvSpPr>
        <p:spPr>
          <a:xfrm>
            <a:off x="153987" y="304222"/>
            <a:ext cx="2915784" cy="6417829"/>
          </a:xfrm>
          <a:prstGeom prst="rect">
            <a:avLst/>
          </a:prstGeom>
        </p:spPr>
        <p:txBody>
          <a:bodyPr>
            <a:normAutofit fontScale="92500" lnSpcReduction="10000"/>
          </a:bodyPr>
          <a:lstStyle/>
          <a:p>
            <a:r>
              <a:rPr lang="en-US" sz="1600">
                <a:latin typeface="Arial"/>
                <a:cs typeface="Arial"/>
              </a:rPr>
              <a:t>Thank you for joining us today! We are excited to share with you WHO MITRE is and WHAT we do. We’re going to start off together here in the main room to learn the basics of MITRE and then we’ll head into some breakout rooms to hear about some of the cool work being done at MITRE directly from our engineers! </a:t>
            </a:r>
          </a:p>
          <a:p>
            <a:endParaRPr lang="en-US" sz="1600">
              <a:latin typeface="Arial"/>
              <a:cs typeface="Arial"/>
            </a:endParaRPr>
          </a:p>
          <a:p>
            <a:r>
              <a:rPr lang="en-US" sz="1600">
                <a:latin typeface="Arial"/>
                <a:cs typeface="Arial"/>
              </a:rPr>
              <a:t>Without further ado, let’s dive in!</a:t>
            </a:r>
          </a:p>
          <a:p>
            <a:endParaRPr lang="en-US" sz="1600">
              <a:latin typeface="Arial"/>
              <a:cs typeface="Arial"/>
            </a:endParaRPr>
          </a:p>
          <a:p>
            <a:r>
              <a:rPr lang="en-US" sz="1600">
                <a:latin typeface="Arial"/>
                <a:cs typeface="Arial"/>
              </a:rPr>
              <a:t>At MITRE, we’re a company of more than 8,000 innovators, deep thinkers, conveners, and problem solvers who come to work every day to tackle the complex threats facing our nation and the world.</a:t>
            </a:r>
          </a:p>
          <a:p>
            <a:pPr lvl="0"/>
            <a:r>
              <a:rPr lang="en-US" sz="1600">
                <a:latin typeface="Arial"/>
                <a:cs typeface="Arial"/>
              </a:rPr>
              <a:t> </a:t>
            </a:r>
          </a:p>
          <a:p>
            <a:pPr lvl="0"/>
            <a:r>
              <a:rPr lang="en-US" sz="1600"/>
              <a:t>With crises and world events unfolding in ways that nobody expects, we pivot quickly, and proactively lead in the public interest. </a:t>
            </a:r>
          </a:p>
          <a:p>
            <a:pPr lvl="0"/>
            <a:endParaRPr lang="en-US" sz="1600"/>
          </a:p>
          <a:p>
            <a:pPr lvl="0"/>
            <a:r>
              <a:rPr lang="en-US" sz="1600"/>
              <a:t>We know we must pioneer for a better future.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733121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8500" y="1757363"/>
            <a:ext cx="5943600" cy="3343275"/>
          </a:xfrm>
          <a:prstGeom prst="rect">
            <a:avLst/>
          </a:prstGeom>
        </p:spPr>
      </p:sp>
      <p:sp>
        <p:nvSpPr>
          <p:cNvPr id="3" name="Notes Placeholder 2"/>
          <p:cNvSpPr>
            <a:spLocks noGrp="1"/>
          </p:cNvSpPr>
          <p:nvPr>
            <p:ph type="body" idx="1"/>
          </p:nvPr>
        </p:nvSpPr>
        <p:spPr>
          <a:xfrm>
            <a:off x="155575" y="271354"/>
            <a:ext cx="2897868" cy="6483566"/>
          </a:xfrm>
          <a:prstGeom prst="rect">
            <a:avLst/>
          </a:prstGeom>
        </p:spPr>
        <p:txBody>
          <a:bodyPr>
            <a:normAutofit/>
          </a:bodyPr>
          <a:lstStyle/>
          <a:p>
            <a:r>
              <a:rPr lang="en-US" sz="1600" dirty="0"/>
              <a:t>Through our public-private partnerships and federally funded R&amp;D centers, MITRE works across government and in partnership with industry to tackle challenges to the safety, stability, and well-being of our nation.</a:t>
            </a:r>
          </a:p>
          <a:p>
            <a:r>
              <a:rPr lang="en-US" sz="1600" dirty="0"/>
              <a:t> </a:t>
            </a:r>
          </a:p>
          <a:p>
            <a:r>
              <a:rPr lang="en-US" sz="1600" dirty="0"/>
              <a:t>We solve tough problems that industry can’t or won’t work on because there isn’t a profit motive or realistic way to get consensus on a solution. We don’t operate with commercial interest. We work in the public interest.</a:t>
            </a:r>
          </a:p>
          <a:p>
            <a:r>
              <a:rPr lang="en-US" sz="1600" dirty="0"/>
              <a:t> </a:t>
            </a:r>
          </a:p>
          <a:p>
            <a:r>
              <a:rPr lang="en-US" sz="1600" i="1" dirty="0"/>
              <a:t>Like developing and supporting the freely available MITRE ATT&amp;CK framework that helps slow down cyber adversaries by exposing the tactics and techniques they use to infiltrate networks.</a:t>
            </a:r>
            <a:endParaRPr lang="en-US" sz="16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30711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19450" y="1757363"/>
            <a:ext cx="5943600" cy="3343275"/>
          </a:xfrm>
          <a:prstGeom prst="rect">
            <a:avLst/>
          </a:prstGeom>
        </p:spPr>
      </p:sp>
      <p:sp>
        <p:nvSpPr>
          <p:cNvPr id="3" name="Notes Placeholder 2"/>
          <p:cNvSpPr>
            <a:spLocks noGrp="1"/>
          </p:cNvSpPr>
          <p:nvPr>
            <p:ph type="body" idx="1"/>
          </p:nvPr>
        </p:nvSpPr>
        <p:spPr>
          <a:xfrm>
            <a:off x="148739" y="2032808"/>
            <a:ext cx="2899261" cy="2792384"/>
          </a:xfrm>
          <a:prstGeom prst="rect">
            <a:avLst/>
          </a:prstGeom>
        </p:spPr>
        <p:txBody>
          <a:bodyPr>
            <a:normAutofit fontScale="55000" lnSpcReduction="20000"/>
          </a:bodyPr>
          <a:lstStyle/>
          <a:p>
            <a:pPr defTabSz="1509583">
              <a:defRPr/>
            </a:pPr>
            <a:r>
              <a:rPr lang="en-US" sz="2300" dirty="0">
                <a:latin typeface="+mn-lt"/>
              </a:rPr>
              <a:t>In today's complex world, there will always be a need for more evolution, more creativity, more innovation.</a:t>
            </a:r>
          </a:p>
          <a:p>
            <a:endParaRPr lang="en-US" sz="2300" dirty="0">
              <a:latin typeface="+mn-lt"/>
            </a:endParaRPr>
          </a:p>
          <a:p>
            <a:r>
              <a:rPr lang="en-US" sz="2300" dirty="0">
                <a:latin typeface="+mn-lt"/>
              </a:rPr>
              <a:t>We strengthen the systems that protect our way of life in so many important areas. </a:t>
            </a:r>
          </a:p>
          <a:p>
            <a:endParaRPr lang="en-US" sz="2300" dirty="0">
              <a:latin typeface="+mn-lt"/>
            </a:endParaRPr>
          </a:p>
          <a:p>
            <a:r>
              <a:rPr lang="en-US" sz="2300" dirty="0">
                <a:latin typeface="+mn-lt"/>
              </a:rPr>
              <a:t>Our world is complex. Maybe you didn’t know that MITRE’s innovations power todays GPS systems. Or that we pioneered air traffic collision avoidance systems. Or that we are working to unlock the power of electronic health records to improve patient treatment outcomes.</a:t>
            </a:r>
          </a:p>
          <a:p>
            <a:endParaRPr lang="en-US" sz="1800" dirty="0">
              <a:latin typeface="+mn-lt"/>
            </a:endParaRPr>
          </a:p>
        </p:txBody>
      </p:sp>
      <p:sp>
        <p:nvSpPr>
          <p:cNvPr id="4" name="Slide Number Placeholder 3"/>
          <p:cNvSpPr>
            <a:spLocks noGrp="1"/>
          </p:cNvSpPr>
          <p:nvPr>
            <p:ph type="sldNum" sz="quarter" idx="5"/>
          </p:nvPr>
        </p:nvSpPr>
        <p:spPr/>
        <p:txBody>
          <a:bodyPr/>
          <a:lstStyle/>
          <a:p>
            <a:pPr marL="0" marR="0" lvl="0" indent="0" algn="r" defTabSz="1509583"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a:ln>
                  <a:noFill/>
                </a:ln>
                <a:solidFill>
                  <a:prstClr val="black"/>
                </a:solidFill>
                <a:effectLst/>
                <a:uLnTx/>
                <a:uFillTx/>
                <a:latin typeface="Arial" panose="020B0604020202020204"/>
                <a:ea typeface="+mn-ea"/>
                <a:cs typeface="+mn-cs"/>
              </a:rPr>
              <a:pPr marL="0" marR="0" lvl="0" indent="0" algn="r" defTabSz="1509583" rtl="0" eaLnBrk="1" fontAlgn="auto" latinLnBrk="0" hangingPunct="1">
                <a:lnSpc>
                  <a:spcPct val="100000"/>
                </a:lnSpc>
                <a:spcBef>
                  <a:spcPts val="0"/>
                </a:spcBef>
                <a:spcAft>
                  <a:spcPts val="0"/>
                </a:spcAft>
                <a:buClrTx/>
                <a:buSzTx/>
                <a:buFontTx/>
                <a:buNone/>
                <a:tabLst/>
                <a:defRPr/>
              </a:pPr>
              <a:t>4</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555469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08338" y="1757363"/>
            <a:ext cx="5943600" cy="3343275"/>
          </a:xfrm>
          <a:prstGeom prst="rect">
            <a:avLst/>
          </a:prstGeom>
        </p:spPr>
      </p:sp>
      <p:sp>
        <p:nvSpPr>
          <p:cNvPr id="3" name="Notes Placeholder 2"/>
          <p:cNvSpPr>
            <a:spLocks noGrp="1"/>
          </p:cNvSpPr>
          <p:nvPr>
            <p:ph type="body" idx="1"/>
          </p:nvPr>
        </p:nvSpPr>
        <p:spPr>
          <a:xfrm>
            <a:off x="174604" y="774582"/>
            <a:ext cx="2873396" cy="5473445"/>
          </a:xfrm>
          <a:prstGeom prst="rect">
            <a:avLst/>
          </a:prstGeom>
        </p:spPr>
        <p:txBody>
          <a:bodyPr anchor="ctr">
            <a:normAutofit/>
          </a:bodyPr>
          <a:lstStyle/>
          <a:p>
            <a:r>
              <a:rPr lang="en-US"/>
              <a:t>For all of us, the world is a safer place because MITRE exists.</a:t>
            </a:r>
            <a:r>
              <a:rPr lang="en-US">
                <a:effectLst/>
              </a:rPr>
              <a:t> </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48220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6503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3539844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0770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13</a:t>
            </a:fld>
            <a:endParaRPr lang="en-US"/>
          </a:p>
        </p:txBody>
      </p:sp>
    </p:spTree>
    <p:extLst>
      <p:ext uri="{BB962C8B-B14F-4D97-AF65-F5344CB8AC3E}">
        <p14:creationId xmlns:p14="http://schemas.microsoft.com/office/powerpoint/2010/main" val="2777367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prs.mitre.org/prs/(S(a1cqbnaiusbszyg55yqggjgu))/default.aspx" TargetMode="External"/><Relationship Id="rId2" Type="http://schemas.openxmlformats.org/officeDocument/2006/relationships/hyperlink" Target="https://communityshare.mitre.org/sites/CCPA/Web%20Pages/508Compliance.aspx" TargetMode="External"/><Relationship Id="rId1" Type="http://schemas.openxmlformats.org/officeDocument/2006/relationships/slideMaster" Target="../slideMasters/slideMaster1.xml"/><Relationship Id="rId6" Type="http://schemas.openxmlformats.org/officeDocument/2006/relationships/hyperlink" Target="https://comm.mitre.org/strategiccommunications" TargetMode="External"/><Relationship Id="rId5" Type="http://schemas.openxmlformats.org/officeDocument/2006/relationships/hyperlink" Target="https://emediasrv1.mitre.org/brand/emshare2/index.html" TargetMode="External"/><Relationship Id="rId4" Type="http://schemas.openxmlformats.org/officeDocument/2006/relationships/hyperlink" Target="https://emediasrv1.mitre.org/mmc/emshare/index.html"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Master" Target="../slideMasters/slideMaster6.xml"/><Relationship Id="rId4" Type="http://schemas.openxmlformats.org/officeDocument/2006/relationships/image" Target="../media/image12.png"/></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mailto:email@mitre.org"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4.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4.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4.sv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mailto:email@mitre.org" TargetMode="External"/><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emf"/></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10" name="Content Placeholder 2">
            <a:hlinkClick r:id="rId2"/>
            <a:extLst>
              <a:ext uri="{FF2B5EF4-FFF2-40B4-BE49-F238E27FC236}">
                <a16:creationId xmlns:a16="http://schemas.microsoft.com/office/drawing/2014/main" id="{8D636831-C12A-4E83-9117-12848B3A8EE8}"/>
              </a:ext>
            </a:extLst>
          </p:cNvPr>
          <p:cNvSpPr txBox="1">
            <a:spLocks/>
          </p:cNvSpPr>
          <p:nvPr userDrawn="1"/>
        </p:nvSpPr>
        <p:spPr>
          <a:xfrm>
            <a:off x="396876" y="849595"/>
            <a:ext cx="11608987" cy="747451"/>
          </a:xfrm>
          <a:prstGeom prst="rect">
            <a:avLst/>
          </a:prstGeom>
        </p:spPr>
        <p:txBody>
          <a:bodyPr lIns="0">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Aft>
                <a:spcPts val="0"/>
              </a:spcAft>
            </a:pPr>
            <a:r>
              <a:rPr lang="en-US" sz="1400" b="0" cap="none" dirty="0">
                <a:solidFill>
                  <a:schemeClr val="tx1"/>
                </a:solidFill>
              </a:rPr>
              <a:t>This template is the result of collaboration and input from internal partners and is designed to offer a variety of layout options. While most users will be served with the core deck option, we encourage you to explore all slide layout options and choose the ones that best suit your needs. </a:t>
            </a:r>
          </a:p>
        </p:txBody>
      </p:sp>
      <p:sp>
        <p:nvSpPr>
          <p:cNvPr id="11" name="Text Placeholder 1">
            <a:extLst>
              <a:ext uri="{FF2B5EF4-FFF2-40B4-BE49-F238E27FC236}">
                <a16:creationId xmlns:a16="http://schemas.microsoft.com/office/drawing/2014/main" id="{38E60EAC-F27F-4D18-A4EE-276A60637D42}"/>
              </a:ext>
            </a:extLst>
          </p:cNvPr>
          <p:cNvSpPr txBox="1">
            <a:spLocks/>
          </p:cNvSpPr>
          <p:nvPr userDrawn="1"/>
        </p:nvSpPr>
        <p:spPr>
          <a:xfrm>
            <a:off x="6685993" y="1597046"/>
            <a:ext cx="3616322"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customization</a:t>
            </a:r>
          </a:p>
        </p:txBody>
      </p:sp>
      <p:sp>
        <p:nvSpPr>
          <p:cNvPr id="12" name="Text Placeholder 1">
            <a:extLst>
              <a:ext uri="{FF2B5EF4-FFF2-40B4-BE49-F238E27FC236}">
                <a16:creationId xmlns:a16="http://schemas.microsoft.com/office/drawing/2014/main" id="{930E93F8-74D0-49A5-90F2-82F0171930BF}"/>
              </a:ext>
            </a:extLst>
          </p:cNvPr>
          <p:cNvSpPr txBox="1">
            <a:spLocks/>
          </p:cNvSpPr>
          <p:nvPr userDrawn="1"/>
        </p:nvSpPr>
        <p:spPr>
          <a:xfrm>
            <a:off x="396876" y="1597046"/>
            <a:ext cx="2911100"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DESIGN TIPS</a:t>
            </a:r>
          </a:p>
        </p:txBody>
      </p:sp>
      <p:sp>
        <p:nvSpPr>
          <p:cNvPr id="13" name="TextBox 12">
            <a:extLst>
              <a:ext uri="{FF2B5EF4-FFF2-40B4-BE49-F238E27FC236}">
                <a16:creationId xmlns:a16="http://schemas.microsoft.com/office/drawing/2014/main" id="{6C46ABF6-6125-4B7D-BC6D-D59D30A198CA}"/>
              </a:ext>
            </a:extLst>
          </p:cNvPr>
          <p:cNvSpPr txBox="1"/>
          <p:nvPr userDrawn="1"/>
        </p:nvSpPr>
        <p:spPr>
          <a:xfrm>
            <a:off x="334058" y="2087700"/>
            <a:ext cx="5703776" cy="4519186"/>
          </a:xfrm>
          <a:prstGeom prst="rect">
            <a:avLst/>
          </a:prstGeom>
          <a:ln>
            <a:noFill/>
          </a:ln>
        </p:spPr>
        <p:txBody>
          <a:bodyPr vert="horz" wrap="square" lIns="91440" tIns="45720" rIns="91440" bIns="45720" rtlCol="0">
            <a:spAutoFit/>
          </a:bodyPr>
          <a:lstStyle/>
          <a:p>
            <a:r>
              <a:rPr lang="en-US" altLang="en-US" sz="1400" dirty="0">
                <a:latin typeface="Arial" panose="020B0604020202020204" pitchFamily="34" charset="0"/>
                <a:cs typeface="Arial" panose="020B0604020202020204" pitchFamily="34" charset="0"/>
              </a:rPr>
              <a:t>To bring greater impact to your presentation, use a variety of dark and light slides. See the slide master view for all layout and color options. </a:t>
            </a:r>
            <a:r>
              <a:rPr lang="en-US" sz="1400" b="1" i="1" dirty="0"/>
              <a:t>Please note: For decks that must be printed, use the light background slides only. Delete any unused slides. </a:t>
            </a:r>
            <a:r>
              <a:rPr lang="en-US" sz="1400" b="1" i="1" kern="1200" dirty="0">
                <a:solidFill>
                  <a:schemeClr val="tx1"/>
                </a:solidFill>
                <a:effectLst/>
                <a:latin typeface="+mn-lt"/>
                <a:ea typeface="+mn-ea"/>
                <a:cs typeface="+mn-cs"/>
              </a:rPr>
              <a:t>Using light slides and deleting any unused slides also reduces file size.</a:t>
            </a:r>
            <a:endParaRPr lang="en-US" sz="1400" b="1" i="1" dirty="0"/>
          </a:p>
          <a:p>
            <a:r>
              <a:rPr lang="en-US" sz="1400" dirty="0"/>
              <a:t>Keep presentations simple. Write content with your audience in mind.</a:t>
            </a:r>
          </a:p>
          <a:p>
            <a:r>
              <a:rPr lang="en-US" sz="1400" dirty="0"/>
              <a:t>Limit bullet points and text. Limit transitions and other animations. </a:t>
            </a:r>
          </a:p>
          <a:p>
            <a:r>
              <a:rPr lang="en-US" sz="1400" dirty="0"/>
              <a:t>Limit use of fonts to </a:t>
            </a:r>
            <a:r>
              <a:rPr lang="en-US" sz="1400" b="1" dirty="0"/>
              <a:t>Arial,</a:t>
            </a:r>
            <a:r>
              <a:rPr lang="en-US" sz="1400" dirty="0"/>
              <a:t> our default brand font family.</a:t>
            </a:r>
          </a:p>
          <a:p>
            <a:r>
              <a:rPr lang="en-US" sz="1400" dirty="0"/>
              <a:t>Do not use images and graphics found on internet searches, as they might be subject to copyright.</a:t>
            </a:r>
          </a:p>
          <a:p>
            <a:endParaRPr lang="en-US" sz="1400" dirty="0"/>
          </a:p>
          <a:p>
            <a:r>
              <a:rPr lang="en-US" sz="1600" b="1" dirty="0"/>
              <a:t>APPROVAL PROCESS FOR PRESENTING</a:t>
            </a:r>
            <a:br>
              <a:rPr lang="en-US" sz="1600" b="1" dirty="0"/>
            </a:br>
            <a:r>
              <a:rPr lang="en-US" sz="1600" b="1" dirty="0"/>
              <a:t>OUTSIDE OF MITRE. </a:t>
            </a:r>
          </a:p>
          <a:p>
            <a:r>
              <a:rPr lang="en-US" sz="1400" dirty="0"/>
              <a:t>Before releasing MITRE information to the public, authors must ensure copyright protection and obtain formal release approval.</a:t>
            </a:r>
            <a:br>
              <a:rPr lang="en-US" sz="1400" dirty="0"/>
            </a:br>
            <a:r>
              <a:rPr lang="en-US" sz="1400" b="1" u="sng" dirty="0">
                <a:hlinkClick r:id="rId3">
                  <a:extLst>
                    <a:ext uri="{A12FA001-AC4F-418D-AE19-62706E023703}">
                      <ahyp:hlinkClr xmlns:ahyp="http://schemas.microsoft.com/office/drawing/2018/hyperlinkcolor" val="tx"/>
                    </a:ext>
                  </a:extLst>
                </a:hlinkClick>
              </a:rPr>
              <a:t>FJ: PRS</a:t>
            </a:r>
            <a:r>
              <a:rPr lang="en-US" sz="1400" b="1" dirty="0"/>
              <a:t> </a:t>
            </a:r>
            <a:r>
              <a:rPr lang="en-US" sz="1400" dirty="0"/>
              <a:t>for guidance and to start the public release process.</a:t>
            </a:r>
          </a:p>
          <a:p>
            <a:endParaRPr lang="en-US" sz="1400" dirty="0"/>
          </a:p>
          <a:p>
            <a:pPr>
              <a:lnSpc>
                <a:spcPct val="100000"/>
              </a:lnSpc>
              <a:spcAft>
                <a:spcPts val="0"/>
              </a:spcAft>
            </a:pPr>
            <a:r>
              <a:rPr lang="en-US" sz="1600" b="1" dirty="0"/>
              <a:t>508 COMPLIANCE</a:t>
            </a:r>
          </a:p>
          <a:p>
            <a:pPr>
              <a:lnSpc>
                <a:spcPct val="100000"/>
              </a:lnSpc>
              <a:spcBef>
                <a:spcPts val="200"/>
              </a:spcBef>
            </a:pPr>
            <a:r>
              <a:rPr lang="en-US" sz="1400" b="1" u="sng" dirty="0">
                <a:hlinkClick r:id="rId2">
                  <a:extLst>
                    <a:ext uri="{A12FA001-AC4F-418D-AE19-62706E023703}">
                      <ahyp:hlinkClr xmlns:ahyp="http://schemas.microsoft.com/office/drawing/2018/hyperlinkcolor" val="tx"/>
                    </a:ext>
                  </a:extLst>
                </a:hlinkClick>
              </a:rPr>
              <a:t>FJ: 508</a:t>
            </a:r>
            <a:r>
              <a:rPr lang="en-US" sz="1400" b="1" dirty="0"/>
              <a:t> </a:t>
            </a:r>
            <a:r>
              <a:rPr lang="en-US" sz="1400" dirty="0"/>
              <a:t>for guidance, resources, and submitting 508 compliance review requests on your final deliverables. </a:t>
            </a:r>
          </a:p>
        </p:txBody>
      </p:sp>
      <p:sp>
        <p:nvSpPr>
          <p:cNvPr id="14" name="Rectangle 13">
            <a:extLst>
              <a:ext uri="{FF2B5EF4-FFF2-40B4-BE49-F238E27FC236}">
                <a16:creationId xmlns:a16="http://schemas.microsoft.com/office/drawing/2014/main" id="{243FEA83-19A2-46FA-A2D1-F2D6319DA1B2}"/>
              </a:ext>
            </a:extLst>
          </p:cNvPr>
          <p:cNvSpPr/>
          <p:nvPr userDrawn="1"/>
        </p:nvSpPr>
        <p:spPr>
          <a:xfrm>
            <a:off x="6685993" y="2087700"/>
            <a:ext cx="5171949" cy="3570208"/>
          </a:xfrm>
          <a:prstGeom prst="rect">
            <a:avLst/>
          </a:prstGeom>
        </p:spPr>
        <p:txBody>
          <a:bodyPr wrap="square">
            <a:spAutoFit/>
          </a:bodyPr>
          <a:lstStyle/>
          <a:p>
            <a:pPr>
              <a:lnSpc>
                <a:spcPct val="100000"/>
              </a:lnSpc>
              <a:spcAft>
                <a:spcPts val="0"/>
              </a:spcAft>
            </a:pPr>
            <a:r>
              <a:rPr lang="en-US" sz="1600" b="1" dirty="0"/>
              <a:t>WHERE TO FIND IMAGES</a:t>
            </a:r>
          </a:p>
          <a:p>
            <a:pPr>
              <a:lnSpc>
                <a:spcPct val="100000"/>
              </a:lnSpc>
              <a:spcBef>
                <a:spcPts val="200"/>
              </a:spcBef>
            </a:pPr>
            <a:r>
              <a:rPr lang="en-US" sz="1400" dirty="0"/>
              <a:t>Brand approved images and other assets can be found at</a:t>
            </a:r>
            <a:br>
              <a:rPr lang="en-US" sz="1400" dirty="0"/>
            </a:br>
            <a:r>
              <a:rPr lang="en-US" sz="1400" b="1" u="sng" dirty="0">
                <a:hlinkClick r:id="rId4">
                  <a:extLst>
                    <a:ext uri="{A12FA001-AC4F-418D-AE19-62706E023703}">
                      <ahyp:hlinkClr xmlns:ahyp="http://schemas.microsoft.com/office/drawing/2018/hyperlinkcolor" val="tx"/>
                    </a:ext>
                  </a:extLst>
                </a:hlinkClick>
              </a:rPr>
              <a:t>FJ: Images</a:t>
            </a:r>
            <a:r>
              <a:rPr lang="en-US" sz="1400" dirty="0"/>
              <a:t>.</a:t>
            </a:r>
          </a:p>
          <a:p>
            <a:pPr>
              <a:lnSpc>
                <a:spcPct val="100000"/>
              </a:lnSpc>
              <a:spcBef>
                <a:spcPts val="200"/>
              </a:spcBef>
            </a:pPr>
            <a:endParaRPr lang="en-US" sz="1400" dirty="0"/>
          </a:p>
          <a:p>
            <a:pPr>
              <a:lnSpc>
                <a:spcPct val="100000"/>
              </a:lnSpc>
              <a:spcAft>
                <a:spcPts val="0"/>
              </a:spcAft>
            </a:pPr>
            <a:r>
              <a:rPr lang="en-US" sz="1600" b="1" dirty="0"/>
              <a:t>ADDING AN IMAGE TO A TITLE SLIDE</a:t>
            </a:r>
          </a:p>
          <a:p>
            <a:pPr>
              <a:lnSpc>
                <a:spcPct val="100000"/>
              </a:lnSpc>
              <a:spcBef>
                <a:spcPts val="200"/>
              </a:spcBef>
            </a:pPr>
            <a:r>
              <a:rPr lang="en-US" sz="1400" dirty="0"/>
              <a:t>To add an image that best represents your project, use slide layout </a:t>
            </a:r>
            <a:r>
              <a:rPr lang="en-US" sz="1400" i="0" dirty="0"/>
              <a:t>“Title </a:t>
            </a:r>
            <a:r>
              <a:rPr lang="en-US" sz="1400" i="0" dirty="0" err="1"/>
              <a:t>Slide_Insert_Photo_Image</a:t>
            </a:r>
            <a:r>
              <a:rPr lang="en-US" sz="1400" i="0" dirty="0"/>
              <a:t>.” </a:t>
            </a:r>
            <a:r>
              <a:rPr lang="en-US" sz="1400" dirty="0"/>
              <a:t>Go to </a:t>
            </a:r>
            <a:r>
              <a:rPr lang="en-US" sz="1400" b="1" u="sng" dirty="0">
                <a:hlinkClick r:id="rId5">
                  <a:extLst>
                    <a:ext uri="{A12FA001-AC4F-418D-AE19-62706E023703}">
                      <ahyp:hlinkClr xmlns:ahyp="http://schemas.microsoft.com/office/drawing/2018/hyperlinkcolor" val="tx"/>
                    </a:ext>
                  </a:extLst>
                </a:hlinkClick>
              </a:rPr>
              <a:t>FJ: Images</a:t>
            </a:r>
            <a:r>
              <a:rPr lang="en-US" sz="1400" b="1" dirty="0"/>
              <a:t> </a:t>
            </a:r>
            <a:r>
              <a:rPr lang="en-US" sz="1400" dirty="0"/>
              <a:t>and see curated gallery, “Images for PPT Cover Slides.” Download your image and click the icon on the slide to insert. </a:t>
            </a:r>
          </a:p>
          <a:p>
            <a:pPr>
              <a:lnSpc>
                <a:spcPct val="100000"/>
              </a:lnSpc>
              <a:spcBef>
                <a:spcPts val="200"/>
              </a:spcBef>
            </a:pPr>
            <a:endParaRPr lang="en-US" altLang="en-US" sz="1400" dirty="0">
              <a:latin typeface="Arial" panose="020B0604020202020204" pitchFamily="34" charset="0"/>
            </a:endParaRPr>
          </a:p>
          <a:p>
            <a:pPr>
              <a:lnSpc>
                <a:spcPct val="100000"/>
              </a:lnSpc>
              <a:spcAft>
                <a:spcPts val="0"/>
              </a:spcAft>
            </a:pPr>
            <a:r>
              <a:rPr lang="en-US" sz="1600" b="1" dirty="0"/>
              <a:t>MY WORDS DON’T FIT</a:t>
            </a:r>
          </a:p>
          <a:p>
            <a:pPr>
              <a:lnSpc>
                <a:spcPct val="100000"/>
              </a:lnSpc>
              <a:spcBef>
                <a:spcPts val="200"/>
              </a:spcBef>
            </a:pPr>
            <a:r>
              <a:rPr lang="en-US" sz="1400" dirty="0"/>
              <a:t>If you need to add more words or if your presentation supports a technical report, use the annotated briefing template instead.</a:t>
            </a:r>
            <a:br>
              <a:rPr lang="en-US" sz="1400" dirty="0"/>
            </a:br>
            <a:r>
              <a:rPr lang="en-US" sz="1400" b="1" u="sng" dirty="0">
                <a:hlinkClick r:id="rId6">
                  <a:extLst>
                    <a:ext uri="{A12FA001-AC4F-418D-AE19-62706E023703}">
                      <ahyp:hlinkClr xmlns:ahyp="http://schemas.microsoft.com/office/drawing/2018/hyperlinkcolor" val="tx"/>
                    </a:ext>
                  </a:extLst>
                </a:hlinkClick>
              </a:rPr>
              <a:t>FJ:</a:t>
            </a:r>
            <a:r>
              <a:rPr lang="en-US" sz="1400" b="1" u="sng" dirty="0"/>
              <a:t> </a:t>
            </a:r>
            <a:r>
              <a:rPr lang="en-US" sz="1400" b="1" u="sng" dirty="0">
                <a:hlinkClick r:id="rId6">
                  <a:extLst>
                    <a:ext uri="{A12FA001-AC4F-418D-AE19-62706E023703}">
                      <ahyp:hlinkClr xmlns:ahyp="http://schemas.microsoft.com/office/drawing/2018/hyperlinkcolor" val="tx"/>
                    </a:ext>
                  </a:extLst>
                </a:hlinkClick>
              </a:rPr>
              <a:t>Strategic Communications</a:t>
            </a:r>
            <a:r>
              <a:rPr lang="en-US" sz="1400" b="1" dirty="0"/>
              <a:t> </a:t>
            </a:r>
            <a:r>
              <a:rPr lang="en-US" sz="1400" dirty="0"/>
              <a:t>for templates and guidance. </a:t>
            </a:r>
          </a:p>
          <a:p>
            <a:pPr>
              <a:lnSpc>
                <a:spcPct val="100000"/>
              </a:lnSpc>
              <a:spcBef>
                <a:spcPts val="200"/>
              </a:spcBef>
            </a:pPr>
            <a:endParaRPr lang="en-US" altLang="en-US" sz="1400" dirty="0">
              <a:latin typeface="Arial" panose="020B0604020202020204" pitchFamily="34" charset="0"/>
            </a:endParaRPr>
          </a:p>
        </p:txBody>
      </p:sp>
      <p:sp>
        <p:nvSpPr>
          <p:cNvPr id="15" name="Text Placeholder 1">
            <a:extLst>
              <a:ext uri="{FF2B5EF4-FFF2-40B4-BE49-F238E27FC236}">
                <a16:creationId xmlns:a16="http://schemas.microsoft.com/office/drawing/2014/main" id="{C09168C9-BC22-4943-B022-5DF74A9CDD93}"/>
              </a:ext>
            </a:extLst>
          </p:cNvPr>
          <p:cNvSpPr txBox="1">
            <a:spLocks/>
          </p:cNvSpPr>
          <p:nvPr userDrawn="1"/>
        </p:nvSpPr>
        <p:spPr>
          <a:xfrm>
            <a:off x="396876" y="285759"/>
            <a:ext cx="3616322"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introduction</a:t>
            </a:r>
          </a:p>
        </p:txBody>
      </p:sp>
      <p:sp>
        <p:nvSpPr>
          <p:cNvPr id="16" name="Footer Placeholder 4">
            <a:extLst>
              <a:ext uri="{FF2B5EF4-FFF2-40B4-BE49-F238E27FC236}">
                <a16:creationId xmlns:a16="http://schemas.microsoft.com/office/drawing/2014/main" id="{28EA2436-2909-4B15-87F4-FE725EEF0FEE}"/>
              </a:ext>
            </a:extLst>
          </p:cNvPr>
          <p:cNvSpPr txBox="1">
            <a:spLocks/>
          </p:cNvSpPr>
          <p:nvPr userDrawn="1"/>
        </p:nvSpPr>
        <p:spPr>
          <a:xfrm>
            <a:off x="8765373" y="5826471"/>
            <a:ext cx="2887651" cy="644181"/>
          </a:xfrm>
          <a:prstGeom prst="rect">
            <a:avLst/>
          </a:prstGeom>
          <a:ln w="12700">
            <a:solidFill>
              <a:srgbClr val="FF0000"/>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rgbClr val="FF0000"/>
                </a:solidFill>
              </a:rPr>
              <a:t>DELETE FROM DECK WHEN DONE. DO NOT PRINT.</a:t>
            </a:r>
          </a:p>
        </p:txBody>
      </p:sp>
    </p:spTree>
    <p:extLst>
      <p:ext uri="{BB962C8B-B14F-4D97-AF65-F5344CB8AC3E}">
        <p14:creationId xmlns:p14="http://schemas.microsoft.com/office/powerpoint/2010/main" val="412735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with 4 image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6568B5-A51E-4B9F-AF5D-03214F63C327}"/>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4" name="Picture Placeholder 5">
            <a:extLst>
              <a:ext uri="{FF2B5EF4-FFF2-40B4-BE49-F238E27FC236}">
                <a16:creationId xmlns:a16="http://schemas.microsoft.com/office/drawing/2014/main" id="{FDDAA3F8-EB4F-4A1F-AF6F-2C4EEBF6B68A}"/>
              </a:ext>
            </a:extLst>
          </p:cNvPr>
          <p:cNvSpPr>
            <a:spLocks noGrp="1"/>
          </p:cNvSpPr>
          <p:nvPr>
            <p:ph type="pic" sz="quarter" idx="16" hasCustomPrompt="1"/>
          </p:nvPr>
        </p:nvSpPr>
        <p:spPr>
          <a:xfrm>
            <a:off x="103822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5" name="Picture Placeholder 5">
            <a:extLst>
              <a:ext uri="{FF2B5EF4-FFF2-40B4-BE49-F238E27FC236}">
                <a16:creationId xmlns:a16="http://schemas.microsoft.com/office/drawing/2014/main" id="{30FD80E7-E17C-4285-9D94-3C1AC92AC259}"/>
              </a:ext>
            </a:extLst>
          </p:cNvPr>
          <p:cNvSpPr>
            <a:spLocks noGrp="1"/>
          </p:cNvSpPr>
          <p:nvPr>
            <p:ph type="pic" sz="quarter" idx="17" hasCustomPrompt="1"/>
          </p:nvPr>
        </p:nvSpPr>
        <p:spPr>
          <a:xfrm>
            <a:off x="3905250"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6" name="Picture Placeholder 5">
            <a:extLst>
              <a:ext uri="{FF2B5EF4-FFF2-40B4-BE49-F238E27FC236}">
                <a16:creationId xmlns:a16="http://schemas.microsoft.com/office/drawing/2014/main" id="{D337BB3D-26EB-4B08-A589-DA4B25E61EF6}"/>
              </a:ext>
            </a:extLst>
          </p:cNvPr>
          <p:cNvSpPr>
            <a:spLocks noGrp="1"/>
          </p:cNvSpPr>
          <p:nvPr>
            <p:ph type="pic" sz="quarter" idx="18" hasCustomPrompt="1"/>
          </p:nvPr>
        </p:nvSpPr>
        <p:spPr>
          <a:xfrm>
            <a:off x="67722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7" name="Picture Placeholder 5">
            <a:extLst>
              <a:ext uri="{FF2B5EF4-FFF2-40B4-BE49-F238E27FC236}">
                <a16:creationId xmlns:a16="http://schemas.microsoft.com/office/drawing/2014/main" id="{FC855AF4-9C57-4C82-ABED-C59FAFAF234E}"/>
              </a:ext>
            </a:extLst>
          </p:cNvPr>
          <p:cNvSpPr>
            <a:spLocks noGrp="1"/>
          </p:cNvSpPr>
          <p:nvPr>
            <p:ph type="pic" sz="quarter" idx="19" hasCustomPrompt="1"/>
          </p:nvPr>
        </p:nvSpPr>
        <p:spPr>
          <a:xfrm>
            <a:off x="96297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8" name="Text Placeholder 2">
            <a:extLst>
              <a:ext uri="{FF2B5EF4-FFF2-40B4-BE49-F238E27FC236}">
                <a16:creationId xmlns:a16="http://schemas.microsoft.com/office/drawing/2014/main" id="{93793471-F4BA-4465-ABF2-FE682C2A7424}"/>
              </a:ext>
            </a:extLst>
          </p:cNvPr>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9" name="Text Placeholder 2">
            <a:extLst>
              <a:ext uri="{FF2B5EF4-FFF2-40B4-BE49-F238E27FC236}">
                <a16:creationId xmlns:a16="http://schemas.microsoft.com/office/drawing/2014/main" id="{44A6A540-AEC7-43D6-A801-E4D6D202935F}"/>
              </a:ext>
            </a:extLst>
          </p:cNvPr>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0" name="Text Placeholder 2">
            <a:extLst>
              <a:ext uri="{FF2B5EF4-FFF2-40B4-BE49-F238E27FC236}">
                <a16:creationId xmlns:a16="http://schemas.microsoft.com/office/drawing/2014/main" id="{F4B84508-DBBA-4957-A988-158A01573DBB}"/>
              </a:ext>
            </a:extLst>
          </p:cNvPr>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1" name="Text Placeholder 2">
            <a:extLst>
              <a:ext uri="{FF2B5EF4-FFF2-40B4-BE49-F238E27FC236}">
                <a16:creationId xmlns:a16="http://schemas.microsoft.com/office/drawing/2014/main" id="{52742747-89A0-4116-851E-4C8406583D19}"/>
              </a:ext>
            </a:extLst>
          </p:cNvPr>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2" name="Title 28">
            <a:extLst>
              <a:ext uri="{FF2B5EF4-FFF2-40B4-BE49-F238E27FC236}">
                <a16:creationId xmlns:a16="http://schemas.microsoft.com/office/drawing/2014/main" id="{76F358CF-D5FE-45C2-AAB2-904DB884F3FC}"/>
              </a:ext>
            </a:extLst>
          </p:cNvPr>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dirty="0"/>
              <a:t>Slide Title, Arial 32 pt.</a:t>
            </a:r>
          </a:p>
        </p:txBody>
      </p:sp>
      <p:sp>
        <p:nvSpPr>
          <p:cNvPr id="14" name="Text Placeholder 3">
            <a:extLst>
              <a:ext uri="{FF2B5EF4-FFF2-40B4-BE49-F238E27FC236}">
                <a16:creationId xmlns:a16="http://schemas.microsoft.com/office/drawing/2014/main" id="{62C36474-6A96-4E05-952B-8317DFBAE54B}"/>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5" name="Text Placeholder 3">
            <a:extLst>
              <a:ext uri="{FF2B5EF4-FFF2-40B4-BE49-F238E27FC236}">
                <a16:creationId xmlns:a16="http://schemas.microsoft.com/office/drawing/2014/main" id="{F3B00A55-91E4-4069-852A-F07B09A07D9E}"/>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6" name="Text Placeholder 3">
            <a:extLst>
              <a:ext uri="{FF2B5EF4-FFF2-40B4-BE49-F238E27FC236}">
                <a16:creationId xmlns:a16="http://schemas.microsoft.com/office/drawing/2014/main" id="{5A011BD3-096B-4799-8B2D-D79F169C8E18}"/>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7" name="Text Placeholder 3">
            <a:extLst>
              <a:ext uri="{FF2B5EF4-FFF2-40B4-BE49-F238E27FC236}">
                <a16:creationId xmlns:a16="http://schemas.microsoft.com/office/drawing/2014/main" id="{C71FBD34-F14F-47A0-8D6D-5C8D7380F5B6}"/>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pic>
        <p:nvPicPr>
          <p:cNvPr id="19" name="Graphic 18">
            <a:extLst>
              <a:ext uri="{FF2B5EF4-FFF2-40B4-BE49-F238E27FC236}">
                <a16:creationId xmlns:a16="http://schemas.microsoft.com/office/drawing/2014/main" id="{5CF9E646-B76A-4524-AC9A-EEEF0E02CA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7368411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Image frame-allcapstitle">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5726430" y="1094995"/>
            <a:ext cx="6008370" cy="4668010"/>
          </a:xfrm>
          <a:prstGeom prst="rect">
            <a:avLst/>
          </a:prstGeom>
        </p:spPr>
        <p:txBody>
          <a:bodyPr/>
          <a:lstStyle>
            <a:lvl1pPr marL="0" marR="0" indent="0" algn="ctr" defTabSz="914382" rtl="0" eaLnBrk="1" fontAlgn="auto" latinLnBrk="0" hangingPunct="1">
              <a:lnSpc>
                <a:spcPct val="90000"/>
              </a:lnSpc>
              <a:spcBef>
                <a:spcPts val="1000"/>
              </a:spcBef>
              <a:spcAft>
                <a:spcPts val="0"/>
              </a:spcAft>
              <a:buClrTx/>
              <a:buSzTx/>
              <a:buFont typeface="Arial"/>
              <a:buNone/>
              <a:tabLst/>
              <a:defRPr sz="1400" b="0" cap="none">
                <a:solidFill>
                  <a:schemeClr val="accent2"/>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538482" y="1018699"/>
            <a:ext cx="4866640" cy="1077218"/>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10" name="Text Placeholder 9"/>
          <p:cNvSpPr>
            <a:spLocks noGrp="1"/>
          </p:cNvSpPr>
          <p:nvPr>
            <p:ph type="body" sz="quarter" idx="25" hasCustomPrompt="1"/>
          </p:nvPr>
        </p:nvSpPr>
        <p:spPr>
          <a:xfrm>
            <a:off x="538482" y="2921168"/>
            <a:ext cx="4866640" cy="1446550"/>
          </a:xfrm>
          <a:prstGeom prst="rect">
            <a:avLst/>
          </a:prstGeom>
        </p:spPr>
        <p:txBody>
          <a:bodyPr wrap="square" lIns="91440">
            <a:noAutofit/>
          </a:bodyPr>
          <a:lstStyle>
            <a:lvl1pPr>
              <a:defRPr b="0">
                <a:solidFill>
                  <a:schemeClr val="tx2"/>
                </a:solidFill>
              </a:defRPr>
            </a:lvl1pPr>
            <a:lvl2pPr>
              <a:lnSpc>
                <a:spcPct val="100000"/>
              </a:lnSpc>
              <a:defRPr sz="2200">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482CE9C2-6003-47F7-A67C-22A8F47A34B0}"/>
              </a:ext>
            </a:extLst>
          </p:cNvPr>
          <p:cNvPicPr>
            <a:picLocks/>
          </p:cNvPicPr>
          <p:nvPr/>
        </p:nvPicPr>
        <p:blipFill>
          <a:blip r:embed="rId2"/>
          <a:stretch>
            <a:fillRect/>
          </a:stretch>
        </p:blipFill>
        <p:spPr>
          <a:xfrm>
            <a:off x="460374" y="6518446"/>
            <a:ext cx="557700" cy="154923"/>
          </a:xfrm>
          <a:prstGeom prst="rect">
            <a:avLst/>
          </a:prstGeom>
        </p:spPr>
      </p:pic>
    </p:spTree>
    <p:extLst>
      <p:ext uri="{BB962C8B-B14F-4D97-AF65-F5344CB8AC3E}">
        <p14:creationId xmlns:p14="http://schemas.microsoft.com/office/powerpoint/2010/main" val="57599111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1_Image Right With Text_White">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p:spPr>
        <p:txBody>
          <a:bodyPr/>
          <a:lstStyle>
            <a:lvl1pPr marL="0" marR="0" indent="0" algn="ctr" defTabSz="914382" rtl="0" eaLnBrk="1" fontAlgn="auto" latinLnBrk="0" hangingPunct="1">
              <a:lnSpc>
                <a:spcPct val="90000"/>
              </a:lnSpc>
              <a:spcBef>
                <a:spcPts val="1000"/>
              </a:spcBef>
              <a:spcAft>
                <a:spcPts val="0"/>
              </a:spcAft>
              <a:buClrTx/>
              <a:buSzTx/>
              <a:buFont typeface="Arial"/>
              <a:buNone/>
              <a:tabLst/>
              <a:defRPr sz="1400" b="0" cap="none">
                <a:solidFill>
                  <a:schemeClr val="tx2"/>
                </a:solidFill>
              </a:defRPr>
            </a:lvl1pPr>
          </a:lstStyle>
          <a:p>
            <a:r>
              <a:rPr lang="en-US"/>
              <a:t>Drag photo to placeholder or click on icon to place photo from file. Ensure image is large enough in size and resolution.</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1" name="Title 7">
            <a:extLst>
              <a:ext uri="{FF2B5EF4-FFF2-40B4-BE49-F238E27FC236}">
                <a16:creationId xmlns:a16="http://schemas.microsoft.com/office/drawing/2014/main" id="{C6D2495F-52A5-4487-9591-971B86C7532B}"/>
              </a:ext>
            </a:extLst>
          </p:cNvPr>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13" name="Text Placeholder 9">
            <a:extLst>
              <a:ext uri="{FF2B5EF4-FFF2-40B4-BE49-F238E27FC236}">
                <a16:creationId xmlns:a16="http://schemas.microsoft.com/office/drawing/2014/main" id="{EA81A5EB-E2B5-4934-8F97-0E0476272C52}"/>
              </a:ext>
            </a:extLst>
          </p:cNvPr>
          <p:cNvSpPr>
            <a:spLocks noGrp="1"/>
          </p:cNvSpPr>
          <p:nvPr>
            <p:ph type="body" sz="quarter" idx="25" hasCustomPrompt="1"/>
          </p:nvPr>
        </p:nvSpPr>
        <p:spPr>
          <a:xfrm>
            <a:off x="457200" y="1441237"/>
            <a:ext cx="5638800" cy="1200329"/>
          </a:xfrm>
          <a:prstGeom prst="rect">
            <a:avLst/>
          </a:prstGeom>
        </p:spPr>
        <p:txBody>
          <a:bodyPr wrap="square" lIns="91440">
            <a:sp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14" name="Content Placeholder 3">
            <a:extLst>
              <a:ext uri="{FF2B5EF4-FFF2-40B4-BE49-F238E27FC236}">
                <a16:creationId xmlns:a16="http://schemas.microsoft.com/office/drawing/2014/main" id="{3F8A6A12-FF8F-4420-93C1-B4849F78E3F0}"/>
              </a:ext>
            </a:extLst>
          </p:cNvPr>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50" indent="-342894">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Tree>
    <p:extLst>
      <p:ext uri="{BB962C8B-B14F-4D97-AF65-F5344CB8AC3E}">
        <p14:creationId xmlns:p14="http://schemas.microsoft.com/office/powerpoint/2010/main" val="23967644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wo Column List_Nav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EDA517-8260-4280-A7EC-5559C8218D8E}"/>
              </a:ext>
            </a:extLst>
          </p:cNvPr>
          <p:cNvPicPr>
            <a:picLocks/>
          </p:cNvPicPr>
          <p:nvPr/>
        </p:nvPicPr>
        <p:blipFill>
          <a:blip r:embed="rId2"/>
          <a:stretch>
            <a:fillRect/>
          </a:stretch>
        </p:blipFill>
        <p:spPr>
          <a:xfrm>
            <a:off x="460374" y="6518446"/>
            <a:ext cx="557700" cy="154923"/>
          </a:xfrm>
          <a:prstGeom prst="rect">
            <a:avLst/>
          </a:prstGeom>
        </p:spPr>
      </p:pic>
      <p:sp>
        <p:nvSpPr>
          <p:cNvPr id="15" name="Text Placeholder 2">
            <a:extLst>
              <a:ext uri="{FF2B5EF4-FFF2-40B4-BE49-F238E27FC236}">
                <a16:creationId xmlns:a16="http://schemas.microsoft.com/office/drawing/2014/main" id="{2F47247D-FB1F-F44F-AD7A-5C8A2D4772CF}"/>
              </a:ext>
            </a:extLst>
          </p:cNvPr>
          <p:cNvSpPr>
            <a:spLocks noGrp="1"/>
          </p:cNvSpPr>
          <p:nvPr>
            <p:ph type="body" idx="1" hasCustomPrompt="1"/>
          </p:nvPr>
        </p:nvSpPr>
        <p:spPr>
          <a:xfrm>
            <a:off x="944528" y="1243584"/>
            <a:ext cx="4572001" cy="583045"/>
          </a:xfrm>
          <a:prstGeom prst="rect">
            <a:avLst/>
          </a:prstGeom>
        </p:spPr>
        <p:txBody>
          <a:bodyPr anchor="ctr">
            <a:noAutofit/>
          </a:bodyPr>
          <a:lstStyle>
            <a:lvl1pPr marL="0" indent="0">
              <a:buNone/>
              <a:defRPr sz="2400" b="1" cap="none" baseline="0">
                <a:solidFill>
                  <a:schemeClr val="tx1"/>
                </a:solidFill>
              </a:defRPr>
            </a:lvl1pPr>
            <a:lvl2pPr marL="457191" indent="0">
              <a:buNone/>
              <a:defRPr sz="2000" b="1"/>
            </a:lvl2pPr>
            <a:lvl3pPr marL="914382" indent="0">
              <a:buNone/>
              <a:defRPr sz="1800" b="1"/>
            </a:lvl3pPr>
            <a:lvl4pPr marL="1371574" indent="0">
              <a:buNone/>
              <a:defRPr sz="1600" b="1"/>
            </a:lvl4pPr>
            <a:lvl5pPr marL="1828766" indent="0">
              <a:buNone/>
              <a:defRPr sz="1600" b="1"/>
            </a:lvl5pPr>
            <a:lvl6pPr marL="2285956" indent="0">
              <a:buNone/>
              <a:defRPr sz="1600" b="1"/>
            </a:lvl6pPr>
            <a:lvl7pPr marL="2743148" indent="0">
              <a:buNone/>
              <a:defRPr sz="1600" b="1"/>
            </a:lvl7pPr>
            <a:lvl8pPr marL="3200340" indent="0">
              <a:buNone/>
              <a:defRPr sz="1600" b="1"/>
            </a:lvl8pPr>
            <a:lvl9pPr marL="3657530" indent="0">
              <a:buNone/>
              <a:defRPr sz="1600" b="1"/>
            </a:lvl9pPr>
          </a:lstStyle>
          <a:p>
            <a:pPr lvl="0"/>
            <a:r>
              <a:rPr lang="en-US" err="1"/>
              <a:t>Subheadline</a:t>
            </a:r>
            <a:endParaRPr lang="en-US"/>
          </a:p>
        </p:txBody>
      </p:sp>
      <p:sp>
        <p:nvSpPr>
          <p:cNvPr id="16" name="Text Placeholder 4">
            <a:extLst>
              <a:ext uri="{FF2B5EF4-FFF2-40B4-BE49-F238E27FC236}">
                <a16:creationId xmlns:a16="http://schemas.microsoft.com/office/drawing/2014/main" id="{5C8F2C30-5D43-EF4A-927F-69CB27B9BF74}"/>
              </a:ext>
            </a:extLst>
          </p:cNvPr>
          <p:cNvSpPr>
            <a:spLocks noGrp="1"/>
          </p:cNvSpPr>
          <p:nvPr>
            <p:ph type="body" sz="quarter" idx="3" hasCustomPrompt="1"/>
          </p:nvPr>
        </p:nvSpPr>
        <p:spPr>
          <a:xfrm>
            <a:off x="6669353" y="1243584"/>
            <a:ext cx="4572001"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7" name="Title 12">
            <a:extLst>
              <a:ext uri="{FF2B5EF4-FFF2-40B4-BE49-F238E27FC236}">
                <a16:creationId xmlns:a16="http://schemas.microsoft.com/office/drawing/2014/main" id="{C818C22A-2185-D544-9A5A-439BCA9A5B7F}"/>
              </a:ext>
            </a:extLst>
          </p:cNvPr>
          <p:cNvSpPr>
            <a:spLocks noGrp="1"/>
          </p:cNvSpPr>
          <p:nvPr>
            <p:ph type="title" hasCustomPrompt="1"/>
          </p:nvPr>
        </p:nvSpPr>
        <p:spPr>
          <a:xfrm>
            <a:off x="460375" y="398679"/>
            <a:ext cx="11277601" cy="693337"/>
          </a:xfrm>
        </p:spPr>
        <p:txBody>
          <a:bodyPr anchor="ctr">
            <a:noAutofit/>
          </a:bodyPr>
          <a:lstStyle>
            <a:lvl1pPr algn="ctr">
              <a:defRPr sz="3200">
                <a:solidFill>
                  <a:schemeClr val="tx1"/>
                </a:solidFill>
              </a:defRPr>
            </a:lvl1pPr>
          </a:lstStyle>
          <a:p>
            <a:r>
              <a:rPr lang="en-US"/>
              <a:t>Slide Title, Arial 32 pt.</a:t>
            </a:r>
          </a:p>
        </p:txBody>
      </p:sp>
      <p:sp>
        <p:nvSpPr>
          <p:cNvPr id="18" name="Slide Number Placeholder 1">
            <a:extLst>
              <a:ext uri="{FF2B5EF4-FFF2-40B4-BE49-F238E27FC236}">
                <a16:creationId xmlns:a16="http://schemas.microsoft.com/office/drawing/2014/main" id="{ADFCEC08-44D0-7145-BAF6-C801E25A5FDC}"/>
              </a:ext>
            </a:extLst>
          </p:cNvPr>
          <p:cNvSpPr>
            <a:spLocks noGrp="1"/>
          </p:cNvSpPr>
          <p:nvPr>
            <p:ph type="sldNum" sz="quarter" idx="13"/>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19" name="Text Placeholder 19">
            <a:extLst>
              <a:ext uri="{FF2B5EF4-FFF2-40B4-BE49-F238E27FC236}">
                <a16:creationId xmlns:a16="http://schemas.microsoft.com/office/drawing/2014/main" id="{6640AE5F-C091-FD48-A737-8CD00C2585A6}"/>
              </a:ext>
            </a:extLst>
          </p:cNvPr>
          <p:cNvSpPr>
            <a:spLocks noGrp="1"/>
          </p:cNvSpPr>
          <p:nvPr>
            <p:ph type="body" sz="quarter" idx="21" hasCustomPrompt="1"/>
          </p:nvPr>
        </p:nvSpPr>
        <p:spPr>
          <a:xfrm>
            <a:off x="944528" y="1943123"/>
            <a:ext cx="4572001" cy="4305278"/>
          </a:xfrm>
        </p:spPr>
        <p:txBody>
          <a:bodyPr/>
          <a:lstStyle>
            <a:lvl1pPr>
              <a:defRPr b="0"/>
            </a:lvl1pPr>
            <a:lvl2pPr marL="352419" indent="-234946">
              <a:buFont typeface="Arial" panose="020B0604020202020204" pitchFamily="34" charset="0"/>
              <a:buChar char="•"/>
              <a:defRPr/>
            </a:lvl2pPr>
            <a:lvl3pPr marL="457191" indent="-222246">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0" name="Text Placeholder 19">
            <a:extLst>
              <a:ext uri="{FF2B5EF4-FFF2-40B4-BE49-F238E27FC236}">
                <a16:creationId xmlns:a16="http://schemas.microsoft.com/office/drawing/2014/main" id="{69086F2A-0555-784A-92A7-9858625D083F}"/>
              </a:ext>
            </a:extLst>
          </p:cNvPr>
          <p:cNvSpPr>
            <a:spLocks noGrp="1"/>
          </p:cNvSpPr>
          <p:nvPr>
            <p:ph type="body" sz="quarter" idx="22" hasCustomPrompt="1"/>
          </p:nvPr>
        </p:nvSpPr>
        <p:spPr>
          <a:xfrm>
            <a:off x="6688971" y="1943123"/>
            <a:ext cx="4572001" cy="4305278"/>
          </a:xfrm>
        </p:spPr>
        <p:txBody>
          <a:bodyPr/>
          <a:lstStyle>
            <a:lvl1pPr>
              <a:defRPr b="0"/>
            </a:lvl1pPr>
            <a:lvl2pPr marL="352419" indent="-234946">
              <a:buFont typeface="Arial" panose="020B0604020202020204" pitchFamily="34" charset="0"/>
              <a:buChar char="•"/>
              <a:defRPr/>
            </a:lvl2pPr>
            <a:lvl3pPr marL="457191" indent="-222246">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0" name="Footer Placeholder 8">
            <a:extLst>
              <a:ext uri="{FF2B5EF4-FFF2-40B4-BE49-F238E27FC236}">
                <a16:creationId xmlns:a16="http://schemas.microsoft.com/office/drawing/2014/main" id="{44A23D5C-005F-4B4A-89A2-AD433B09914B}"/>
              </a:ext>
            </a:extLst>
          </p:cNvPr>
          <p:cNvSpPr>
            <a:spLocks noGrp="1"/>
          </p:cNvSpPr>
          <p:nvPr>
            <p:ph type="ftr" sz="quarter" idx="10"/>
          </p:nvPr>
        </p:nvSpPr>
        <p:spPr>
          <a:xfrm>
            <a:off x="3908143" y="6502628"/>
            <a:ext cx="4353756" cy="215444"/>
          </a:xfrm>
          <a:prstGeom prst="rect">
            <a:avLst/>
          </a:prstGeom>
        </p:spPr>
        <p:txBody>
          <a:bodyPr wrap="none"/>
          <a:lstStyle>
            <a:lvl1pPr algn="ctr">
              <a:defRPr lang="en-US" sz="800" smtClean="0">
                <a:effectLst/>
              </a:defRPr>
            </a:lvl1pPr>
          </a:lstStyle>
          <a:p>
            <a:endParaRPr lang="en-US"/>
          </a:p>
        </p:txBody>
      </p:sp>
    </p:spTree>
    <p:extLst>
      <p:ext uri="{BB962C8B-B14F-4D97-AF65-F5344CB8AC3E}">
        <p14:creationId xmlns:p14="http://schemas.microsoft.com/office/powerpoint/2010/main" val="91849824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Patent Timeline">
    <p:spTree>
      <p:nvGrpSpPr>
        <p:cNvPr id="1" name=""/>
        <p:cNvGrpSpPr/>
        <p:nvPr/>
      </p:nvGrpSpPr>
      <p:grpSpPr>
        <a:xfrm>
          <a:off x="0" y="0"/>
          <a:ext cx="0" cy="0"/>
          <a:chOff x="0" y="0"/>
          <a:chExt cx="0" cy="0"/>
        </a:xfrm>
      </p:grpSpPr>
      <p:sp>
        <p:nvSpPr>
          <p:cNvPr id="2" name="Slide Number Placeholder 22">
            <a:extLst>
              <a:ext uri="{FF2B5EF4-FFF2-40B4-BE49-F238E27FC236}">
                <a16:creationId xmlns:a16="http://schemas.microsoft.com/office/drawing/2014/main" id="{F0CCAE01-858A-3149-AFC0-E09CA3CF509A}"/>
              </a:ext>
            </a:extLst>
          </p:cNvPr>
          <p:cNvSpPr>
            <a:spLocks noGrp="1"/>
          </p:cNvSpPr>
          <p:nvPr>
            <p:ph type="sldNum" sz="quarter" idx="1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EE8603E1-20BC-0E4B-A6AA-5CB6625CCC66}"/>
              </a:ext>
            </a:extLst>
          </p:cNvPr>
          <p:cNvPicPr>
            <a:picLocks/>
          </p:cNvPicPr>
          <p:nvPr userDrawn="1"/>
        </p:nvPicPr>
        <p:blipFill>
          <a:blip r:embed="rId2"/>
          <a:stretch>
            <a:fillRect/>
          </a:stretch>
        </p:blipFill>
        <p:spPr>
          <a:xfrm>
            <a:off x="457202" y="6458285"/>
            <a:ext cx="557700" cy="154923"/>
          </a:xfrm>
          <a:prstGeom prst="rect">
            <a:avLst/>
          </a:prstGeom>
          <a:noFill/>
        </p:spPr>
      </p:pic>
    </p:spTree>
    <p:extLst>
      <p:ext uri="{BB962C8B-B14F-4D97-AF65-F5344CB8AC3E}">
        <p14:creationId xmlns:p14="http://schemas.microsoft.com/office/powerpoint/2010/main" val="3072586711"/>
      </p:ext>
    </p:extLst>
  </p:cSld>
  <p:clrMapOvr>
    <a:masterClrMapping/>
  </p:clrMapOvr>
  <mc:AlternateContent xmlns:mc="http://schemas.openxmlformats.org/markup-compatibility/2006" xmlns:p14="http://schemas.microsoft.com/office/powerpoint/2010/main">
    <mc:Choice Requires="p14">
      <p:transition spd="slow" p14:dur="2000" advClick="0" advTm="6000">
        <p:fade/>
      </p:transition>
    </mc:Choice>
    <mc:Fallback xmlns="">
      <p:transition spd="slow" advClick="0" advTm="6000">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Patent Time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8603E1-20BC-0E4B-A6AA-5CB6625CCC66}"/>
              </a:ext>
            </a:extLst>
          </p:cNvPr>
          <p:cNvPicPr>
            <a:picLocks/>
          </p:cNvPicPr>
          <p:nvPr userDrawn="1"/>
        </p:nvPicPr>
        <p:blipFill>
          <a:blip r:embed="rId2"/>
          <a:stretch>
            <a:fillRect/>
          </a:stretch>
        </p:blipFill>
        <p:spPr>
          <a:xfrm>
            <a:off x="457202" y="6458285"/>
            <a:ext cx="557700" cy="154923"/>
          </a:xfrm>
          <a:prstGeom prst="rect">
            <a:avLst/>
          </a:prstGeom>
        </p:spPr>
      </p:pic>
    </p:spTree>
    <p:extLst>
      <p:ext uri="{BB962C8B-B14F-4D97-AF65-F5344CB8AC3E}">
        <p14:creationId xmlns:p14="http://schemas.microsoft.com/office/powerpoint/2010/main" val="1540623483"/>
      </p:ext>
    </p:extLst>
  </p:cSld>
  <p:clrMapOvr>
    <a:masterClrMapping/>
  </p:clrMapOvr>
  <mc:AlternateContent xmlns:mc="http://schemas.openxmlformats.org/markup-compatibility/2006" xmlns:p14="http://schemas.microsoft.com/office/powerpoint/2010/main">
    <mc:Choice Requires="p14">
      <p:transition spd="slow" p14:dur="2000" advClick="0" advTm="6000">
        <p:fade/>
      </p:transition>
    </mc:Choice>
    <mc:Fallback xmlns="">
      <p:transition spd="slow" advClick="0" advTm="6000">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cSld name="Closing_Navy">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7199" y="3778185"/>
            <a:ext cx="6120201" cy="2363600"/>
          </a:xfrm>
          <a:prstGeom prst="rect">
            <a:avLst/>
          </a:prstGeom>
        </p:spPr>
        <p:txBody>
          <a:bodyPr lIns="0">
            <a:noAutofit/>
          </a:bodyPr>
          <a:lstStyle>
            <a:lvl2pPr>
              <a:tabLst>
                <a:tab pos="458779" algn="l"/>
              </a:tabLst>
              <a:defRPr sz="2200">
                <a:solidFill>
                  <a:schemeClr val="tx1"/>
                </a:solidFill>
              </a:defRPr>
            </a:lvl2pPr>
          </a:lstStyle>
          <a:p>
            <a:pPr lvl="1"/>
            <a:r>
              <a:rPr lang="en-US"/>
              <a:t>Name</a:t>
            </a:r>
          </a:p>
          <a:p>
            <a:pPr lvl="1"/>
            <a:r>
              <a:rPr lang="en-US"/>
              <a:t>email@mitre.org      </a:t>
            </a:r>
          </a:p>
          <a:p>
            <a:pPr lvl="1"/>
            <a:r>
              <a:rPr lang="en-US"/>
              <a:t>	@twitter handle</a:t>
            </a:r>
          </a:p>
        </p:txBody>
      </p:sp>
    </p:spTree>
    <p:extLst>
      <p:ext uri="{BB962C8B-B14F-4D97-AF65-F5344CB8AC3E}">
        <p14:creationId xmlns:p14="http://schemas.microsoft.com/office/powerpoint/2010/main" val="34786945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MITRE Engenuity_1">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B170C1C0-7B08-A741-A448-7514E55A5034}"/>
              </a:ext>
            </a:extLst>
          </p:cNvPr>
          <p:cNvSpPr>
            <a:spLocks noGrp="1"/>
          </p:cNvSpPr>
          <p:nvPr>
            <p:ph type="sldNum" sz="quarter" idx="17"/>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all"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uk-UA" sz="800" b="0" i="0" u="none" strike="noStrike" kern="1200" cap="all" spc="0" normalizeH="0" baseline="0" noProof="0">
              <a:ln>
                <a:noFill/>
              </a:ln>
              <a:solidFill>
                <a:srgbClr val="FFFFFF"/>
              </a:solidFill>
              <a:effectLst/>
              <a:uLnTx/>
              <a:uFillTx/>
              <a:latin typeface="Arial" panose="020B0604020202020204"/>
              <a:ea typeface="+mn-ea"/>
              <a:cs typeface="+mn-cs"/>
            </a:endParaRPr>
          </a:p>
        </p:txBody>
      </p:sp>
      <p:pic>
        <p:nvPicPr>
          <p:cNvPr id="10" name="Picture 9">
            <a:extLst>
              <a:ext uri="{FF2B5EF4-FFF2-40B4-BE49-F238E27FC236}">
                <a16:creationId xmlns:a16="http://schemas.microsoft.com/office/drawing/2014/main" id="{D207145C-2924-804A-AA53-395DD501358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224547" y="6518446"/>
            <a:ext cx="557700" cy="154923"/>
          </a:xfrm>
          <a:prstGeom prst="rect">
            <a:avLst/>
          </a:prstGeom>
        </p:spPr>
      </p:pic>
    </p:spTree>
    <p:extLst>
      <p:ext uri="{BB962C8B-B14F-4D97-AF65-F5344CB8AC3E}">
        <p14:creationId xmlns:p14="http://schemas.microsoft.com/office/powerpoint/2010/main" val="165425819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Slide_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a:t>Presenter Name</a:t>
            </a:r>
          </a:p>
        </p:txBody>
      </p:sp>
      <p:pic>
        <p:nvPicPr>
          <p:cNvPr id="10" name="Picture 9">
            <a:extLst>
              <a:ext uri="{FF2B5EF4-FFF2-40B4-BE49-F238E27FC236}">
                <a16:creationId xmlns:a16="http://schemas.microsoft.com/office/drawing/2014/main" id="{53FADD1A-52EF-47F8-8479-0D1AADD85D61}"/>
              </a:ext>
            </a:extLst>
          </p:cNvPr>
          <p:cNvPicPr>
            <a:picLocks noChangeAspect="1"/>
          </p:cNvPicPr>
          <p:nvPr userDrawn="1"/>
        </p:nvPicPr>
        <p:blipFill>
          <a:blip r:embed="rId3"/>
          <a:srcRect/>
          <a:stretch/>
        </p:blipFill>
        <p:spPr>
          <a:xfrm>
            <a:off x="7315200" y="5716421"/>
            <a:ext cx="3959588" cy="391959"/>
          </a:xfrm>
          <a:prstGeom prst="rect">
            <a:avLst/>
          </a:prstGeom>
        </p:spPr>
      </p:pic>
    </p:spTree>
    <p:extLst>
      <p:ext uri="{BB962C8B-B14F-4D97-AF65-F5344CB8AC3E}">
        <p14:creationId xmlns:p14="http://schemas.microsoft.com/office/powerpoint/2010/main" val="15508761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_Title Slide_Insert_Photo_Im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633B2E5-C80A-4E77-B649-E08B47524356}"/>
              </a:ext>
            </a:extLst>
          </p:cNvPr>
          <p:cNvSpPr>
            <a:spLocks noGrp="1"/>
          </p:cNvSpPr>
          <p:nvPr>
            <p:ph type="pic" sz="quarter" idx="19" hasCustomPrompt="1"/>
          </p:nvPr>
        </p:nvSpPr>
        <p:spPr>
          <a:xfrm>
            <a:off x="8667" y="0"/>
            <a:ext cx="12192000" cy="68580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2400">
                <a:solidFill>
                  <a:schemeClr val="accent2"/>
                </a:solidFill>
                <a:latin typeface="+mj-lt"/>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To add background image, first navigate to FJ: Images and select a photo from the featured gallery, “Images for PPT Cover Slides.” Save the desired image to your computer or desired location. Next, click on the icon &amp; choose image from the saved location. Insert image.</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1" fontAlgn="auto" latinLnBrk="0" hangingPunct="1">
              <a:lnSpc>
                <a:spcPct val="100000"/>
              </a:lnSpc>
              <a:spcBef>
                <a:spcPts val="600"/>
              </a:spcBef>
              <a:spcAft>
                <a:spcPts val="600"/>
              </a:spcAft>
              <a:buClrTx/>
              <a:buSzTx/>
              <a:buFont typeface="Arial"/>
              <a:buNone/>
              <a:tabLst/>
              <a:defRPr/>
            </a:pPr>
            <a:endParaRPr lang="en-US"/>
          </a:p>
        </p:txBody>
      </p:sp>
      <p:sp>
        <p:nvSpPr>
          <p:cNvPr id="2" name="Title 1"/>
          <p:cNvSpPr>
            <a:spLocks noGrp="1"/>
          </p:cNvSpPr>
          <p:nvPr>
            <p:ph type="ctrTitle" hasCustomPrompt="1"/>
          </p:nvPr>
        </p:nvSpPr>
        <p:spPr>
          <a:xfrm>
            <a:off x="457201" y="1139975"/>
            <a:ext cx="10238874"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spTree>
    <p:extLst>
      <p:ext uri="{BB962C8B-B14F-4D97-AF65-F5344CB8AC3E}">
        <p14:creationId xmlns:p14="http://schemas.microsoft.com/office/powerpoint/2010/main" val="1264540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Quotation-Slide_Nav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16156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_White">
    <p:bg>
      <p:bgRef idx="1001">
        <a:schemeClr val="bg2"/>
      </p:bgRef>
    </p:bg>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bg2">
              <a:lumMod val="95000"/>
            </a:schemeClr>
          </a:solidFill>
        </p:spPr>
        <p:txBody>
          <a:bodyPr/>
          <a:lstStyle>
            <a:lvl1pPr algn="ctr">
              <a:defRPr sz="1400" b="0" cap="none"/>
            </a:lvl1pPr>
          </a:lstStyle>
          <a:p>
            <a:r>
              <a:rPr lang="en-US" dirty="0"/>
              <a:t>Drag video to placeholder or click on icon to place video from file. </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dirty="0"/>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A1583FDA-21E0-430B-B7B6-7E9B1CC1364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
        <p:nvSpPr>
          <p:cNvPr id="13" name="Title 7">
            <a:extLst>
              <a:ext uri="{FF2B5EF4-FFF2-40B4-BE49-F238E27FC236}">
                <a16:creationId xmlns:a16="http://schemas.microsoft.com/office/drawing/2014/main" id="{62D5DBCD-7953-4C71-A33B-2533C5099A0A}"/>
              </a:ext>
            </a:extLst>
          </p:cNvPr>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14" name="Text Placeholder 9">
            <a:extLst>
              <a:ext uri="{FF2B5EF4-FFF2-40B4-BE49-F238E27FC236}">
                <a16:creationId xmlns:a16="http://schemas.microsoft.com/office/drawing/2014/main" id="{8A3D87DB-22E7-494F-B75B-0A3F5C46E3FD}"/>
              </a:ext>
            </a:extLst>
          </p:cNvPr>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dirty="0"/>
              <a:t>Slide Subtitle, Arial 24 pt.</a:t>
            </a:r>
          </a:p>
        </p:txBody>
      </p:sp>
    </p:spTree>
    <p:extLst>
      <p:ext uri="{BB962C8B-B14F-4D97-AF65-F5344CB8AC3E}">
        <p14:creationId xmlns:p14="http://schemas.microsoft.com/office/powerpoint/2010/main" val="1909461271"/>
      </p:ext>
    </p:extLst>
  </p:cSld>
  <p:clrMapOvr>
    <a:overrideClrMapping bg1="dk1" tx1="lt1" bg2="dk2" tx2="lt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Quotation-Slide_Nav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F705AD29-1FFD-8749-ABA2-CD24ADC61672}"/>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20061984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Divider Slide 3">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cap="none" baseline="0">
                <a:solidFill>
                  <a:schemeClr val="tx1"/>
                </a:solidFill>
              </a:defRPr>
            </a:lvl1pPr>
          </a:lstStyle>
          <a:p>
            <a:r>
              <a:rPr lang="en-US"/>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8" name="Picture 7">
            <a:extLst>
              <a:ext uri="{FF2B5EF4-FFF2-40B4-BE49-F238E27FC236}">
                <a16:creationId xmlns:a16="http://schemas.microsoft.com/office/drawing/2014/main" id="{1EC0BB03-948C-4A12-8DBC-361F0C66729D}"/>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140703298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3EB79E39-B804-433D-A46E-6245A4354F48}"/>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47571411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 Image, No Title_Navy">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16" name="Picture Placeholder 15"/>
          <p:cNvSpPr>
            <a:spLocks noGrp="1"/>
          </p:cNvSpPr>
          <p:nvPr>
            <p:ph type="pic" sz="quarter" idx="11" hasCustomPrompt="1"/>
          </p:nvPr>
        </p:nvSpPr>
        <p:spPr>
          <a:xfrm>
            <a:off x="876094" y="381000"/>
            <a:ext cx="2784886" cy="2764043"/>
          </a:xfrm>
          <a:prstGeom prst="rect">
            <a:avLst/>
          </a:prstGeom>
          <a:solidFill>
            <a:schemeClr val="tx1">
              <a:lumMod val="95000"/>
            </a:schemeClr>
          </a:solidFill>
        </p:spPr>
        <p:txBody>
          <a:bodyPr/>
          <a:lstStyle>
            <a:lvl1pPr algn="ctr">
              <a:defRPr sz="1400" b="0" cap="none">
                <a:solidFill>
                  <a:srgbClr val="0B2338"/>
                </a:solidFill>
              </a:defRPr>
            </a:lvl1pPr>
          </a:lstStyle>
          <a:p>
            <a:r>
              <a:rPr lang="en-US"/>
              <a:t>Drag photo to placeholder or click on icon to place photo from file. </a:t>
            </a:r>
          </a:p>
        </p:txBody>
      </p:sp>
      <p:sp>
        <p:nvSpPr>
          <p:cNvPr id="24" name="Picture Placeholder 15"/>
          <p:cNvSpPr>
            <a:spLocks noGrp="1"/>
          </p:cNvSpPr>
          <p:nvPr>
            <p:ph type="pic" sz="quarter" idx="12" hasCustomPrompt="1"/>
          </p:nvPr>
        </p:nvSpPr>
        <p:spPr>
          <a:xfrm>
            <a:off x="4684506"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p:txBody>
      </p:sp>
      <p:sp>
        <p:nvSpPr>
          <p:cNvPr id="25" name="Picture Placeholder 15"/>
          <p:cNvSpPr>
            <a:spLocks noGrp="1"/>
          </p:cNvSpPr>
          <p:nvPr>
            <p:ph type="pic" sz="quarter" idx="13" hasCustomPrompt="1"/>
          </p:nvPr>
        </p:nvSpPr>
        <p:spPr>
          <a:xfrm>
            <a:off x="8492918"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6" name="Text Placeholder 2"/>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8" name="Text Placeholder 2"/>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 name="Slide Number Placeholder 1"/>
          <p:cNvSpPr>
            <a:spLocks noGrp="1"/>
          </p:cNvSpPr>
          <p:nvPr>
            <p:ph type="sldNum" sz="quarter" idx="18"/>
          </p:nvPr>
        </p:nvSpPr>
        <p:spPr>
          <a:xfrm>
            <a:off x="10893422" y="6485433"/>
            <a:ext cx="800100" cy="251853"/>
          </a:xfrm>
        </p:spPr>
        <p:txBody>
          <a:bodyPr/>
          <a:lstStyle>
            <a:lvl1pPr algn="r">
              <a:defRPr>
                <a:solidFill>
                  <a:schemeClr val="tx1"/>
                </a:solidFill>
              </a:defRPr>
            </a:lvl1pPr>
          </a:lstStyle>
          <a:p>
            <a:fld id="{2F2F552B-1952-B44E-8CAB-5705F0ACD2E2}" type="slidenum">
              <a:rPr lang="uk-UA" smtClean="0"/>
              <a:pPr/>
              <a:t>‹#›</a:t>
            </a:fld>
            <a:endParaRPr lang="uk-UA"/>
          </a:p>
        </p:txBody>
      </p:sp>
      <p:sp>
        <p:nvSpPr>
          <p:cNvPr id="4" name="Text Placeholder 3">
            <a:extLst>
              <a:ext uri="{FF2B5EF4-FFF2-40B4-BE49-F238E27FC236}">
                <a16:creationId xmlns:a16="http://schemas.microsoft.com/office/drawing/2014/main" id="{ABD48F8F-F2E8-4F73-9030-FB00A087F591}"/>
              </a:ext>
            </a:extLst>
          </p:cNvPr>
          <p:cNvSpPr>
            <a:spLocks noGrp="1"/>
          </p:cNvSpPr>
          <p:nvPr>
            <p:ph type="body" sz="quarter" idx="19"/>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5" name="Text Placeholder 3">
            <a:extLst>
              <a:ext uri="{FF2B5EF4-FFF2-40B4-BE49-F238E27FC236}">
                <a16:creationId xmlns:a16="http://schemas.microsoft.com/office/drawing/2014/main" id="{A9BBD24B-BA71-4BF8-8506-D0B84537AEFB}"/>
              </a:ext>
            </a:extLst>
          </p:cNvPr>
          <p:cNvSpPr>
            <a:spLocks noGrp="1"/>
          </p:cNvSpPr>
          <p:nvPr>
            <p:ph type="body" sz="quarter" idx="20"/>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7" name="Text Placeholder 3">
            <a:extLst>
              <a:ext uri="{FF2B5EF4-FFF2-40B4-BE49-F238E27FC236}">
                <a16:creationId xmlns:a16="http://schemas.microsoft.com/office/drawing/2014/main" id="{42B79737-3312-4FC8-AC98-3A2E9BBF11C4}"/>
              </a:ext>
            </a:extLst>
          </p:cNvPr>
          <p:cNvSpPr>
            <a:spLocks noGrp="1"/>
          </p:cNvSpPr>
          <p:nvPr>
            <p:ph type="body" sz="quarter" idx="2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3" name="Picture 12">
            <a:extLst>
              <a:ext uri="{FF2B5EF4-FFF2-40B4-BE49-F238E27FC236}">
                <a16:creationId xmlns:a16="http://schemas.microsoft.com/office/drawing/2014/main" id="{A79F5D51-61E5-4B38-BE9B-7745F7365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1724767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 Image, With Title_Navy">
    <p:spTree>
      <p:nvGrpSpPr>
        <p:cNvPr id="1" name=""/>
        <p:cNvGrpSpPr/>
        <p:nvPr/>
      </p:nvGrpSpPr>
      <p:grpSpPr>
        <a:xfrm>
          <a:off x="0" y="0"/>
          <a:ext cx="0" cy="0"/>
          <a:chOff x="0" y="0"/>
          <a:chExt cx="0" cy="0"/>
        </a:xfrm>
      </p:grpSpPr>
      <p:sp>
        <p:nvSpPr>
          <p:cNvPr id="16" name="Picture Placeholder 15"/>
          <p:cNvSpPr>
            <a:spLocks noGrp="1"/>
          </p:cNvSpPr>
          <p:nvPr>
            <p:ph type="pic" sz="quarter" idx="11" hasCustomPrompt="1"/>
          </p:nvPr>
        </p:nvSpPr>
        <p:spPr>
          <a:xfrm>
            <a:off x="46037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15" name="Text Placeholder 2"/>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4" name="Text Placeholder 2"/>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6" name="Text Placeholder 2"/>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3" name="Title 2"/>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a:t>Slide Title, Arial 32 Pt.</a:t>
            </a:r>
          </a:p>
        </p:txBody>
      </p:sp>
      <p:sp>
        <p:nvSpPr>
          <p:cNvPr id="28" name="Picture Placeholder 15"/>
          <p:cNvSpPr>
            <a:spLocks noGrp="1"/>
          </p:cNvSpPr>
          <p:nvPr>
            <p:ph type="pic" sz="quarter" idx="18" hasCustomPrompt="1"/>
          </p:nvPr>
        </p:nvSpPr>
        <p:spPr>
          <a:xfrm>
            <a:off x="4370762"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9" name="Picture Placeholder 15"/>
          <p:cNvSpPr>
            <a:spLocks noGrp="1"/>
          </p:cNvSpPr>
          <p:nvPr>
            <p:ph type="pic" sz="quarter" idx="19" hasCustomPrompt="1"/>
          </p:nvPr>
        </p:nvSpPr>
        <p:spPr>
          <a:xfrm>
            <a:off x="828114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 name="Slide Number Placeholder 1"/>
          <p:cNvSpPr>
            <a:spLocks noGrp="1"/>
          </p:cNvSpPr>
          <p:nvPr>
            <p:ph type="sldNum" sz="quarter" idx="20"/>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7" name="Text Placeholder 3">
            <a:extLst>
              <a:ext uri="{FF2B5EF4-FFF2-40B4-BE49-F238E27FC236}">
                <a16:creationId xmlns:a16="http://schemas.microsoft.com/office/drawing/2014/main" id="{678FE3D0-043E-4E41-B23C-6B8EB88E0290}"/>
              </a:ext>
            </a:extLst>
          </p:cNvPr>
          <p:cNvSpPr>
            <a:spLocks noGrp="1"/>
          </p:cNvSpPr>
          <p:nvPr>
            <p:ph type="body" sz="quarter" idx="2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8" name="Text Placeholder 3">
            <a:extLst>
              <a:ext uri="{FF2B5EF4-FFF2-40B4-BE49-F238E27FC236}">
                <a16:creationId xmlns:a16="http://schemas.microsoft.com/office/drawing/2014/main" id="{13010D54-552B-4047-99A4-03DE23E68139}"/>
              </a:ext>
            </a:extLst>
          </p:cNvPr>
          <p:cNvSpPr>
            <a:spLocks noGrp="1"/>
          </p:cNvSpPr>
          <p:nvPr>
            <p:ph type="body" sz="quarter" idx="22"/>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9" name="Text Placeholder 3">
            <a:extLst>
              <a:ext uri="{FF2B5EF4-FFF2-40B4-BE49-F238E27FC236}">
                <a16:creationId xmlns:a16="http://schemas.microsoft.com/office/drawing/2014/main" id="{E0B40436-66AC-4444-BF02-7E4752A291AD}"/>
              </a:ext>
            </a:extLst>
          </p:cNvPr>
          <p:cNvSpPr>
            <a:spLocks noGrp="1"/>
          </p:cNvSpPr>
          <p:nvPr>
            <p:ph type="body" sz="quarter" idx="23"/>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21" name="Picture 20">
            <a:extLst>
              <a:ext uri="{FF2B5EF4-FFF2-40B4-BE49-F238E27FC236}">
                <a16:creationId xmlns:a16="http://schemas.microsoft.com/office/drawing/2014/main" id="{C4BC3F3B-A551-47E1-A36B-1028268BB92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94708627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C9724F62-4245-754E-BACD-994B07883E35}"/>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45677636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_content">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0793"/>
            <a:ext cx="11277600" cy="693337"/>
          </a:xfrm>
        </p:spPr>
        <p:txBody>
          <a:bodyPr/>
          <a:lstStyle>
            <a:lvl1pPr>
              <a:defRPr sz="3200">
                <a:solidFill>
                  <a:schemeClr val="tx1"/>
                </a:solidFill>
              </a:defRPr>
            </a:lvl1pPr>
          </a:lstStyle>
          <a:p>
            <a:r>
              <a:rPr lang="en-US"/>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209964"/>
            <a:ext cx="11277600" cy="5038436"/>
          </a:xfrm>
        </p:spPr>
        <p:txBody>
          <a:bodyPr/>
          <a:lstStyle>
            <a:lvl1pPr>
              <a:defRPr/>
            </a:lvl1pPr>
          </a:lstStyle>
          <a:p>
            <a:pPr lvl="0"/>
            <a:r>
              <a:rPr lang="en-US"/>
              <a:t>Click to add content</a:t>
            </a:r>
          </a:p>
        </p:txBody>
      </p:sp>
      <p:pic>
        <p:nvPicPr>
          <p:cNvPr id="6" name="Picture 5">
            <a:extLst>
              <a:ext uri="{FF2B5EF4-FFF2-40B4-BE49-F238E27FC236}">
                <a16:creationId xmlns:a16="http://schemas.microsoft.com/office/drawing/2014/main" id="{9434B183-E242-4BEB-A0C8-856BF8515D5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78299129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75227651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Column Layout_NoSub_Navy">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87263422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hree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729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lstStyle>
            <a:lvl1pPr algn="ctr">
              <a:defRPr sz="3200">
                <a:solidFill>
                  <a:schemeClr val="tx1"/>
                </a:solidFill>
              </a:defRPr>
            </a:lvl1pPr>
          </a:lstStyle>
          <a:p>
            <a:r>
              <a:rPr lang="en-US"/>
              <a:t>Slide Title, Arial 32 pt.</a:t>
            </a:r>
          </a:p>
        </p:txBody>
      </p:sp>
      <p:sp>
        <p:nvSpPr>
          <p:cNvPr id="9" name="Text Placeholder 2"/>
          <p:cNvSpPr>
            <a:spLocks noGrp="1"/>
          </p:cNvSpPr>
          <p:nvPr>
            <p:ph type="body" idx="12" hasCustomPrompt="1"/>
          </p:nvPr>
        </p:nvSpPr>
        <p:spPr>
          <a:xfrm>
            <a:off x="4291482"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7" name="Text Placeholder 2"/>
          <p:cNvSpPr>
            <a:spLocks noGrp="1"/>
          </p:cNvSpPr>
          <p:nvPr>
            <p:ph type="body" idx="14" hasCustomPrompt="1"/>
          </p:nvPr>
        </p:nvSpPr>
        <p:spPr>
          <a:xfrm>
            <a:off x="810566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2" name="Slide Number Placeholder 1"/>
          <p:cNvSpPr>
            <a:spLocks noGrp="1"/>
          </p:cNvSpPr>
          <p:nvPr>
            <p:ph type="sldNum" sz="quarter" idx="16"/>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19">
            <a:extLst>
              <a:ext uri="{FF2B5EF4-FFF2-40B4-BE49-F238E27FC236}">
                <a16:creationId xmlns:a16="http://schemas.microsoft.com/office/drawing/2014/main" id="{96CCB086-36EF-4F8A-8FB2-EC29098B9753}"/>
              </a:ext>
            </a:extLst>
          </p:cNvPr>
          <p:cNvSpPr>
            <a:spLocks noGrp="1"/>
          </p:cNvSpPr>
          <p:nvPr>
            <p:ph type="body" sz="quarter" idx="21" hasCustomPrompt="1"/>
          </p:nvPr>
        </p:nvSpPr>
        <p:spPr>
          <a:xfrm>
            <a:off x="477838" y="2005357"/>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1" name="Text Placeholder 19">
            <a:extLst>
              <a:ext uri="{FF2B5EF4-FFF2-40B4-BE49-F238E27FC236}">
                <a16:creationId xmlns:a16="http://schemas.microsoft.com/office/drawing/2014/main" id="{1378EDB8-0740-4899-9053-3E5A2591CF5A}"/>
              </a:ext>
            </a:extLst>
          </p:cNvPr>
          <p:cNvSpPr>
            <a:spLocks noGrp="1"/>
          </p:cNvSpPr>
          <p:nvPr>
            <p:ph type="body" sz="quarter" idx="22" hasCustomPrompt="1"/>
          </p:nvPr>
        </p:nvSpPr>
        <p:spPr>
          <a:xfrm>
            <a:off x="8115300" y="2004733"/>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2" name="Text Placeholder 19">
            <a:extLst>
              <a:ext uri="{FF2B5EF4-FFF2-40B4-BE49-F238E27FC236}">
                <a16:creationId xmlns:a16="http://schemas.microsoft.com/office/drawing/2014/main" id="{E0DBD197-6D2F-4C08-9281-235DD012C3AE}"/>
              </a:ext>
            </a:extLst>
          </p:cNvPr>
          <p:cNvSpPr>
            <a:spLocks noGrp="1"/>
          </p:cNvSpPr>
          <p:nvPr>
            <p:ph type="body" sz="quarter" idx="23" hasCustomPrompt="1"/>
          </p:nvPr>
        </p:nvSpPr>
        <p:spPr>
          <a:xfrm>
            <a:off x="4286250" y="2015140"/>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12" name="Picture 11">
            <a:extLst>
              <a:ext uri="{FF2B5EF4-FFF2-40B4-BE49-F238E27FC236}">
                <a16:creationId xmlns:a16="http://schemas.microsoft.com/office/drawing/2014/main" id="{5E38DE22-45AE-4C21-8B18-7AE528A43EB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62952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ine Char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pic>
        <p:nvPicPr>
          <p:cNvPr id="10" name="Graphic 9">
            <a:extLst>
              <a:ext uri="{FF2B5EF4-FFF2-40B4-BE49-F238E27FC236}">
                <a16:creationId xmlns:a16="http://schemas.microsoft.com/office/drawing/2014/main" id="{156F8530-E698-477E-9D81-925E9A8585D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747802212"/>
      </p:ext>
    </p:extLst>
  </p:cSld>
  <p:clrMapOvr>
    <a:overrideClrMapping bg1="dk1" tx1="lt1" bg2="dk2" tx2="lt2" accent1="accent1" accent2="accent2" accent3="accent3" accent4="accent4" accent5="accent5" accent6="accent6" hlink="hlink" folHlink="folHlink"/>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Four Cirlce Images_Navy">
    <p:spTree>
      <p:nvGrpSpPr>
        <p:cNvPr id="1" name=""/>
        <p:cNvGrpSpPr/>
        <p:nvPr/>
      </p:nvGrpSpPr>
      <p:grpSpPr>
        <a:xfrm>
          <a:off x="0" y="0"/>
          <a:ext cx="0" cy="0"/>
          <a:chOff x="0" y="0"/>
          <a:chExt cx="0" cy="0"/>
        </a:xfrm>
      </p:grpSpPr>
      <p:sp>
        <p:nvSpPr>
          <p:cNvPr id="6" name="Picture Placeholder 5"/>
          <p:cNvSpPr>
            <a:spLocks noGrp="1"/>
          </p:cNvSpPr>
          <p:nvPr>
            <p:ph type="pic" sz="quarter" idx="16" hasCustomPrompt="1"/>
          </p:nvPr>
        </p:nvSpPr>
        <p:spPr>
          <a:xfrm>
            <a:off x="103822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4" name="Picture Placeholder 5"/>
          <p:cNvSpPr>
            <a:spLocks noGrp="1"/>
          </p:cNvSpPr>
          <p:nvPr>
            <p:ph type="pic" sz="quarter" idx="17" hasCustomPrompt="1"/>
          </p:nvPr>
        </p:nvSpPr>
        <p:spPr>
          <a:xfrm>
            <a:off x="3905250"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5" name="Picture Placeholder 5"/>
          <p:cNvSpPr>
            <a:spLocks noGrp="1"/>
          </p:cNvSpPr>
          <p:nvPr>
            <p:ph type="pic" sz="quarter" idx="18" hasCustomPrompt="1"/>
          </p:nvPr>
        </p:nvSpPr>
        <p:spPr>
          <a:xfrm>
            <a:off x="67722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6" name="Picture Placeholder 5"/>
          <p:cNvSpPr>
            <a:spLocks noGrp="1"/>
          </p:cNvSpPr>
          <p:nvPr>
            <p:ph type="pic" sz="quarter" idx="19" hasCustomPrompt="1"/>
          </p:nvPr>
        </p:nvSpPr>
        <p:spPr>
          <a:xfrm>
            <a:off x="96297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7" name="Text Placeholder 2"/>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3" name="Text Placeholder 2"/>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5" name="Text Placeholder 2"/>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7" name="Text Placeholder 2"/>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9" name="Title 28"/>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3">
            <a:extLst>
              <a:ext uri="{FF2B5EF4-FFF2-40B4-BE49-F238E27FC236}">
                <a16:creationId xmlns:a16="http://schemas.microsoft.com/office/drawing/2014/main" id="{A72CD6B6-9C07-420E-9231-F63233160BD1}"/>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1" name="Text Placeholder 3">
            <a:extLst>
              <a:ext uri="{FF2B5EF4-FFF2-40B4-BE49-F238E27FC236}">
                <a16:creationId xmlns:a16="http://schemas.microsoft.com/office/drawing/2014/main" id="{D8F24A27-0605-44A5-AC6D-02C755F07B8A}"/>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2" name="Text Placeholder 3">
            <a:extLst>
              <a:ext uri="{FF2B5EF4-FFF2-40B4-BE49-F238E27FC236}">
                <a16:creationId xmlns:a16="http://schemas.microsoft.com/office/drawing/2014/main" id="{1ADA441C-C4BE-4EAB-8819-5C78BDC65DA4}"/>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30" name="Text Placeholder 3">
            <a:extLst>
              <a:ext uri="{FF2B5EF4-FFF2-40B4-BE49-F238E27FC236}">
                <a16:creationId xmlns:a16="http://schemas.microsoft.com/office/drawing/2014/main" id="{E708554F-2173-4A8D-B673-E68B1415F335}"/>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9" name="Picture 18">
            <a:extLst>
              <a:ext uri="{FF2B5EF4-FFF2-40B4-BE49-F238E27FC236}">
                <a16:creationId xmlns:a16="http://schemas.microsoft.com/office/drawing/2014/main" id="{8760724D-7DC9-41A3-B4D7-9EFE4E7F65AF}"/>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7998891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2"/>
                </a:solidFill>
              </a:defRPr>
            </a:lvl1pPr>
          </a:lstStyle>
          <a:p>
            <a:pPr lvl="0"/>
            <a:r>
              <a:rPr lang="en-US"/>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2"/>
                </a:solidFill>
              </a:defRPr>
            </a:lvl2pPr>
            <a:lvl3pPr marL="0" indent="0">
              <a:buNone/>
              <a:defRPr/>
            </a:lvl3pPr>
          </a:lstStyle>
          <a:p>
            <a:pPr lvl="0"/>
            <a:r>
              <a:rPr lang="en-US"/>
              <a:t>“Click to edit text”</a:t>
            </a:r>
          </a:p>
          <a:p>
            <a:pPr lvl="1"/>
            <a:r>
              <a:rPr lang="en-US"/>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788627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558558" y="761502"/>
            <a:ext cx="4603148" cy="1543152"/>
          </a:xfrm>
        </p:spPr>
        <p:txBody>
          <a:bodyPr lIns="91440" rIns="91440" anchor="t">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558558" y="2593076"/>
            <a:ext cx="4603158" cy="3184865"/>
          </a:xfrm>
          <a:prstGeom prst="rect">
            <a:avLst/>
          </a:prstGeom>
        </p:spPr>
        <p:txBody>
          <a:bodyPr anchor="t">
            <a:noAutofit/>
          </a:bodyPr>
          <a:lstStyle>
            <a:lvl1pPr>
              <a:defRPr b="0">
                <a:solidFill>
                  <a:schemeClr val="tx2"/>
                </a:solidFill>
              </a:defRPr>
            </a:lvl1pPr>
            <a:lvl2pPr>
              <a:lnSpc>
                <a:spcPct val="100000"/>
              </a:lnSpc>
              <a:defRPr sz="2200" baseline="0">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36890248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wo Quotes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198" y="381000"/>
            <a:ext cx="10287000" cy="693337"/>
          </a:xfrm>
        </p:spPr>
        <p:txBody>
          <a:bodyPr anchor="ctr">
            <a:noAutofit/>
          </a:bodyPr>
          <a:lstStyle>
            <a:lvl1pPr>
              <a:lnSpc>
                <a:spcPct val="100000"/>
              </a:lnSpc>
              <a:defRPr lang="en-US" sz="3200" b="1" i="0" kern="1200" cap="none" baseline="0" dirty="0">
                <a:solidFill>
                  <a:schemeClr val="tx1"/>
                </a:solidFill>
                <a:latin typeface="+mn-lt"/>
                <a:ea typeface="Arial Narrow" charset="0"/>
                <a:cs typeface="Arial Narrow" charset="0"/>
              </a:defRPr>
            </a:lvl1pPr>
          </a:lstStyle>
          <a:p>
            <a:r>
              <a:rPr lang="en-US"/>
              <a:t>Slide Title, Arial 32 pt.</a:t>
            </a:r>
          </a:p>
        </p:txBody>
      </p:sp>
      <p:sp>
        <p:nvSpPr>
          <p:cNvPr id="9" name="Text Placeholder 9"/>
          <p:cNvSpPr>
            <a:spLocks noGrp="1"/>
          </p:cNvSpPr>
          <p:nvPr>
            <p:ph type="body" sz="quarter" idx="28" hasCustomPrompt="1"/>
          </p:nvPr>
        </p:nvSpPr>
        <p:spPr>
          <a:xfrm>
            <a:off x="457199" y="1243584"/>
            <a:ext cx="10286999" cy="491372"/>
          </a:xfrm>
          <a:prstGeom prst="rect">
            <a:avLst/>
          </a:prstGeom>
        </p:spPr>
        <p:txBody>
          <a:bodyPr anchor="ctr">
            <a:noAutofit/>
          </a:bodyPr>
          <a:lstStyle>
            <a:lvl1pPr>
              <a:defRPr b="1" cap="none" baseline="0">
                <a:solidFill>
                  <a:schemeClr val="accent2"/>
                </a:solidFill>
              </a:defRPr>
            </a:lvl1pPr>
          </a:lstStyle>
          <a:p>
            <a:pPr lvl="0"/>
            <a:r>
              <a:rPr lang="en-US"/>
              <a:t>Slide Subtitle, Arial 24 pt.</a:t>
            </a:r>
          </a:p>
        </p:txBody>
      </p:sp>
      <p:sp>
        <p:nvSpPr>
          <p:cNvPr id="2" name="Slide Number Placeholder 1"/>
          <p:cNvSpPr>
            <a:spLocks noGrp="1"/>
          </p:cNvSpPr>
          <p:nvPr>
            <p:ph type="sldNum" sz="quarter" idx="35"/>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3" name="Text Placeholder 12">
            <a:extLst>
              <a:ext uri="{FF2B5EF4-FFF2-40B4-BE49-F238E27FC236}">
                <a16:creationId xmlns:a16="http://schemas.microsoft.com/office/drawing/2014/main" id="{455541CB-C5CF-406B-A04F-B92D0DF858F7}"/>
              </a:ext>
            </a:extLst>
          </p:cNvPr>
          <p:cNvSpPr>
            <a:spLocks noGrp="1"/>
          </p:cNvSpPr>
          <p:nvPr>
            <p:ph type="body" sz="quarter" idx="38" hasCustomPrompt="1"/>
          </p:nvPr>
        </p:nvSpPr>
        <p:spPr>
          <a:xfrm>
            <a:off x="457200" y="1950142"/>
            <a:ext cx="5524500" cy="4298258"/>
          </a:xfrm>
        </p:spPr>
        <p:txBody>
          <a:bodyPr/>
          <a:lstStyle>
            <a:lvl1pPr>
              <a:buFontTx/>
              <a:buNone/>
              <a:defRPr cap="none" baseline="0"/>
            </a:lvl1pPr>
            <a:lvl2pPr marL="352425" indent="-342900">
              <a:buClr>
                <a:schemeClr val="accent3"/>
              </a:buClr>
              <a:buFont typeface="Arial" panose="020B0604020202020204" pitchFamily="34" charset="0"/>
              <a:buChar char="‒"/>
              <a:defRPr sz="1600" cap="none" baseline="0">
                <a:solidFill>
                  <a:schemeClr val="accent2"/>
                </a:solidFill>
              </a:defRPr>
            </a:lvl2pPr>
            <a:lvl3pPr marL="0" indent="0">
              <a:buFontTx/>
              <a:buNone/>
              <a:defRPr/>
            </a:lvl3pPr>
            <a:lvl4pPr marL="346075" indent="0">
              <a:buFontTx/>
              <a:buNone/>
              <a:defRPr/>
            </a:lvl4pPr>
            <a:lvl5pPr marL="1203325" indent="0">
              <a:buFontTx/>
              <a:buNone/>
              <a:defRPr/>
            </a:lvl5pPr>
          </a:lstStyle>
          <a:p>
            <a:pPr lvl="0"/>
            <a:r>
              <a:rPr lang="en-US"/>
              <a:t>“Click to edit textbox text”</a:t>
            </a:r>
          </a:p>
          <a:p>
            <a:pPr lvl="1"/>
            <a:r>
              <a:rPr lang="en-US"/>
              <a:t>Source</a:t>
            </a:r>
          </a:p>
        </p:txBody>
      </p:sp>
      <p:pic>
        <p:nvPicPr>
          <p:cNvPr id="10" name="Picture 9">
            <a:extLst>
              <a:ext uri="{FF2B5EF4-FFF2-40B4-BE49-F238E27FC236}">
                <a16:creationId xmlns:a16="http://schemas.microsoft.com/office/drawing/2014/main" id="{154F11A7-B65F-415E-B94A-A94E3E683519}"/>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795004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nd Sub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lnSpc>
                <a:spcPct val="100000"/>
              </a:lnSpc>
              <a:defRPr sz="3200" baseline="0">
                <a:solidFill>
                  <a:schemeClr val="tx1"/>
                </a:solidFill>
              </a:defRPr>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F77DB5DA-42BB-4CA2-904F-B5CFF726EB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96765483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baseline="0">
                <a:solidFill>
                  <a:schemeClr val="tx1"/>
                </a:solidFill>
              </a:defRPr>
            </a:lvl1pPr>
          </a:lstStyle>
          <a:p>
            <a:r>
              <a:rPr lang="en-US"/>
              <a:t>Slide Title, Arial 32 pt.</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90FC7C9F-14F4-4ECF-8292-C4068523692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5271113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79F3A80F-4B09-474F-AC6A-0B559CF8FE7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85333613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tx2">
              <a:lumMod val="95000"/>
            </a:schemeClr>
          </a:solidFill>
        </p:spPr>
        <p:txBody>
          <a:bodyPr/>
          <a:lstStyle>
            <a:lvl1pPr algn="ctr">
              <a:defRPr sz="1400" b="0" cap="none">
                <a:solidFill>
                  <a:srgbClr val="0B2338"/>
                </a:solidFill>
              </a:defRPr>
            </a:lvl1pPr>
          </a:lstStyle>
          <a:p>
            <a:r>
              <a:rPr lang="en-US"/>
              <a:t>Drag video to placeholder or click on icon to place video from file. </a:t>
            </a:r>
          </a:p>
        </p:txBody>
      </p:sp>
      <p:sp>
        <p:nvSpPr>
          <p:cNvPr id="8" name="Title 7"/>
          <p:cNvSpPr>
            <a:spLocks noGrp="1"/>
          </p:cNvSpPr>
          <p:nvPr>
            <p:ph type="title" hasCustomPrompt="1"/>
          </p:nvPr>
        </p:nvSpPr>
        <p:spPr>
          <a:xfrm>
            <a:off x="457200" y="381000"/>
            <a:ext cx="11277600" cy="693337"/>
          </a:xfrm>
        </p:spPr>
        <p:txBody>
          <a:bodyPr anchor="ctr">
            <a:noAutofit/>
          </a:bodyP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85761744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84048"/>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24402502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Pie Chart With Tex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t"/>
          <a:lstStyle>
            <a:lvl1pPr algn="ctr">
              <a:defRPr sz="3200"/>
            </a:lvl1pPr>
          </a:lstStyle>
          <a:p>
            <a:r>
              <a:rPr lang="en-US"/>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949045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e Chart With Tex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pic>
        <p:nvPicPr>
          <p:cNvPr id="12" name="Graphic 11">
            <a:extLst>
              <a:ext uri="{FF2B5EF4-FFF2-40B4-BE49-F238E27FC236}">
                <a16:creationId xmlns:a16="http://schemas.microsoft.com/office/drawing/2014/main" id="{93C1866D-386A-4DD8-A9B4-503CB2A77D3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959690315"/>
      </p:ext>
    </p:extLst>
  </p:cSld>
  <p:clrMapOvr>
    <a:overrideClrMapping bg1="dk1" tx1="lt1" bg2="dk2" tx2="lt2" accent1="accent1" accent2="accent2" accent3="accent3" accent4="accent4" accent5="accent5" accent6="accent6" hlink="hlink" folHlink="folHlink"/>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wo Pie Chart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B26110B8-B9E5-4246-B47F-CD94B48C5BC1}"/>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045443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Bar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4440"/>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02581A30-CC92-4726-A92B-33943355A5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06745674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9801"/>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29121966-19EA-4D11-9FC9-0C873119044C}"/>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78748274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meline Vertical_Short">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p:nvPr userDrawn="1"/>
        </p:nvCxnSpPr>
        <p:spPr>
          <a:xfrm flipH="1">
            <a:off x="8492902" y="1469403"/>
            <a:ext cx="15740" cy="466344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30" name="Text Placeholder 14">
            <a:extLst>
              <a:ext uri="{FF2B5EF4-FFF2-40B4-BE49-F238E27FC236}">
                <a16:creationId xmlns:a16="http://schemas.microsoft.com/office/drawing/2014/main" id="{EFCD65FE-8E21-4D83-BA34-36B16ADDC6AD}"/>
              </a:ext>
            </a:extLst>
          </p:cNvPr>
          <p:cNvSpPr>
            <a:spLocks noGrp="1"/>
          </p:cNvSpPr>
          <p:nvPr>
            <p:ph type="body" sz="quarter" idx="12" hasCustomPrompt="1"/>
          </p:nvPr>
        </p:nvSpPr>
        <p:spPr>
          <a:xfrm>
            <a:off x="465111" y="1950142"/>
            <a:ext cx="5190417" cy="4264311"/>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EAF4907B-AB42-4085-A733-84543E3891E5}"/>
              </a:ext>
            </a:extLst>
          </p:cNvPr>
          <p:cNvPicPr>
            <a:picLocks/>
          </p:cNvPicPr>
          <p:nvPr userDrawn="1"/>
        </p:nvPicPr>
        <p:blipFill>
          <a:blip r:embed="rId2"/>
          <a:stretch>
            <a:fillRect/>
          </a:stretch>
        </p:blipFill>
        <p:spPr>
          <a:xfrm>
            <a:off x="460374" y="6518444"/>
            <a:ext cx="557700" cy="154923"/>
          </a:xfrm>
          <a:prstGeom prst="rect">
            <a:avLst/>
          </a:prstGeom>
        </p:spPr>
      </p:pic>
      <p:sp>
        <p:nvSpPr>
          <p:cNvPr id="31" name="Oval 30">
            <a:extLst>
              <a:ext uri="{FF2B5EF4-FFF2-40B4-BE49-F238E27FC236}">
                <a16:creationId xmlns:a16="http://schemas.microsoft.com/office/drawing/2014/main" id="{45221AF0-44E5-435A-A5F3-80703E0176B8}"/>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D3DE4E3-7AB4-4F9F-A21F-5ABD1FBFD442}"/>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65ACCE7-B0BD-4653-8D2D-FAC99EC5ABC7}"/>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0ABA0F-68A8-439D-9E59-6E822802F7B9}"/>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56081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meline Vertical_Extended 1">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497870" y="1469403"/>
            <a:ext cx="18642" cy="552319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2011</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2010</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2014</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2015</a:t>
            </a:r>
          </a:p>
        </p:txBody>
      </p:sp>
      <p:sp>
        <p:nvSpPr>
          <p:cNvPr id="30" name="Text Placeholder 11">
            <a:extLst>
              <a:ext uri="{FF2B5EF4-FFF2-40B4-BE49-F238E27FC236}">
                <a16:creationId xmlns:a16="http://schemas.microsoft.com/office/drawing/2014/main" id="{3B489350-C810-F747-8618-803CE32AB658}"/>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1" name="Content Placeholder 12">
            <a:extLst>
              <a:ext uri="{FF2B5EF4-FFF2-40B4-BE49-F238E27FC236}">
                <a16:creationId xmlns:a16="http://schemas.microsoft.com/office/drawing/2014/main" id="{FFF08DC9-5516-C943-85E4-AF95CAA8B3CA}"/>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C6163C09-67F3-46C5-86D7-A7A826259F2B}"/>
              </a:ext>
            </a:extLst>
          </p:cNvPr>
          <p:cNvSpPr>
            <a:spLocks noGrp="1"/>
          </p:cNvSpPr>
          <p:nvPr>
            <p:ph type="body" sz="quarter" idx="12" hasCustomPrompt="1"/>
          </p:nvPr>
        </p:nvSpPr>
        <p:spPr>
          <a:xfrm>
            <a:off x="465111"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06614CE4-CA70-4BC9-9A09-C7D82F305081}"/>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F3D3AA6-F496-48FD-B37C-CFD89D97114D}"/>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21F34B-1160-4557-9863-AE5D2033D5DD}"/>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2785919-2DE5-4BD9-8676-3E37BEF19754}"/>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9DA351-B5CC-4C16-B498-9DA5317EC3DB}"/>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64193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meline Vertical_Extended 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65111" y="389583"/>
            <a:ext cx="7620000" cy="585216"/>
          </a:xfrm>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602224" cy="350838"/>
          </a:xfrm>
          <a:prstGeom prst="rect">
            <a:avLst/>
          </a:prstGeom>
        </p:spPr>
        <p:txBody>
          <a:bodyPr anchor="ctr">
            <a:noAutofit/>
          </a:bodyPr>
          <a:lstStyle>
            <a:lvl1pPr>
              <a:defRPr b="1"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500772" y="0"/>
            <a:ext cx="18288" cy="5998247"/>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9" name="Text Placeholder 11">
            <a:extLst>
              <a:ext uri="{FF2B5EF4-FFF2-40B4-BE49-F238E27FC236}">
                <a16:creationId xmlns:a16="http://schemas.microsoft.com/office/drawing/2014/main" id="{B1CC5B96-EADC-144C-B345-5D69DE7E13BC}"/>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0" name="Content Placeholder 12">
            <a:extLst>
              <a:ext uri="{FF2B5EF4-FFF2-40B4-BE49-F238E27FC236}">
                <a16:creationId xmlns:a16="http://schemas.microsoft.com/office/drawing/2014/main" id="{36F3249E-7F49-2146-8A31-74BE6B6932AB}"/>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9A045578-08BA-467F-A528-43EAFE62D5B6}"/>
              </a:ext>
            </a:extLst>
          </p:cNvPr>
          <p:cNvSpPr>
            <a:spLocks noGrp="1"/>
          </p:cNvSpPr>
          <p:nvPr>
            <p:ph type="body" sz="quarter" idx="12" hasCustomPrompt="1"/>
          </p:nvPr>
        </p:nvSpPr>
        <p:spPr>
          <a:xfrm>
            <a:off x="456019"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8CE55179-E9D2-43F4-AFF0-971EB8B01535}"/>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5880C37-78FE-4CF8-A2D1-9F2096A9AD8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9981EC-B700-40AA-9BBB-FC70A2A99716}"/>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6CBAE5-196B-4DE0-83DB-84C7B9E8C8AE}"/>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9236D2-34B2-470A-A875-2D451B66B602}"/>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46160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 </a:t>
            </a:r>
            <a:r>
              <a:rPr lang="en-US" err="1"/>
              <a:t>commodo</a:t>
            </a:r>
            <a:r>
              <a:rPr lang="en-US"/>
              <a:t> </a:t>
            </a:r>
            <a:r>
              <a:rPr lang="en-US" err="1"/>
              <a:t>luctus</a:t>
            </a:r>
            <a:r>
              <a:rPr lang="en-US"/>
              <a:t>, nisi </a:t>
            </a:r>
            <a:r>
              <a:rPr lang="en-US" err="1"/>
              <a:t>erat</a:t>
            </a:r>
            <a:r>
              <a:rPr lang="en-US"/>
              <a:t>.</a:t>
            </a:r>
          </a:p>
        </p:txBody>
      </p:sp>
      <p:sp>
        <p:nvSpPr>
          <p:cNvPr id="11" name="Content Placeholder 12"/>
          <p:cNvSpPr>
            <a:spLocks noGrp="1"/>
          </p:cNvSpPr>
          <p:nvPr>
            <p:ph sz="quarter" idx="21"/>
          </p:nvPr>
        </p:nvSpPr>
        <p:spPr>
          <a:xfrm>
            <a:off x="4855492" y="1173805"/>
            <a:ext cx="9144" cy="2149690"/>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tx2">
              <a:lumMod val="95000"/>
            </a:schemeClr>
          </a:solidFill>
        </p:spPr>
        <p:txBody>
          <a:bodyPr tIns="91440" anchor="t">
            <a:normAutofit/>
          </a:bodyPr>
          <a:lstStyle>
            <a:lvl1pPr marL="0" indent="0" algn="ctr">
              <a:buFont typeface="Arial" charset="0"/>
              <a:buNone/>
              <a:defRPr sz="1000" b="0" i="0" cap="none">
                <a:solidFill>
                  <a:srgbClr val="0B2338"/>
                </a:solidFill>
                <a:latin typeface="Arial Regular" charset="0"/>
                <a:ea typeface="Arial Regular" charset="0"/>
                <a:cs typeface="Arial Regular" charset="0"/>
              </a:defRPr>
            </a:lvl1pPr>
          </a:lstStyle>
          <a:p>
            <a:r>
              <a:rPr lang="en-US"/>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pic>
        <p:nvPicPr>
          <p:cNvPr id="26" name="Picture 25">
            <a:extLst>
              <a:ext uri="{FF2B5EF4-FFF2-40B4-BE49-F238E27FC236}">
                <a16:creationId xmlns:a16="http://schemas.microsoft.com/office/drawing/2014/main" id="{B081D806-57EA-4AF1-804A-82512300C1B8}"/>
              </a:ext>
            </a:extLst>
          </p:cNvPr>
          <p:cNvPicPr>
            <a:picLocks/>
          </p:cNvPicPr>
          <p:nvPr userDrawn="1"/>
        </p:nvPicPr>
        <p:blipFill>
          <a:blip r:embed="rId2"/>
          <a:stretch>
            <a:fillRect/>
          </a:stretch>
        </p:blipFill>
        <p:spPr>
          <a:xfrm>
            <a:off x="460374" y="6518444"/>
            <a:ext cx="557700" cy="154923"/>
          </a:xfrm>
          <a:prstGeom prst="rect">
            <a:avLst/>
          </a:prstGeom>
        </p:spPr>
      </p:pic>
      <p:sp>
        <p:nvSpPr>
          <p:cNvPr id="29" name="Text Placeholder 20">
            <a:extLst>
              <a:ext uri="{FF2B5EF4-FFF2-40B4-BE49-F238E27FC236}">
                <a16:creationId xmlns:a16="http://schemas.microsoft.com/office/drawing/2014/main" id="{184C264F-0E9F-491A-B9F1-689D83291E1F}"/>
              </a:ext>
            </a:extLst>
          </p:cNvPr>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0" name="Oval 29">
            <a:extLst>
              <a:ext uri="{FF2B5EF4-FFF2-40B4-BE49-F238E27FC236}">
                <a16:creationId xmlns:a16="http://schemas.microsoft.com/office/drawing/2014/main" id="{C6D05E11-516A-48DD-915D-750404B133B4}"/>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7184C83-DCBA-4EA4-865C-08BB84947FEB}"/>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07D54D-1928-453C-A10F-D11DAE69D5F4}"/>
              </a:ext>
            </a:extLst>
          </p:cNvPr>
          <p:cNvSpPr/>
          <p:nvPr userDrawn="1"/>
        </p:nvSpPr>
        <p:spPr>
          <a:xfrm>
            <a:off x="2747520" y="3323495"/>
            <a:ext cx="9144" cy="28008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42A626-EA4A-412E-BA23-217FD25FF006}"/>
              </a:ext>
            </a:extLst>
          </p:cNvPr>
          <p:cNvSpPr/>
          <p:nvPr userDrawn="1"/>
        </p:nvSpPr>
        <p:spPr>
          <a:xfrm>
            <a:off x="805702" y="298586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DB29EC-A6A1-4B64-ABB7-A5081788F7FD}"/>
              </a:ext>
            </a:extLst>
          </p:cNvPr>
          <p:cNvSpPr/>
          <p:nvPr userDrawn="1"/>
        </p:nvSpPr>
        <p:spPr>
          <a:xfrm>
            <a:off x="8771202" y="3295436"/>
            <a:ext cx="9144" cy="64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0">
            <a:extLst>
              <a:ext uri="{FF2B5EF4-FFF2-40B4-BE49-F238E27FC236}">
                <a16:creationId xmlns:a16="http://schemas.microsoft.com/office/drawing/2014/main" id="{305A4E1B-C39C-40EC-B1B1-0EA162CF6134}"/>
              </a:ext>
            </a:extLst>
          </p:cNvPr>
          <p:cNvSpPr>
            <a:spLocks noGrp="1"/>
          </p:cNvSpPr>
          <p:nvPr>
            <p:ph type="body" sz="quarter" idx="46" hasCustomPrompt="1"/>
          </p:nvPr>
        </p:nvSpPr>
        <p:spPr>
          <a:xfrm>
            <a:off x="5242318" y="3233347"/>
            <a:ext cx="148090" cy="150176"/>
          </a:xfrm>
          <a:prstGeom prst="ellipse">
            <a:avLst/>
          </a:prstGeom>
          <a:solidFill>
            <a:schemeClr val="tx1"/>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es</a:t>
            </a:r>
          </a:p>
        </p:txBody>
      </p:sp>
      <p:sp>
        <p:nvSpPr>
          <p:cNvPr id="36" name="Text Placeholder 20">
            <a:extLst>
              <a:ext uri="{FF2B5EF4-FFF2-40B4-BE49-F238E27FC236}">
                <a16:creationId xmlns:a16="http://schemas.microsoft.com/office/drawing/2014/main" id="{389C5EC8-26B5-4663-B314-DAAC656E7357}"/>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A6E3CE03-3EFE-4EAA-9C4F-718840AEC4F4}"/>
              </a:ext>
            </a:extLst>
          </p:cNvPr>
          <p:cNvSpPr/>
          <p:nvPr userDrawn="1"/>
        </p:nvSpPr>
        <p:spPr>
          <a:xfrm>
            <a:off x="6865399" y="305893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05CF11-6079-4A46-9F66-36F69F7B6F4E}"/>
              </a:ext>
            </a:extLst>
          </p:cNvPr>
          <p:cNvSpPr/>
          <p:nvPr userDrawn="1"/>
        </p:nvSpPr>
        <p:spPr>
          <a:xfrm>
            <a:off x="4846984" y="1045413"/>
            <a:ext cx="9144" cy="219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C22A85A3-DEB6-42BA-A2FF-9B8761594B09}"/>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A09A23BD-AEBB-4BB6-A3F7-B35D4EECB94E}"/>
              </a:ext>
            </a:extLst>
          </p:cNvPr>
          <p:cNvSpPr/>
          <p:nvPr userDrawn="1"/>
        </p:nvSpPr>
        <p:spPr>
          <a:xfrm>
            <a:off x="5309023" y="3394815"/>
            <a:ext cx="9144" cy="1097280"/>
          </a:xfrm>
          <a:prstGeom prst="rect">
            <a:avLst/>
          </a:prstGeom>
          <a:solidFill>
            <a:srgbClr val="D4D3D4"/>
          </a:solidFill>
          <a:ln>
            <a:solidFill>
              <a:srgbClr val="D4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1879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9D7E6D-3884-4E19-A862-4D5A91E16C55}"/>
              </a:ext>
            </a:extLst>
          </p:cNvPr>
          <p:cNvSpPr>
            <a:spLocks noGrp="1"/>
          </p:cNvSpPr>
          <p:nvPr>
            <p:ph type="sldNum" sz="quarter" idx="10"/>
          </p:nvPr>
        </p:nvSpPr>
        <p:spPr/>
        <p:txBody>
          <a:body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4CE3EA8C-78AF-48A7-A538-DDBFC2B390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116" y="4615356"/>
            <a:ext cx="355600" cy="288747"/>
          </a:xfrm>
          <a:prstGeom prst="rect">
            <a:avLst/>
          </a:prstGeom>
        </p:spPr>
      </p:pic>
      <p:pic>
        <p:nvPicPr>
          <p:cNvPr id="5" name="Picture 4">
            <a:extLst>
              <a:ext uri="{FF2B5EF4-FFF2-40B4-BE49-F238E27FC236}">
                <a16:creationId xmlns:a16="http://schemas.microsoft.com/office/drawing/2014/main" id="{555D9D0C-1FB8-436D-B167-7D9E3864B6B7}"/>
              </a:ext>
            </a:extLst>
          </p:cNvPr>
          <p:cNvPicPr>
            <a:picLocks noChangeAspect="1"/>
          </p:cNvPicPr>
          <p:nvPr userDrawn="1"/>
        </p:nvPicPr>
        <p:blipFill>
          <a:blip r:embed="rId3"/>
          <a:stretch>
            <a:fillRect/>
          </a:stretch>
        </p:blipFill>
        <p:spPr>
          <a:xfrm>
            <a:off x="432912" y="4993711"/>
            <a:ext cx="496482" cy="486327"/>
          </a:xfrm>
          <a:prstGeom prst="rect">
            <a:avLst/>
          </a:prstGeom>
        </p:spPr>
      </p:pic>
      <p:pic>
        <p:nvPicPr>
          <p:cNvPr id="6" name="Picture 5">
            <a:extLst>
              <a:ext uri="{FF2B5EF4-FFF2-40B4-BE49-F238E27FC236}">
                <a16:creationId xmlns:a16="http://schemas.microsoft.com/office/drawing/2014/main" id="{E3D3F905-A55F-4DFE-B71C-27C0AD701714}"/>
              </a:ext>
            </a:extLst>
          </p:cNvPr>
          <p:cNvPicPr>
            <a:picLocks noChangeAspect="1"/>
          </p:cNvPicPr>
          <p:nvPr userDrawn="1"/>
        </p:nvPicPr>
        <p:blipFill>
          <a:blip r:embed="rId4"/>
          <a:srcRect/>
          <a:stretch/>
        </p:blipFill>
        <p:spPr>
          <a:xfrm>
            <a:off x="7315200" y="5716499"/>
            <a:ext cx="4174376" cy="413221"/>
          </a:xfrm>
          <a:prstGeom prst="rect">
            <a:avLst/>
          </a:prstGeom>
        </p:spPr>
      </p:pic>
      <p:sp>
        <p:nvSpPr>
          <p:cNvPr id="7" name="Text Placeholder 9">
            <a:extLst>
              <a:ext uri="{FF2B5EF4-FFF2-40B4-BE49-F238E27FC236}">
                <a16:creationId xmlns:a16="http://schemas.microsoft.com/office/drawing/2014/main" id="{B473F95A-71DA-4E3E-9617-D9C1EF720A7A}"/>
              </a:ext>
            </a:extLst>
          </p:cNvPr>
          <p:cNvSpPr>
            <a:spLocks noGrp="1"/>
          </p:cNvSpPr>
          <p:nvPr>
            <p:ph type="body" sz="quarter" idx="12" hasCustomPrompt="1"/>
          </p:nvPr>
        </p:nvSpPr>
        <p:spPr>
          <a:xfrm>
            <a:off x="457200" y="3502152"/>
            <a:ext cx="6117336" cy="2368296"/>
          </a:xfrm>
        </p:spPr>
        <p:txBody>
          <a:bodyPr/>
          <a:lstStyle>
            <a:lvl1pPr>
              <a:defRPr b="0"/>
            </a:lvl1pPr>
            <a:lvl2pPr>
              <a:defRPr/>
            </a:lvl2pPr>
            <a:lvl3pPr marL="0" indent="0">
              <a:buFontTx/>
              <a:buNone/>
              <a:defRPr/>
            </a:lvl3pPr>
            <a:lvl4pPr marL="346075" indent="0">
              <a:buFontTx/>
              <a:buNone/>
              <a:defRPr/>
            </a:lvl4pPr>
          </a:lstStyle>
          <a:p>
            <a:pPr lvl="0"/>
            <a:r>
              <a:rPr lang="en-US"/>
              <a:t>Name</a:t>
            </a:r>
          </a:p>
          <a:p>
            <a:pPr lvl="1"/>
            <a:r>
              <a:rPr lang="en-US"/>
              <a:t>email@mitre.org</a:t>
            </a:r>
          </a:p>
          <a:p>
            <a:pPr lvl="1"/>
            <a:r>
              <a:rPr lang="en-US"/>
              <a:t>    @</a:t>
            </a:r>
            <a:r>
              <a:rPr lang="en-US" err="1"/>
              <a:t>TwitterHandle</a:t>
            </a:r>
            <a:endParaRPr lang="en-US"/>
          </a:p>
          <a:p>
            <a:pPr lvl="1"/>
            <a:r>
              <a:rPr lang="en-US"/>
              <a:t>     linkedin.com/in/</a:t>
            </a:r>
            <a:r>
              <a:rPr lang="en-US" err="1"/>
              <a:t>firstnamelastname</a:t>
            </a:r>
            <a:endParaRPr lang="en-US"/>
          </a:p>
        </p:txBody>
      </p:sp>
    </p:spTree>
    <p:extLst>
      <p:ext uri="{BB962C8B-B14F-4D97-AF65-F5344CB8AC3E}">
        <p14:creationId xmlns:p14="http://schemas.microsoft.com/office/powerpoint/2010/main" val="282813487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2781300"/>
          </a:xfrm>
        </p:spPr>
        <p:txBody>
          <a:bodyPr/>
          <a:lstStyle>
            <a:lvl1pPr>
              <a:defRPr/>
            </a:lvl1pPr>
            <a:lvl2pPr>
              <a:defRPr/>
            </a:lvl2pPr>
          </a:lstStyle>
          <a:p>
            <a:pPr lvl="0"/>
            <a:r>
              <a:rPr lang="en-US"/>
              <a:t>Project Name</a:t>
            </a:r>
          </a:p>
          <a:p>
            <a:pPr lvl="0"/>
            <a:r>
              <a:rPr lang="en-US"/>
              <a:t>Project Number</a:t>
            </a:r>
          </a:p>
          <a:p>
            <a:pPr lvl="0"/>
            <a:r>
              <a:rPr lang="en-US"/>
              <a:t>Disclaimer text</a:t>
            </a:r>
          </a:p>
          <a:p>
            <a:pPr lvl="1"/>
            <a:r>
              <a:rPr lang="en-US"/>
              <a:t>Additional text</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499"/>
            <a:ext cx="4174376" cy="413221"/>
          </a:xfrm>
          <a:prstGeom prst="rect">
            <a:avLst/>
          </a:prstGeom>
        </p:spPr>
      </p:pic>
      <p:sp>
        <p:nvSpPr>
          <p:cNvPr id="7" name="Text Placeholder 6">
            <a:extLst>
              <a:ext uri="{FF2B5EF4-FFF2-40B4-BE49-F238E27FC236}">
                <a16:creationId xmlns:a16="http://schemas.microsoft.com/office/drawing/2014/main" id="{FAB63150-3BF9-42BA-A028-6BAD1D32193F}"/>
              </a:ext>
            </a:extLst>
          </p:cNvPr>
          <p:cNvSpPr>
            <a:spLocks noGrp="1"/>
          </p:cNvSpPr>
          <p:nvPr>
            <p:ph type="body" sz="quarter" idx="13" hasCustomPrompt="1"/>
          </p:nvPr>
        </p:nvSpPr>
        <p:spPr>
          <a:xfrm>
            <a:off x="231228" y="493713"/>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173373876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075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Pie Charts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dirty="0"/>
          </a:p>
        </p:txBody>
      </p:sp>
      <p:pic>
        <p:nvPicPr>
          <p:cNvPr id="9" name="Graphic 8">
            <a:extLst>
              <a:ext uri="{FF2B5EF4-FFF2-40B4-BE49-F238E27FC236}">
                <a16:creationId xmlns:a16="http://schemas.microsoft.com/office/drawing/2014/main" id="{B6EB501E-0B63-4B53-86AE-BA17AC5515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069299965"/>
      </p:ext>
    </p:extLst>
  </p:cSld>
  <p:clrMapOvr>
    <a:overrideClrMapping bg1="dk1" tx1="lt1" bg2="dk2" tx2="lt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2_Quote/Statement With Image_Navy">
    <p:bg>
      <p:bgRef idx="1001">
        <a:schemeClr val="bg1"/>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5729287" y="1087839"/>
            <a:ext cx="6005513" cy="468630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087839"/>
            <a:ext cx="4700748" cy="1569660"/>
          </a:xfrm>
          <a:prstGeom prst="rect">
            <a:avLst/>
          </a:prstGeom>
        </p:spPr>
        <p:txBody>
          <a:bodyPr wrap="square" lIns="0">
            <a:spAutoFit/>
          </a:bodyPr>
          <a:lstStyle>
            <a:lvl1pPr>
              <a:defRPr sz="32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BC5E3015-EE45-4FD8-B651-10E9241A5132}"/>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9" name="Text Placeholder 10">
            <a:extLst>
              <a:ext uri="{FF2B5EF4-FFF2-40B4-BE49-F238E27FC236}">
                <a16:creationId xmlns:a16="http://schemas.microsoft.com/office/drawing/2014/main" id="{AFF814C0-FB66-E245-80EC-9CF5DD438DEF}"/>
              </a:ext>
            </a:extLst>
          </p:cNvPr>
          <p:cNvSpPr>
            <a:spLocks noGrp="1"/>
          </p:cNvSpPr>
          <p:nvPr>
            <p:ph type="body" sz="quarter" idx="18"/>
          </p:nvPr>
        </p:nvSpPr>
        <p:spPr>
          <a:xfrm rot="16200000">
            <a:off x="5726430" y="4208525"/>
            <a:ext cx="1563624" cy="1563624"/>
          </a:xfrm>
          <a:prstGeom prst="halfFrame">
            <a:avLst>
              <a:gd name="adj1" fmla="val 19870"/>
              <a:gd name="adj2" fmla="val 19870"/>
            </a:avLst>
          </a:prstGeom>
          <a:solidFill>
            <a:schemeClr val="accent6"/>
          </a:solidFill>
        </p:spPr>
        <p:txBody>
          <a:bodyPr>
            <a:normAutofit/>
          </a:bodyPr>
          <a:lstStyle>
            <a:lvl1pPr>
              <a:defRPr sz="100">
                <a:solidFill>
                  <a:schemeClr val="tx2"/>
                </a:solidFill>
              </a:defRPr>
            </a:lvl1pPr>
            <a:lvl2pPr>
              <a:defRPr sz="100">
                <a:solidFill>
                  <a:schemeClr val="tx2"/>
                </a:solidFill>
              </a:defRPr>
            </a:lvl2pPr>
            <a:lvl3pPr>
              <a:defRPr sz="100">
                <a:solidFill>
                  <a:schemeClr val="tx2"/>
                </a:solidFill>
              </a:defRPr>
            </a:lvl3pPr>
            <a:lvl4pPr>
              <a:defRPr sz="100">
                <a:solidFill>
                  <a:schemeClr val="tx2"/>
                </a:solidFill>
              </a:defRPr>
            </a:lvl4pPr>
            <a:lvl5pPr>
              <a:defRPr sz="1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a:extLst>
              <a:ext uri="{FF2B5EF4-FFF2-40B4-BE49-F238E27FC236}">
                <a16:creationId xmlns:a16="http://schemas.microsoft.com/office/drawing/2014/main" id="{8594FEF0-64A0-5442-8D3B-3190B0587A8D}"/>
              </a:ext>
            </a:extLst>
          </p:cNvPr>
          <p:cNvSpPr>
            <a:spLocks noGrp="1"/>
          </p:cNvSpPr>
          <p:nvPr>
            <p:ph type="body" sz="quarter" idx="19"/>
          </p:nvPr>
        </p:nvSpPr>
        <p:spPr>
          <a:xfrm rot="5400000">
            <a:off x="10171176" y="1094995"/>
            <a:ext cx="1563624" cy="1563624"/>
          </a:xfrm>
          <a:prstGeom prst="halfFrame">
            <a:avLst>
              <a:gd name="adj1" fmla="val 19870"/>
              <a:gd name="adj2" fmla="val 19870"/>
            </a:avLst>
          </a:prstGeom>
          <a:solidFill>
            <a:schemeClr val="accent6"/>
          </a:solidFill>
        </p:spPr>
        <p:txBody>
          <a:bodyPr>
            <a:normAutofit/>
          </a:bodyPr>
          <a:lstStyle>
            <a:lvl1pPr>
              <a:defRPr sz="100">
                <a:solidFill>
                  <a:schemeClr val="tx2"/>
                </a:solidFill>
              </a:defRPr>
            </a:lvl1pPr>
            <a:lvl2pPr>
              <a:defRPr sz="100">
                <a:solidFill>
                  <a:schemeClr val="tx2"/>
                </a:solidFill>
              </a:defRPr>
            </a:lvl2pPr>
            <a:lvl3pPr>
              <a:defRPr sz="100">
                <a:solidFill>
                  <a:schemeClr val="tx2"/>
                </a:solidFill>
              </a:defRPr>
            </a:lvl3pPr>
            <a:lvl4pPr>
              <a:defRPr sz="100">
                <a:solidFill>
                  <a:schemeClr val="tx2"/>
                </a:solidFill>
              </a:defRPr>
            </a:lvl4pPr>
            <a:lvl5pPr>
              <a:defRPr sz="1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6">
            <a:extLst>
              <a:ext uri="{FF2B5EF4-FFF2-40B4-BE49-F238E27FC236}">
                <a16:creationId xmlns:a16="http://schemas.microsoft.com/office/drawing/2014/main" id="{95B6DE34-09D9-C346-BD5E-72DB37D437E5}"/>
              </a:ext>
            </a:extLst>
          </p:cNvPr>
          <p:cNvSpPr>
            <a:spLocks noGrp="1"/>
          </p:cNvSpPr>
          <p:nvPr>
            <p:ph type="body" sz="quarter" idx="15" hasCustomPrompt="1"/>
          </p:nvPr>
        </p:nvSpPr>
        <p:spPr>
          <a:xfrm>
            <a:off x="457200" y="3422148"/>
            <a:ext cx="4700748" cy="430887"/>
          </a:xfrm>
        </p:spPr>
        <p:txBody>
          <a:bodyPr lIns="0">
            <a:spAutoFit/>
          </a:bodyPr>
          <a:lstStyle>
            <a:lvl1pPr marL="0" indent="0">
              <a:lnSpc>
                <a:spcPct val="100000"/>
              </a:lnSpc>
              <a:spcBef>
                <a:spcPts val="0"/>
              </a:spcBef>
              <a:buNone/>
              <a:defRPr sz="2200" b="0" cap="none">
                <a:solidFill>
                  <a:schemeClr val="tx1"/>
                </a:solidFill>
              </a:defRPr>
            </a:lvl1pPr>
            <a:lvl2pPr marL="9525" indent="0">
              <a:lnSpc>
                <a:spcPct val="100000"/>
              </a:lnSpc>
              <a:spcBef>
                <a:spcPts val="0"/>
              </a:spcBef>
              <a:buNone/>
              <a:defRPr sz="2200">
                <a:solidFill>
                  <a:schemeClr val="tx1"/>
                </a:solidFill>
              </a:defRPr>
            </a:lvl2pPr>
            <a:lvl3pPr marL="0" indent="0">
              <a:lnSpc>
                <a:spcPct val="100000"/>
              </a:lnSpc>
              <a:spcBef>
                <a:spcPts val="0"/>
              </a:spcBef>
              <a:buNone/>
              <a:defRPr sz="2200">
                <a:solidFill>
                  <a:schemeClr val="tx1"/>
                </a:solidFill>
              </a:defRPr>
            </a:lvl3pPr>
            <a:lvl4pPr marL="346075" indent="0">
              <a:lnSpc>
                <a:spcPct val="100000"/>
              </a:lnSpc>
              <a:spcBef>
                <a:spcPts val="0"/>
              </a:spcBef>
              <a:buNone/>
              <a:defRPr sz="2200">
                <a:solidFill>
                  <a:schemeClr val="tx1"/>
                </a:solidFill>
              </a:defRPr>
            </a:lvl4pPr>
            <a:lvl5pPr marL="1203325" indent="0">
              <a:lnSpc>
                <a:spcPct val="100000"/>
              </a:lnSpc>
              <a:spcBef>
                <a:spcPts val="0"/>
              </a:spcBef>
              <a:buNone/>
              <a:defRPr sz="2200">
                <a:solidFill>
                  <a:schemeClr val="tx1"/>
                </a:solidFill>
              </a:defRPr>
            </a:lvl5pPr>
          </a:lstStyle>
          <a:p>
            <a:pPr lvl="0"/>
            <a:r>
              <a:rPr lang="en-US"/>
              <a:t>Edit master text style</a:t>
            </a:r>
          </a:p>
        </p:txBody>
      </p:sp>
      <p:sp>
        <p:nvSpPr>
          <p:cNvPr id="12" name="Text Placeholder 14">
            <a:extLst>
              <a:ext uri="{FF2B5EF4-FFF2-40B4-BE49-F238E27FC236}">
                <a16:creationId xmlns:a16="http://schemas.microsoft.com/office/drawing/2014/main" id="{6BB3BB2B-80F2-BD44-8125-B4480FC7F713}"/>
              </a:ext>
            </a:extLst>
          </p:cNvPr>
          <p:cNvSpPr>
            <a:spLocks noGrp="1"/>
          </p:cNvSpPr>
          <p:nvPr>
            <p:ph type="body" sz="quarter" idx="14" hasCustomPrompt="1"/>
          </p:nvPr>
        </p:nvSpPr>
        <p:spPr>
          <a:xfrm>
            <a:off x="457200" y="2626254"/>
            <a:ext cx="4700748" cy="701731"/>
          </a:xfrm>
        </p:spPr>
        <p:txBody>
          <a:bodyPr lIns="0">
            <a:spAutoFit/>
          </a:bodyPr>
          <a:lstStyle>
            <a:lvl1pPr marL="0" indent="0">
              <a:lnSpc>
                <a:spcPct val="90000"/>
              </a:lnSpc>
              <a:spcBef>
                <a:spcPts val="0"/>
              </a:spcBef>
              <a:spcAft>
                <a:spcPts val="0"/>
              </a:spcAft>
              <a:buNone/>
              <a:defRPr sz="2200" b="1" i="0" cap="none">
                <a:solidFill>
                  <a:schemeClr val="tx1"/>
                </a:solidFill>
                <a:latin typeface="Arial" panose="020B0604020202020204" pitchFamily="34" charset="0"/>
                <a:cs typeface="Arial" panose="020B0604020202020204" pitchFamily="34" charset="0"/>
              </a:defRPr>
            </a:lvl1pPr>
          </a:lstStyle>
          <a:p>
            <a:pPr lvl="0"/>
            <a:r>
              <a:rPr lang="en-US"/>
              <a:t>Edit Master Text Styles Use Only When</a:t>
            </a:r>
          </a:p>
        </p:txBody>
      </p:sp>
    </p:spTree>
    <p:extLst>
      <p:ext uri="{BB962C8B-B14F-4D97-AF65-F5344CB8AC3E}">
        <p14:creationId xmlns:p14="http://schemas.microsoft.com/office/powerpoint/2010/main" val="172078557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otation-Slide_Grey Sc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816CB-5505-4C67-8BB0-196CA3C274ED}"/>
              </a:ext>
            </a:extLst>
          </p:cNvPr>
          <p:cNvPicPr>
            <a:picLocks noChangeAspect="1"/>
          </p:cNvPicPr>
          <p:nvPr userDrawn="1"/>
        </p:nvPicPr>
        <p:blipFill>
          <a:blip r:embed="rId2"/>
          <a:stretch>
            <a:fillRect/>
          </a:stretch>
        </p:blipFill>
        <p:spPr>
          <a:xfrm>
            <a:off x="0" y="857"/>
            <a:ext cx="12192000" cy="6856286"/>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dirty="0"/>
              <a:t>“Arial 54 pt. Insert </a:t>
            </a:r>
            <a:br>
              <a:rPr lang="en-US" dirty="0"/>
            </a:br>
            <a:r>
              <a:rPr lang="en-US" dirty="0"/>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
        <p:nvSpPr>
          <p:cNvPr id="3" name="Text Placeholder 2">
            <a:extLst>
              <a:ext uri="{FF2B5EF4-FFF2-40B4-BE49-F238E27FC236}">
                <a16:creationId xmlns:a16="http://schemas.microsoft.com/office/drawing/2014/main" id="{EAD33205-6A6D-4815-AF83-4FF389026D69}"/>
              </a:ext>
            </a:extLst>
          </p:cNvPr>
          <p:cNvSpPr>
            <a:spLocks noGrp="1"/>
          </p:cNvSpPr>
          <p:nvPr>
            <p:ph type="body" sz="quarter" idx="12" hasCustomPrompt="1"/>
          </p:nvPr>
        </p:nvSpPr>
        <p:spPr>
          <a:xfrm>
            <a:off x="0" y="0"/>
            <a:ext cx="10763250" cy="18923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2400">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Print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473856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r Char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Graphic 5">
            <a:extLst>
              <a:ext uri="{FF2B5EF4-FFF2-40B4-BE49-F238E27FC236}">
                <a16:creationId xmlns:a16="http://schemas.microsoft.com/office/drawing/2014/main" id="{683A65AB-6877-4D8D-B81F-E9FDAB0A5E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227558446"/>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 Chart_White">
    <p:bg>
      <p:bgRef idx="1001">
        <a:schemeClr val="bg2"/>
      </p:bgRef>
    </p:bg>
    <p:spTree>
      <p:nvGrpSpPr>
        <p:cNvPr id="1" name=""/>
        <p:cNvGrpSpPr/>
        <p:nvPr/>
      </p:nvGrpSpPr>
      <p:grpSpPr>
        <a:xfrm>
          <a:off x="0" y="0"/>
          <a:ext cx="0" cy="0"/>
          <a:chOff x="0" y="0"/>
          <a:chExt cx="0" cy="0"/>
        </a:xfrm>
      </p:grpSpPr>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Graphic 5">
            <a:extLst>
              <a:ext uri="{FF2B5EF4-FFF2-40B4-BE49-F238E27FC236}">
                <a16:creationId xmlns:a16="http://schemas.microsoft.com/office/drawing/2014/main" id="{2C359E7E-8CF1-46CE-9E76-860FBFC259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Title 7">
            <a:extLst>
              <a:ext uri="{FF2B5EF4-FFF2-40B4-BE49-F238E27FC236}">
                <a16:creationId xmlns:a16="http://schemas.microsoft.com/office/drawing/2014/main" id="{DA696918-7EC5-4113-A66D-093C002E45E4}"/>
              </a:ext>
            </a:extLst>
          </p:cNvPr>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11" name="Text Placeholder 9">
            <a:extLst>
              <a:ext uri="{FF2B5EF4-FFF2-40B4-BE49-F238E27FC236}">
                <a16:creationId xmlns:a16="http://schemas.microsoft.com/office/drawing/2014/main" id="{2E21BEA1-7269-4047-B894-37F73ECFF3C6}"/>
              </a:ext>
            </a:extLst>
          </p:cNvPr>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Tree>
    <p:extLst>
      <p:ext uri="{BB962C8B-B14F-4D97-AF65-F5344CB8AC3E}">
        <p14:creationId xmlns:p14="http://schemas.microsoft.com/office/powerpoint/2010/main" val="84783546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meline Vertical_Short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dirty="0"/>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sp>
        <p:nvSpPr>
          <p:cNvPr id="8" name="Text Placeholder 11">
            <a:extLst>
              <a:ext uri="{FF2B5EF4-FFF2-40B4-BE49-F238E27FC236}">
                <a16:creationId xmlns:a16="http://schemas.microsoft.com/office/drawing/2014/main" id="{9125CEAE-46DF-4E6D-921A-AF933B23C1F7}"/>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9" name="Text Placeholder 11">
            <a:extLst>
              <a:ext uri="{FF2B5EF4-FFF2-40B4-BE49-F238E27FC236}">
                <a16:creationId xmlns:a16="http://schemas.microsoft.com/office/drawing/2014/main" id="{9C792F7B-CD10-4B0F-AAFB-1115CA012B04}"/>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0" name="Straight Connector 9">
            <a:extLst>
              <a:ext uri="{FF2B5EF4-FFF2-40B4-BE49-F238E27FC236}">
                <a16:creationId xmlns:a16="http://schemas.microsoft.com/office/drawing/2014/main" id="{7597BBE6-4675-4CED-B181-DE46DD024617}"/>
              </a:ext>
            </a:extLst>
          </p:cNvPr>
          <p:cNvCxnSpPr/>
          <p:nvPr userDrawn="1"/>
        </p:nvCxnSpPr>
        <p:spPr>
          <a:xfrm flipH="1">
            <a:off x="8500772" y="1334807"/>
            <a:ext cx="15740" cy="46634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2">
            <a:extLst>
              <a:ext uri="{FF2B5EF4-FFF2-40B4-BE49-F238E27FC236}">
                <a16:creationId xmlns:a16="http://schemas.microsoft.com/office/drawing/2014/main" id="{B1B97166-3B69-4B9C-BBE0-EC0D291C6EF2}"/>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3" name="Text Placeholder 11">
            <a:extLst>
              <a:ext uri="{FF2B5EF4-FFF2-40B4-BE49-F238E27FC236}">
                <a16:creationId xmlns:a16="http://schemas.microsoft.com/office/drawing/2014/main" id="{F3868382-2BF9-462A-97CE-C0EB3AC62906}"/>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4" name="Text Placeholder 11">
            <a:extLst>
              <a:ext uri="{FF2B5EF4-FFF2-40B4-BE49-F238E27FC236}">
                <a16:creationId xmlns:a16="http://schemas.microsoft.com/office/drawing/2014/main" id="{709EEE19-1175-4F6A-A49F-5DA91CBB65B5}"/>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5" name="Text Placeholder 11">
            <a:extLst>
              <a:ext uri="{FF2B5EF4-FFF2-40B4-BE49-F238E27FC236}">
                <a16:creationId xmlns:a16="http://schemas.microsoft.com/office/drawing/2014/main" id="{79DBFC22-DC31-4660-8A9E-33B1668641AE}"/>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6" name="Content Placeholder 12">
            <a:extLst>
              <a:ext uri="{FF2B5EF4-FFF2-40B4-BE49-F238E27FC236}">
                <a16:creationId xmlns:a16="http://schemas.microsoft.com/office/drawing/2014/main" id="{B5062996-2374-4AFB-BFB7-431B158156F0}"/>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8" name="Content Placeholder 12">
            <a:extLst>
              <a:ext uri="{FF2B5EF4-FFF2-40B4-BE49-F238E27FC236}">
                <a16:creationId xmlns:a16="http://schemas.microsoft.com/office/drawing/2014/main" id="{3CCB33EF-AE81-491A-8EBF-9105D9AF1FD3}"/>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0" name="Content Placeholder 12">
            <a:extLst>
              <a:ext uri="{FF2B5EF4-FFF2-40B4-BE49-F238E27FC236}">
                <a16:creationId xmlns:a16="http://schemas.microsoft.com/office/drawing/2014/main" id="{F89D204D-3489-41C0-A349-549408C3D1B8}"/>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2" name="Text Placeholder 11">
            <a:extLst>
              <a:ext uri="{FF2B5EF4-FFF2-40B4-BE49-F238E27FC236}">
                <a16:creationId xmlns:a16="http://schemas.microsoft.com/office/drawing/2014/main" id="{A62CA2BF-FD0E-4550-91B8-7D30B9E90A92}"/>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3" name="Text Placeholder 11">
            <a:extLst>
              <a:ext uri="{FF2B5EF4-FFF2-40B4-BE49-F238E27FC236}">
                <a16:creationId xmlns:a16="http://schemas.microsoft.com/office/drawing/2014/main" id="{38B59141-268C-4718-940B-B4F6AFD5DB5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4" name="Text Placeholder 11">
            <a:extLst>
              <a:ext uri="{FF2B5EF4-FFF2-40B4-BE49-F238E27FC236}">
                <a16:creationId xmlns:a16="http://schemas.microsoft.com/office/drawing/2014/main" id="{8FA2A9F1-4EF0-4F4F-AB96-4AAB2CE0842C}"/>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 name="Oval 3">
            <a:extLst>
              <a:ext uri="{FF2B5EF4-FFF2-40B4-BE49-F238E27FC236}">
                <a16:creationId xmlns:a16="http://schemas.microsoft.com/office/drawing/2014/main" id="{43BE5C3A-9A6F-4147-AAE1-84281FF54864}"/>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9C52D37-EE13-4FF1-A5B4-72465CD3C6AA}"/>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655E17-E930-4F78-A79F-3711B2A09F72}"/>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9FF8C6-7A3A-4FE7-89F4-BEDB6040B563}"/>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317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meline Vertical_Extended 1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dirty="0"/>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28" name="Text Placeholder 11">
            <a:extLst>
              <a:ext uri="{FF2B5EF4-FFF2-40B4-BE49-F238E27FC236}">
                <a16:creationId xmlns:a16="http://schemas.microsoft.com/office/drawing/2014/main" id="{D1ED5810-B53D-4B76-A54E-FF598D0F4C2C}"/>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9" name="Text Placeholder 11">
            <a:extLst>
              <a:ext uri="{FF2B5EF4-FFF2-40B4-BE49-F238E27FC236}">
                <a16:creationId xmlns:a16="http://schemas.microsoft.com/office/drawing/2014/main" id="{DB9D93A8-0601-4EDC-9BD6-EEB89E382BFA}"/>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30" name="Straight Connector 29">
            <a:extLst>
              <a:ext uri="{FF2B5EF4-FFF2-40B4-BE49-F238E27FC236}">
                <a16:creationId xmlns:a16="http://schemas.microsoft.com/office/drawing/2014/main" id="{0CE5BE3F-9991-42E7-8A40-5444958C211D}"/>
              </a:ext>
            </a:extLst>
          </p:cNvPr>
          <p:cNvCxnSpPr>
            <a:cxnSpLocks/>
          </p:cNvCxnSpPr>
          <p:nvPr userDrawn="1"/>
        </p:nvCxnSpPr>
        <p:spPr>
          <a:xfrm flipH="1">
            <a:off x="8497870" y="1334807"/>
            <a:ext cx="18642" cy="5523193"/>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Content Placeholder 12">
            <a:extLst>
              <a:ext uri="{FF2B5EF4-FFF2-40B4-BE49-F238E27FC236}">
                <a16:creationId xmlns:a16="http://schemas.microsoft.com/office/drawing/2014/main" id="{C3379F00-4788-4A47-B6B1-9582397F733E}"/>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1">
            <a:extLst>
              <a:ext uri="{FF2B5EF4-FFF2-40B4-BE49-F238E27FC236}">
                <a16:creationId xmlns:a16="http://schemas.microsoft.com/office/drawing/2014/main" id="{CA8CD4D2-5630-47C7-BF64-BD20A372987B}"/>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2011</a:t>
            </a:r>
          </a:p>
        </p:txBody>
      </p:sp>
      <p:sp>
        <p:nvSpPr>
          <p:cNvPr id="34" name="Text Placeholder 11">
            <a:extLst>
              <a:ext uri="{FF2B5EF4-FFF2-40B4-BE49-F238E27FC236}">
                <a16:creationId xmlns:a16="http://schemas.microsoft.com/office/drawing/2014/main" id="{36C8C497-949E-48E8-ADD1-7793C1FCEAB9}"/>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2010</a:t>
            </a:r>
          </a:p>
        </p:txBody>
      </p:sp>
      <p:sp>
        <p:nvSpPr>
          <p:cNvPr id="35" name="Text Placeholder 11">
            <a:extLst>
              <a:ext uri="{FF2B5EF4-FFF2-40B4-BE49-F238E27FC236}">
                <a16:creationId xmlns:a16="http://schemas.microsoft.com/office/drawing/2014/main" id="{3915FDD4-59ED-40B9-ACB4-DA28B69A45BD}"/>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36" name="Content Placeholder 12">
            <a:extLst>
              <a:ext uri="{FF2B5EF4-FFF2-40B4-BE49-F238E27FC236}">
                <a16:creationId xmlns:a16="http://schemas.microsoft.com/office/drawing/2014/main" id="{94CDFF19-17D0-4466-9931-D85B3CE690CB}"/>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8" name="Content Placeholder 12">
            <a:extLst>
              <a:ext uri="{FF2B5EF4-FFF2-40B4-BE49-F238E27FC236}">
                <a16:creationId xmlns:a16="http://schemas.microsoft.com/office/drawing/2014/main" id="{99D3FDAA-A0DD-4415-94FC-F76F726DFA15}"/>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Content Placeholder 12">
            <a:extLst>
              <a:ext uri="{FF2B5EF4-FFF2-40B4-BE49-F238E27FC236}">
                <a16:creationId xmlns:a16="http://schemas.microsoft.com/office/drawing/2014/main" id="{9C0205DE-139C-494E-8F6D-7897D37D8D9E}"/>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2" name="Text Placeholder 11">
            <a:extLst>
              <a:ext uri="{FF2B5EF4-FFF2-40B4-BE49-F238E27FC236}">
                <a16:creationId xmlns:a16="http://schemas.microsoft.com/office/drawing/2014/main" id="{2857A45E-D1CB-49FF-8509-C978BEA234AD}"/>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2014</a:t>
            </a:r>
          </a:p>
        </p:txBody>
      </p:sp>
      <p:sp>
        <p:nvSpPr>
          <p:cNvPr id="43" name="Text Placeholder 11">
            <a:extLst>
              <a:ext uri="{FF2B5EF4-FFF2-40B4-BE49-F238E27FC236}">
                <a16:creationId xmlns:a16="http://schemas.microsoft.com/office/drawing/2014/main" id="{41D44423-9D34-4F81-9E36-6FE6B5E7C57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44" name="Text Placeholder 11">
            <a:extLst>
              <a:ext uri="{FF2B5EF4-FFF2-40B4-BE49-F238E27FC236}">
                <a16:creationId xmlns:a16="http://schemas.microsoft.com/office/drawing/2014/main" id="{07FB6936-5BFD-4CB6-B589-2F5F89E4793B}"/>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2015</a:t>
            </a:r>
          </a:p>
        </p:txBody>
      </p:sp>
      <p:sp>
        <p:nvSpPr>
          <p:cNvPr id="45" name="Text Placeholder 11">
            <a:extLst>
              <a:ext uri="{FF2B5EF4-FFF2-40B4-BE49-F238E27FC236}">
                <a16:creationId xmlns:a16="http://schemas.microsoft.com/office/drawing/2014/main" id="{A4190AD3-1A7A-4CAB-96BE-35BD56E7210F}"/>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46" name="Content Placeholder 12">
            <a:extLst>
              <a:ext uri="{FF2B5EF4-FFF2-40B4-BE49-F238E27FC236}">
                <a16:creationId xmlns:a16="http://schemas.microsoft.com/office/drawing/2014/main" id="{E90960D4-5E85-451B-B59F-BEB8B519AE63}"/>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9" name="Oval 48">
            <a:extLst>
              <a:ext uri="{FF2B5EF4-FFF2-40B4-BE49-F238E27FC236}">
                <a16:creationId xmlns:a16="http://schemas.microsoft.com/office/drawing/2014/main" id="{FE6DE10C-4148-4682-97BC-9448F8BB073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954D2E3-8263-4964-9152-5B183F28FEF8}"/>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86E07E3-A76C-4909-A58C-3082E21E69FD}"/>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DA184D0-637F-4464-8CAB-EDEA367FD0EF}"/>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F826DB3-F5EE-43BF-A0C3-BAC203DDEAC2}"/>
              </a:ext>
            </a:extLst>
          </p:cNvPr>
          <p:cNvSpPr/>
          <p:nvPr userDrawn="1"/>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18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E61D463-0D7B-49E8-BB56-5C726960653B}"/>
              </a:ext>
            </a:extLst>
          </p:cNvPr>
          <p:cNvPicPr>
            <a:picLocks noChangeAspect="1"/>
          </p:cNvPicPr>
          <p:nvPr userDrawn="1"/>
        </p:nvPicPr>
        <p:blipFill>
          <a:blip r:embed="rId2"/>
          <a:stretch>
            <a:fillRect/>
          </a:stretch>
        </p:blipFill>
        <p:spPr>
          <a:xfrm>
            <a:off x="0" y="-19859"/>
            <a:ext cx="12192000" cy="6856286"/>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rgbClr val="0B2338"/>
                </a:solidFill>
              </a:defRPr>
            </a:lvl1pPr>
          </a:lstStyle>
          <a:p>
            <a:r>
              <a:rPr lang="en-US" dirty="0"/>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rgbClr val="0B233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rgbClr val="0B2338"/>
                </a:solidFill>
              </a:defRPr>
            </a:lvl1pPr>
          </a:lstStyle>
          <a:p>
            <a:pPr lvl="0"/>
            <a:r>
              <a:rPr lang="en-US" dirty="0"/>
              <a:t>Presenter Name</a:t>
            </a:r>
          </a:p>
        </p:txBody>
      </p:sp>
      <p:sp>
        <p:nvSpPr>
          <p:cNvPr id="30" name="Text Placeholder 29">
            <a:extLst>
              <a:ext uri="{FF2B5EF4-FFF2-40B4-BE49-F238E27FC236}">
                <a16:creationId xmlns:a16="http://schemas.microsoft.com/office/drawing/2014/main" id="{1139A499-48C2-4F71-8985-38757950E5C1}"/>
              </a:ext>
            </a:extLst>
          </p:cNvPr>
          <p:cNvSpPr>
            <a:spLocks noGrp="1"/>
          </p:cNvSpPr>
          <p:nvPr>
            <p:ph type="body" sz="quarter" idx="19" hasCustomPrompt="1"/>
          </p:nvPr>
        </p:nvSpPr>
        <p:spPr>
          <a:xfrm>
            <a:off x="1" y="1"/>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Print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8" name="Graphic 11">
            <a:extLst>
              <a:ext uri="{FF2B5EF4-FFF2-40B4-BE49-F238E27FC236}">
                <a16:creationId xmlns:a16="http://schemas.microsoft.com/office/drawing/2014/main" id="{D85C768E-021F-471D-8EFF-3029DF7827B8}"/>
              </a:ext>
            </a:extLst>
          </p:cNvPr>
          <p:cNvPicPr>
            <a:picLocks noChangeAspect="1"/>
          </p:cNvPicPr>
          <p:nvPr userDrawn="1"/>
        </p:nvPicPr>
        <p:blipFill>
          <a:blip r:embed="rId3"/>
          <a:srcRect/>
          <a:stretch/>
        </p:blipFill>
        <p:spPr>
          <a:xfrm>
            <a:off x="7315200" y="5719738"/>
            <a:ext cx="4297680" cy="530379"/>
          </a:xfrm>
          <a:prstGeom prst="rect">
            <a:avLst/>
          </a:prstGeom>
        </p:spPr>
      </p:pic>
      <p:sp>
        <p:nvSpPr>
          <p:cNvPr id="9" name="Footer Placeholder 8">
            <a:extLst>
              <a:ext uri="{FF2B5EF4-FFF2-40B4-BE49-F238E27FC236}">
                <a16:creationId xmlns:a16="http://schemas.microsoft.com/office/drawing/2014/main" id="{18782B54-69E4-4BD1-A25A-83AC8EE11AD7}"/>
              </a:ext>
            </a:extLst>
          </p:cNvPr>
          <p:cNvSpPr txBox="1">
            <a:spLocks/>
          </p:cNvSpPr>
          <p:nvPr userDrawn="1"/>
        </p:nvSpPr>
        <p:spPr>
          <a:xfrm>
            <a:off x="3919122"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3105732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meline Vertical_Extended 2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a:xfrm>
            <a:off x="457200" y="381000"/>
            <a:ext cx="7616952" cy="584775"/>
          </a:xfrm>
        </p:spPr>
        <p:txBody>
          <a:bodyPr/>
          <a:lstStyle>
            <a:lvl1pPr>
              <a:defRPr/>
            </a:lvl1pPr>
          </a:lstStyle>
          <a:p>
            <a:r>
              <a:rPr lang="en-US" dirty="0"/>
              <a:t>Slide Title, Arial 32 pt.</a:t>
            </a:r>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8" name="Slide Number Placeholder 2">
            <a:extLst>
              <a:ext uri="{FF2B5EF4-FFF2-40B4-BE49-F238E27FC236}">
                <a16:creationId xmlns:a16="http://schemas.microsoft.com/office/drawing/2014/main" id="{CEB66E1D-9492-4766-A94E-DE4417ED310C}"/>
              </a:ext>
            </a:extLst>
          </p:cNvPr>
          <p:cNvSpPr>
            <a:spLocks noGrp="1"/>
          </p:cNvSpPr>
          <p:nvPr>
            <p:ph type="sldNum" sz="quarter" idx="10"/>
          </p:nvPr>
        </p:nvSpPr>
        <p:spPr>
          <a:xfrm>
            <a:off x="10934700" y="6487280"/>
            <a:ext cx="800100" cy="251853"/>
          </a:xfrm>
        </p:spPr>
        <p:txBody>
          <a:bodyPr/>
          <a:lstStyle/>
          <a:p>
            <a:fld id="{2F2F552B-1952-B44E-8CAB-5705F0ACD2E2}" type="slidenum">
              <a:rPr lang="uk-UA" smtClean="0"/>
              <a:pPr/>
              <a:t>‹#›</a:t>
            </a:fld>
            <a:endParaRPr lang="uk-UA" dirty="0"/>
          </a:p>
        </p:txBody>
      </p:sp>
      <p:sp>
        <p:nvSpPr>
          <p:cNvPr id="49" name="Text Placeholder 11">
            <a:extLst>
              <a:ext uri="{FF2B5EF4-FFF2-40B4-BE49-F238E27FC236}">
                <a16:creationId xmlns:a16="http://schemas.microsoft.com/office/drawing/2014/main" id="{7755757D-2AAB-413C-91B9-1CBFB2CC5FF1}"/>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50" name="Text Placeholder 11">
            <a:extLst>
              <a:ext uri="{FF2B5EF4-FFF2-40B4-BE49-F238E27FC236}">
                <a16:creationId xmlns:a16="http://schemas.microsoft.com/office/drawing/2014/main" id="{C332291F-7127-4E20-A7AB-54963E2B63AF}"/>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51" name="Straight Connector 50">
            <a:extLst>
              <a:ext uri="{FF2B5EF4-FFF2-40B4-BE49-F238E27FC236}">
                <a16:creationId xmlns:a16="http://schemas.microsoft.com/office/drawing/2014/main" id="{3CF44D7C-970F-44A9-84EE-351FEF6882ED}"/>
              </a:ext>
            </a:extLst>
          </p:cNvPr>
          <p:cNvCxnSpPr>
            <a:cxnSpLocks/>
          </p:cNvCxnSpPr>
          <p:nvPr userDrawn="1"/>
        </p:nvCxnSpPr>
        <p:spPr>
          <a:xfrm flipH="1">
            <a:off x="8500772" y="0"/>
            <a:ext cx="18288" cy="5998247"/>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Content Placeholder 12">
            <a:extLst>
              <a:ext uri="{FF2B5EF4-FFF2-40B4-BE49-F238E27FC236}">
                <a16:creationId xmlns:a16="http://schemas.microsoft.com/office/drawing/2014/main" id="{B036908C-957F-4B1E-BDF8-4678A49E5FB3}"/>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4" name="Text Placeholder 11">
            <a:extLst>
              <a:ext uri="{FF2B5EF4-FFF2-40B4-BE49-F238E27FC236}">
                <a16:creationId xmlns:a16="http://schemas.microsoft.com/office/drawing/2014/main" id="{99EA43A1-C6A4-44CB-B145-537ADC36B570}"/>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55" name="Text Placeholder 11">
            <a:extLst>
              <a:ext uri="{FF2B5EF4-FFF2-40B4-BE49-F238E27FC236}">
                <a16:creationId xmlns:a16="http://schemas.microsoft.com/office/drawing/2014/main" id="{B1DCB8C2-E8BC-40DB-8F41-A5234846DB5A}"/>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56" name="Text Placeholder 11">
            <a:extLst>
              <a:ext uri="{FF2B5EF4-FFF2-40B4-BE49-F238E27FC236}">
                <a16:creationId xmlns:a16="http://schemas.microsoft.com/office/drawing/2014/main" id="{7759E05A-88A2-4059-8EB2-7F0FEDAC2ECF}"/>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57" name="Content Placeholder 12">
            <a:extLst>
              <a:ext uri="{FF2B5EF4-FFF2-40B4-BE49-F238E27FC236}">
                <a16:creationId xmlns:a16="http://schemas.microsoft.com/office/drawing/2014/main" id="{D035F548-5A03-4E77-9383-0232F481FBF1}"/>
              </a:ext>
            </a:extLst>
          </p:cNvPr>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9" name="Content Placeholder 12">
            <a:extLst>
              <a:ext uri="{FF2B5EF4-FFF2-40B4-BE49-F238E27FC236}">
                <a16:creationId xmlns:a16="http://schemas.microsoft.com/office/drawing/2014/main" id="{7D39FC59-2625-4BB0-AF8B-16732C541712}"/>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1" name="Content Placeholder 12">
            <a:extLst>
              <a:ext uri="{FF2B5EF4-FFF2-40B4-BE49-F238E27FC236}">
                <a16:creationId xmlns:a16="http://schemas.microsoft.com/office/drawing/2014/main" id="{A81249E3-F557-4093-841D-8C43D5F96194}"/>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3" name="Text Placeholder 11">
            <a:extLst>
              <a:ext uri="{FF2B5EF4-FFF2-40B4-BE49-F238E27FC236}">
                <a16:creationId xmlns:a16="http://schemas.microsoft.com/office/drawing/2014/main" id="{E3F0D593-C4A1-4D9B-8C0A-CFA7615B2DBA}"/>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64" name="Text Placeholder 11">
            <a:extLst>
              <a:ext uri="{FF2B5EF4-FFF2-40B4-BE49-F238E27FC236}">
                <a16:creationId xmlns:a16="http://schemas.microsoft.com/office/drawing/2014/main" id="{FEB557B5-A6BD-43B2-826D-924EC2786835}"/>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65" name="Text Placeholder 11">
            <a:extLst>
              <a:ext uri="{FF2B5EF4-FFF2-40B4-BE49-F238E27FC236}">
                <a16:creationId xmlns:a16="http://schemas.microsoft.com/office/drawing/2014/main" id="{0E777575-7113-4F86-B246-D89D6CEB2787}"/>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66" name="Text Placeholder 11">
            <a:extLst>
              <a:ext uri="{FF2B5EF4-FFF2-40B4-BE49-F238E27FC236}">
                <a16:creationId xmlns:a16="http://schemas.microsoft.com/office/drawing/2014/main" id="{1C4186C0-1A2A-4860-8BA5-31320175DC91}"/>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67" name="Content Placeholder 12">
            <a:extLst>
              <a:ext uri="{FF2B5EF4-FFF2-40B4-BE49-F238E27FC236}">
                <a16:creationId xmlns:a16="http://schemas.microsoft.com/office/drawing/2014/main" id="{AC1AF940-3439-4F70-8888-AB71075F5771}"/>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8" name="Oval 27">
            <a:extLst>
              <a:ext uri="{FF2B5EF4-FFF2-40B4-BE49-F238E27FC236}">
                <a16:creationId xmlns:a16="http://schemas.microsoft.com/office/drawing/2014/main" id="{B600A13B-C93E-4034-9158-E6B5614DE465}"/>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158C50-1D84-46CE-A3F5-869F123A4211}"/>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78CB6A5-CDE3-456D-9B8F-43B93AB2F791}"/>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AFD4490-1ABA-4DAC-9FD4-6277A1B1A03E}"/>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92243AF-85A9-40B0-9615-9C2DB2721A37}"/>
              </a:ext>
            </a:extLst>
          </p:cNvPr>
          <p:cNvSpPr/>
          <p:nvPr userDrawn="1"/>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0756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meline Horizontal_White">
    <p:bg>
      <p:bgRef idx="1001">
        <a:schemeClr val="bg2"/>
      </p:bgRef>
    </p:bg>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dirty="0"/>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 </a:t>
            </a:r>
            <a:r>
              <a:rPr lang="en-US" dirty="0" err="1"/>
              <a:t>commodo</a:t>
            </a:r>
            <a:r>
              <a:rPr lang="en-US" dirty="0"/>
              <a:t> </a:t>
            </a:r>
            <a:r>
              <a:rPr lang="en-US" dirty="0" err="1"/>
              <a:t>luctus</a:t>
            </a:r>
            <a:r>
              <a:rPr lang="en-US" dirty="0"/>
              <a:t>, nisi </a:t>
            </a:r>
            <a:r>
              <a:rPr lang="en-US" dirty="0" err="1"/>
              <a:t>erat</a:t>
            </a:r>
            <a:r>
              <a:rPr lang="en-US" dirty="0"/>
              <a:t>.</a:t>
            </a:r>
          </a:p>
        </p:txBody>
      </p:sp>
      <p:sp>
        <p:nvSpPr>
          <p:cNvPr id="14" name="Text Placeholder 20"/>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bg2">
              <a:lumMod val="95000"/>
            </a:schemeClr>
          </a:solidFill>
        </p:spPr>
        <p:txBody>
          <a:bodyPr tIns="91440" anchor="t">
            <a:normAutofit/>
          </a:bodyPr>
          <a:lstStyle>
            <a:lvl1pPr marL="0" indent="0" algn="ctr">
              <a:buFont typeface="Arial" charset="0"/>
              <a:buNone/>
              <a:defRPr sz="1000" b="0" i="0" cap="none">
                <a:solidFill>
                  <a:schemeClr val="tx2"/>
                </a:solidFill>
                <a:latin typeface="Arial Regular" charset="0"/>
                <a:ea typeface="Arial Regular" charset="0"/>
                <a:cs typeface="Arial Regular" charset="0"/>
              </a:defRPr>
            </a:lvl1pPr>
          </a:lstStyle>
          <a:p>
            <a:r>
              <a:rPr lang="en-US" dirty="0"/>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pic>
        <p:nvPicPr>
          <p:cNvPr id="26" name="Graphic 25">
            <a:extLst>
              <a:ext uri="{FF2B5EF4-FFF2-40B4-BE49-F238E27FC236}">
                <a16:creationId xmlns:a16="http://schemas.microsoft.com/office/drawing/2014/main" id="{A64B785A-06D1-468D-AAFF-F218E0EC3B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30" name="Oval 29">
            <a:extLst>
              <a:ext uri="{FF2B5EF4-FFF2-40B4-BE49-F238E27FC236}">
                <a16:creationId xmlns:a16="http://schemas.microsoft.com/office/drawing/2014/main" id="{7D0649C9-140F-49D9-BC31-008653A550E2}"/>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E1B03F-6E91-4024-9C16-6C59944FAF8C}"/>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626899-A3E4-4227-9BB6-24F721E50625}"/>
              </a:ext>
            </a:extLst>
          </p:cNvPr>
          <p:cNvSpPr/>
          <p:nvPr userDrawn="1"/>
        </p:nvSpPr>
        <p:spPr>
          <a:xfrm>
            <a:off x="2747520" y="3323495"/>
            <a:ext cx="9144" cy="2800857"/>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38107AA-EA87-46E8-BEA2-A49BBFCB214B}"/>
              </a:ext>
            </a:extLst>
          </p:cNvPr>
          <p:cNvSpPr/>
          <p:nvPr userDrawn="1"/>
        </p:nvSpPr>
        <p:spPr>
          <a:xfrm>
            <a:off x="805702" y="298586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F4848A7-0933-4630-A368-9D7981AFEFEE}"/>
              </a:ext>
            </a:extLst>
          </p:cNvPr>
          <p:cNvSpPr/>
          <p:nvPr userDrawn="1"/>
        </p:nvSpPr>
        <p:spPr>
          <a:xfrm>
            <a:off x="8771202" y="3295436"/>
            <a:ext cx="9144" cy="6400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0">
            <a:extLst>
              <a:ext uri="{FF2B5EF4-FFF2-40B4-BE49-F238E27FC236}">
                <a16:creationId xmlns:a16="http://schemas.microsoft.com/office/drawing/2014/main" id="{A06826A4-FCE5-D342-BF71-55E16F28FD00}"/>
              </a:ext>
            </a:extLst>
          </p:cNvPr>
          <p:cNvSpPr>
            <a:spLocks noGrp="1"/>
          </p:cNvSpPr>
          <p:nvPr>
            <p:ph type="body" sz="quarter" idx="46" hasCustomPrompt="1"/>
          </p:nvPr>
        </p:nvSpPr>
        <p:spPr>
          <a:xfrm>
            <a:off x="5242318" y="3233347"/>
            <a:ext cx="148090" cy="150176"/>
          </a:xfrm>
          <a:prstGeom prst="ellipse">
            <a:avLst/>
          </a:prstGeom>
          <a:solidFill>
            <a:schemeClr val="accent4"/>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es</a:t>
            </a:r>
          </a:p>
        </p:txBody>
      </p:sp>
      <p:sp>
        <p:nvSpPr>
          <p:cNvPr id="36" name="Text Placeholder 20">
            <a:extLst>
              <a:ext uri="{FF2B5EF4-FFF2-40B4-BE49-F238E27FC236}">
                <a16:creationId xmlns:a16="http://schemas.microsoft.com/office/drawing/2014/main" id="{07BBB128-6E21-401A-B542-61069EE04D0D}"/>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FAE4C3CD-D529-4E7E-A132-D83EEDC9D86F}"/>
              </a:ext>
            </a:extLst>
          </p:cNvPr>
          <p:cNvSpPr/>
          <p:nvPr userDrawn="1"/>
        </p:nvSpPr>
        <p:spPr>
          <a:xfrm>
            <a:off x="6865399" y="305893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4D8EC52-DA72-4494-8104-1A6D504C7F1D}"/>
              </a:ext>
            </a:extLst>
          </p:cNvPr>
          <p:cNvSpPr/>
          <p:nvPr userDrawn="1"/>
        </p:nvSpPr>
        <p:spPr>
          <a:xfrm>
            <a:off x="4846984" y="1045413"/>
            <a:ext cx="9144" cy="219456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6E8BE2DB-5206-49D2-99FD-DF3C9E642CA0}"/>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4B6FD562-849E-4BFD-BE2D-12225ECD6951}"/>
              </a:ext>
            </a:extLst>
          </p:cNvPr>
          <p:cNvSpPr/>
          <p:nvPr userDrawn="1"/>
        </p:nvSpPr>
        <p:spPr>
          <a:xfrm>
            <a:off x="5309023" y="3369415"/>
            <a:ext cx="9144" cy="10972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249448"/>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Defaul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601812-11D5-4A22-93A3-1774DD72F2E1}"/>
              </a:ext>
            </a:extLst>
          </p:cNvPr>
          <p:cNvSpPr>
            <a:spLocks noGrp="1"/>
          </p:cNvSpPr>
          <p:nvPr>
            <p:ph type="body" sz="quarter" idx="11" hasCustomPrompt="1"/>
          </p:nvPr>
        </p:nvSpPr>
        <p:spPr>
          <a:xfrm>
            <a:off x="457200" y="3502152"/>
            <a:ext cx="5524500" cy="2352272"/>
          </a:xfrm>
          <a:prstGeom prst="rect">
            <a:avLst/>
          </a:prstGeom>
        </p:spPr>
        <p:txBody>
          <a:bodyPr lIns="0">
            <a:noAutofit/>
          </a:bodyPr>
          <a:lstStyle>
            <a:lvl2pPr>
              <a:defRPr sz="2200">
                <a:solidFill>
                  <a:schemeClr val="tx2"/>
                </a:solidFill>
              </a:defRPr>
            </a:lvl2pPr>
          </a:lstStyle>
          <a:p>
            <a:pPr lvl="1"/>
            <a:r>
              <a:rPr lang="en-US" dirty="0"/>
              <a:t>Name</a:t>
            </a:r>
          </a:p>
          <a:p>
            <a:pPr lvl="1"/>
            <a:r>
              <a:rPr lang="en-US" u="sng" dirty="0">
                <a:hlinkClick r:id="rId2" tooltip="mailto:email@mitre.org">
                  <a:extLst>
                    <a:ext uri="{A12FA001-AC4F-418D-AE19-62706E023703}">
                      <ahyp:hlinkClr xmlns:ahyp="http://schemas.microsoft.com/office/drawing/2018/hyperlinkcolor" val="tx"/>
                    </a:ext>
                  </a:extLst>
                </a:hlinkClick>
              </a:rPr>
              <a:t>email@mitre.org</a:t>
            </a:r>
            <a:r>
              <a:rPr lang="en-US" dirty="0"/>
              <a:t>  </a:t>
            </a:r>
          </a:p>
          <a:p>
            <a:pPr lvl="1"/>
            <a:r>
              <a:rPr lang="en-US" dirty="0"/>
              <a:t>     @</a:t>
            </a:r>
            <a:r>
              <a:rPr lang="en-US" dirty="0" err="1"/>
              <a:t>TwitterHandle</a:t>
            </a:r>
            <a:endParaRPr lang="en-US" dirty="0"/>
          </a:p>
          <a:p>
            <a:pPr lvl="1"/>
            <a:r>
              <a:rPr lang="en-US" dirty="0"/>
              <a:t>      linkedin.com/in/</a:t>
            </a:r>
            <a:r>
              <a:rPr lang="en-US" dirty="0" err="1"/>
              <a:t>firstnamelastname</a:t>
            </a:r>
            <a:endParaRPr lang="en-US" dirty="0"/>
          </a:p>
        </p:txBody>
      </p:sp>
      <p:pic>
        <p:nvPicPr>
          <p:cNvPr id="5" name="Picture 4">
            <a:extLst>
              <a:ext uri="{FF2B5EF4-FFF2-40B4-BE49-F238E27FC236}">
                <a16:creationId xmlns:a16="http://schemas.microsoft.com/office/drawing/2014/main" id="{F3B15F32-C794-49E1-92DF-9748163743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9700" y="5298578"/>
            <a:ext cx="2394658" cy="674224"/>
          </a:xfrm>
          <a:prstGeom prst="rect">
            <a:avLst/>
          </a:prstGeom>
        </p:spPr>
      </p:pic>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5"/>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6"/>
          <a:srcRect/>
          <a:stretch/>
        </p:blipFill>
        <p:spPr>
          <a:xfrm>
            <a:off x="7315200" y="5719738"/>
            <a:ext cx="4297680" cy="530379"/>
          </a:xfrm>
          <a:prstGeom prst="rect">
            <a:avLst/>
          </a:prstGeom>
        </p:spPr>
      </p:pic>
    </p:spTree>
    <p:extLst>
      <p:ext uri="{BB962C8B-B14F-4D97-AF65-F5344CB8AC3E}">
        <p14:creationId xmlns:p14="http://schemas.microsoft.com/office/powerpoint/2010/main" val="3025633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losing Slide Defaul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3"/>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4"/>
          <a:srcRect/>
          <a:stretch/>
        </p:blipFill>
        <p:spPr>
          <a:xfrm>
            <a:off x="7315200" y="5719738"/>
            <a:ext cx="4297680" cy="530379"/>
          </a:xfrm>
          <a:prstGeom prst="rect">
            <a:avLst/>
          </a:prstGeom>
        </p:spPr>
      </p:pic>
      <p:sp>
        <p:nvSpPr>
          <p:cNvPr id="3" name="Text Placeholder 2">
            <a:extLst>
              <a:ext uri="{FF2B5EF4-FFF2-40B4-BE49-F238E27FC236}">
                <a16:creationId xmlns:a16="http://schemas.microsoft.com/office/drawing/2014/main" id="{FAE7A9FA-D9BF-CE41-B4F2-6632A17EAE40}"/>
              </a:ext>
            </a:extLst>
          </p:cNvPr>
          <p:cNvSpPr>
            <a:spLocks noGrp="1"/>
          </p:cNvSpPr>
          <p:nvPr>
            <p:ph type="body" sz="quarter" idx="12" hasCustomPrompt="1"/>
          </p:nvPr>
        </p:nvSpPr>
        <p:spPr>
          <a:xfrm>
            <a:off x="825239" y="3865081"/>
            <a:ext cx="5773269" cy="2100262"/>
          </a:xfrm>
        </p:spPr>
        <p:txBody>
          <a:bodyPr/>
          <a:lstStyle/>
          <a:p>
            <a:pPr lvl="0"/>
            <a:r>
              <a:rPr lang="en-US" dirty="0"/>
              <a:t>Name</a:t>
            </a:r>
            <a:br>
              <a:rPr lang="en-US" dirty="0"/>
            </a:br>
            <a:r>
              <a:rPr lang="en-US" dirty="0" err="1"/>
              <a:t>email@mitre.org</a:t>
            </a:r>
            <a:br>
              <a:rPr lang="en-US" dirty="0"/>
            </a:br>
            <a:r>
              <a:rPr lang="en-US" dirty="0"/>
              <a:t>@</a:t>
            </a:r>
            <a:r>
              <a:rPr lang="en-US" dirty="0" err="1"/>
              <a:t>TwitterHandle</a:t>
            </a:r>
            <a:br>
              <a:rPr lang="en-US" dirty="0"/>
            </a:br>
            <a:r>
              <a:rPr lang="en-US" dirty="0" err="1"/>
              <a:t>linkedin.com</a:t>
            </a:r>
            <a:r>
              <a:rPr lang="en-US" dirty="0"/>
              <a:t>/in/</a:t>
            </a:r>
            <a:r>
              <a:rPr lang="en-US" dirty="0" err="1"/>
              <a:t>firstnamelastname</a:t>
            </a:r>
            <a:endParaRPr lang="en-US" dirty="0"/>
          </a:p>
        </p:txBody>
      </p:sp>
    </p:spTree>
    <p:extLst>
      <p:ext uri="{BB962C8B-B14F-4D97-AF65-F5344CB8AC3E}">
        <p14:creationId xmlns:p14="http://schemas.microsoft.com/office/powerpoint/2010/main" val="1050156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losing Slide Defaul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3"/>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4"/>
          <a:srcRect/>
          <a:stretch/>
        </p:blipFill>
        <p:spPr>
          <a:xfrm>
            <a:off x="7315200" y="5719738"/>
            <a:ext cx="4297680" cy="530379"/>
          </a:xfrm>
          <a:prstGeom prst="rect">
            <a:avLst/>
          </a:prstGeom>
        </p:spPr>
      </p:pic>
      <p:sp>
        <p:nvSpPr>
          <p:cNvPr id="3" name="Text Placeholder 2">
            <a:extLst>
              <a:ext uri="{FF2B5EF4-FFF2-40B4-BE49-F238E27FC236}">
                <a16:creationId xmlns:a16="http://schemas.microsoft.com/office/drawing/2014/main" id="{FAE7A9FA-D9BF-CE41-B4F2-6632A17EAE40}"/>
              </a:ext>
            </a:extLst>
          </p:cNvPr>
          <p:cNvSpPr>
            <a:spLocks noGrp="1"/>
          </p:cNvSpPr>
          <p:nvPr>
            <p:ph type="body" sz="quarter" idx="12" hasCustomPrompt="1"/>
          </p:nvPr>
        </p:nvSpPr>
        <p:spPr>
          <a:xfrm>
            <a:off x="817553" y="3262876"/>
            <a:ext cx="5773269" cy="552532"/>
          </a:xfrm>
        </p:spPr>
        <p:txBody>
          <a:bodyPr/>
          <a:lstStyle/>
          <a:p>
            <a:pPr lvl="0"/>
            <a:r>
              <a:rPr lang="en-US" dirty="0"/>
              <a:t>Name</a:t>
            </a:r>
            <a:br>
              <a:rPr lang="en-US" dirty="0"/>
            </a:br>
            <a:endParaRPr lang="en-US" dirty="0"/>
          </a:p>
        </p:txBody>
      </p:sp>
      <p:sp>
        <p:nvSpPr>
          <p:cNvPr id="10" name="Text Placeholder 2">
            <a:extLst>
              <a:ext uri="{FF2B5EF4-FFF2-40B4-BE49-F238E27FC236}">
                <a16:creationId xmlns:a16="http://schemas.microsoft.com/office/drawing/2014/main" id="{9BB05AAA-0306-674C-A90E-8A90884EC7D0}"/>
              </a:ext>
            </a:extLst>
          </p:cNvPr>
          <p:cNvSpPr>
            <a:spLocks noGrp="1"/>
          </p:cNvSpPr>
          <p:nvPr>
            <p:ph type="body" sz="quarter" idx="14" hasCustomPrompt="1"/>
          </p:nvPr>
        </p:nvSpPr>
        <p:spPr>
          <a:xfrm>
            <a:off x="817554" y="3898208"/>
            <a:ext cx="5773269" cy="461650"/>
          </a:xfrm>
        </p:spPr>
        <p:txBody>
          <a:bodyPr/>
          <a:lstStyle/>
          <a:p>
            <a:pPr lvl="0"/>
            <a:r>
              <a:rPr lang="en-US" dirty="0" err="1"/>
              <a:t>email@mitre.org</a:t>
            </a:r>
            <a:endParaRPr lang="en-US" dirty="0"/>
          </a:p>
        </p:txBody>
      </p:sp>
      <p:sp>
        <p:nvSpPr>
          <p:cNvPr id="11" name="Text Placeholder 2">
            <a:extLst>
              <a:ext uri="{FF2B5EF4-FFF2-40B4-BE49-F238E27FC236}">
                <a16:creationId xmlns:a16="http://schemas.microsoft.com/office/drawing/2014/main" id="{87944789-3E64-D942-9771-0C67E045604A}"/>
              </a:ext>
            </a:extLst>
          </p:cNvPr>
          <p:cNvSpPr>
            <a:spLocks noGrp="1"/>
          </p:cNvSpPr>
          <p:nvPr>
            <p:ph type="body" sz="quarter" idx="15" hasCustomPrompt="1"/>
          </p:nvPr>
        </p:nvSpPr>
        <p:spPr>
          <a:xfrm>
            <a:off x="817555" y="5074809"/>
            <a:ext cx="5773269" cy="530379"/>
          </a:xfrm>
        </p:spPr>
        <p:txBody>
          <a:bodyPr/>
          <a:lstStyle/>
          <a:p>
            <a:pPr lvl="0"/>
            <a:r>
              <a:rPr lang="en-US" dirty="0" err="1"/>
              <a:t>linkedin.com</a:t>
            </a:r>
            <a:r>
              <a:rPr lang="en-US" dirty="0"/>
              <a:t>/in/</a:t>
            </a:r>
            <a:r>
              <a:rPr lang="en-US" dirty="0" err="1"/>
              <a:t>firstnamelastname</a:t>
            </a:r>
            <a:endParaRPr lang="en-US" dirty="0"/>
          </a:p>
        </p:txBody>
      </p:sp>
      <p:sp>
        <p:nvSpPr>
          <p:cNvPr id="12" name="Text Placeholder 2">
            <a:extLst>
              <a:ext uri="{FF2B5EF4-FFF2-40B4-BE49-F238E27FC236}">
                <a16:creationId xmlns:a16="http://schemas.microsoft.com/office/drawing/2014/main" id="{65BF9B06-1C76-2B43-B18C-E6E6A08D01C4}"/>
              </a:ext>
            </a:extLst>
          </p:cNvPr>
          <p:cNvSpPr>
            <a:spLocks noGrp="1"/>
          </p:cNvSpPr>
          <p:nvPr>
            <p:ph type="body" sz="quarter" idx="16" hasCustomPrompt="1"/>
          </p:nvPr>
        </p:nvSpPr>
        <p:spPr>
          <a:xfrm>
            <a:off x="825239" y="4481455"/>
            <a:ext cx="5773269" cy="552532"/>
          </a:xfrm>
        </p:spPr>
        <p:txBody>
          <a:bodyPr/>
          <a:lstStyle/>
          <a:p>
            <a:pPr lvl="0"/>
            <a:r>
              <a:rPr lang="en-US" dirty="0"/>
              <a:t>@</a:t>
            </a:r>
            <a:r>
              <a:rPr lang="en-US" dirty="0" err="1"/>
              <a:t>TwitterHandle</a:t>
            </a:r>
            <a:endParaRPr lang="en-US" dirty="0"/>
          </a:p>
        </p:txBody>
      </p:sp>
    </p:spTree>
    <p:extLst>
      <p:ext uri="{BB962C8B-B14F-4D97-AF65-F5344CB8AC3E}">
        <p14:creationId xmlns:p14="http://schemas.microsoft.com/office/powerpoint/2010/main" val="3918102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7" name="Text Placeholder 6">
            <a:extLst>
              <a:ext uri="{FF2B5EF4-FFF2-40B4-BE49-F238E27FC236}">
                <a16:creationId xmlns:a16="http://schemas.microsoft.com/office/drawing/2014/main" id="{508ED9CF-6079-499C-A3FD-64271072DA70}"/>
              </a:ext>
            </a:extLst>
          </p:cNvPr>
          <p:cNvSpPr>
            <a:spLocks noGrp="1"/>
          </p:cNvSpPr>
          <p:nvPr>
            <p:ph type="body" sz="quarter" idx="14" hasCustomPrompt="1"/>
          </p:nvPr>
        </p:nvSpPr>
        <p:spPr>
          <a:xfrm>
            <a:off x="457200" y="3502152"/>
            <a:ext cx="2875280" cy="2459038"/>
          </a:xfrm>
        </p:spPr>
        <p:txBody>
          <a:bodyPr/>
          <a:lstStyle>
            <a:lvl1pPr>
              <a:defRPr/>
            </a:lvl1pPr>
            <a:lvl2pPr>
              <a:defRPr/>
            </a:lvl2pPr>
          </a:lstStyle>
          <a:p>
            <a:pPr lvl="0"/>
            <a:r>
              <a:rPr lang="en-US" dirty="0"/>
              <a:t>Project Name</a:t>
            </a:r>
          </a:p>
          <a:p>
            <a:pPr lvl="0"/>
            <a:r>
              <a:rPr lang="en-US" dirty="0"/>
              <a:t>Project Number</a:t>
            </a:r>
          </a:p>
          <a:p>
            <a:pPr lvl="0"/>
            <a:r>
              <a:rPr lang="en-US" dirty="0"/>
              <a:t>Disclaimer text</a:t>
            </a:r>
          </a:p>
          <a:p>
            <a:pPr lvl="1"/>
            <a:r>
              <a:rPr lang="en-US" dirty="0"/>
              <a:t>Additional text</a:t>
            </a: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Tree>
    <p:extLst>
      <p:ext uri="{BB962C8B-B14F-4D97-AF65-F5344CB8AC3E}">
        <p14:creationId xmlns:p14="http://schemas.microsoft.com/office/powerpoint/2010/main" val="32282554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
        <p:nvSpPr>
          <p:cNvPr id="6" name="Text Placeholder 5">
            <a:extLst>
              <a:ext uri="{FF2B5EF4-FFF2-40B4-BE49-F238E27FC236}">
                <a16:creationId xmlns:a16="http://schemas.microsoft.com/office/drawing/2014/main" id="{F9C6D04A-2FFF-5E4C-9FD5-8156D8901435}"/>
              </a:ext>
            </a:extLst>
          </p:cNvPr>
          <p:cNvSpPr>
            <a:spLocks noGrp="1"/>
          </p:cNvSpPr>
          <p:nvPr>
            <p:ph type="body" sz="quarter" idx="17" hasCustomPrompt="1"/>
          </p:nvPr>
        </p:nvSpPr>
        <p:spPr>
          <a:xfrm>
            <a:off x="263394" y="1930073"/>
            <a:ext cx="6458682" cy="3267704"/>
          </a:xfrm>
        </p:spPr>
        <p:txBody>
          <a:bodyPr/>
          <a:lstStyle>
            <a:lvl1pPr marL="0" indent="0">
              <a:buFontTx/>
              <a:buNone/>
              <a:defRPr/>
            </a:lvl1pPr>
          </a:lstStyle>
          <a:p>
            <a:pPr lvl="0"/>
            <a:r>
              <a:rPr lang="en-US" dirty="0"/>
              <a:t>Click to edit Master text</a:t>
            </a:r>
            <a:br>
              <a:rPr lang="en-US" dirty="0"/>
            </a:br>
            <a:r>
              <a:rPr lang="en-US" dirty="0"/>
              <a:t>Project Name</a:t>
            </a:r>
            <a:br>
              <a:rPr lang="en-US" dirty="0"/>
            </a:br>
            <a:r>
              <a:rPr lang="en-US" dirty="0"/>
              <a:t>Project Number</a:t>
            </a:r>
            <a:br>
              <a:rPr lang="en-US" dirty="0"/>
            </a:br>
            <a:r>
              <a:rPr lang="en-US" dirty="0"/>
              <a:t>Disclaimer Text</a:t>
            </a:r>
            <a:br>
              <a:rPr lang="en-US" dirty="0"/>
            </a:br>
            <a:r>
              <a:rPr lang="en-US" dirty="0"/>
              <a:t>Additional Text</a:t>
            </a:r>
          </a:p>
        </p:txBody>
      </p:sp>
    </p:spTree>
    <p:extLst>
      <p:ext uri="{BB962C8B-B14F-4D97-AF65-F5344CB8AC3E}">
        <p14:creationId xmlns:p14="http://schemas.microsoft.com/office/powerpoint/2010/main" val="9238666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
        <p:nvSpPr>
          <p:cNvPr id="6" name="Text Placeholder 5">
            <a:extLst>
              <a:ext uri="{FF2B5EF4-FFF2-40B4-BE49-F238E27FC236}">
                <a16:creationId xmlns:a16="http://schemas.microsoft.com/office/drawing/2014/main" id="{F9C6D04A-2FFF-5E4C-9FD5-8156D8901435}"/>
              </a:ext>
            </a:extLst>
          </p:cNvPr>
          <p:cNvSpPr>
            <a:spLocks noGrp="1"/>
          </p:cNvSpPr>
          <p:nvPr>
            <p:ph type="body" sz="quarter" idx="17" hasCustomPrompt="1"/>
          </p:nvPr>
        </p:nvSpPr>
        <p:spPr>
          <a:xfrm>
            <a:off x="263394" y="1930073"/>
            <a:ext cx="6458682" cy="439725"/>
          </a:xfrm>
        </p:spPr>
        <p:txBody>
          <a:bodyPr/>
          <a:lstStyle>
            <a:lvl1pPr marL="0" indent="0">
              <a:buFontTx/>
              <a:buNone/>
              <a:defRPr/>
            </a:lvl1pPr>
          </a:lstStyle>
          <a:p>
            <a:pPr lvl="0"/>
            <a:r>
              <a:rPr lang="en-US" dirty="0"/>
              <a:t>Project Name</a:t>
            </a:r>
          </a:p>
        </p:txBody>
      </p:sp>
      <p:sp>
        <p:nvSpPr>
          <p:cNvPr id="7" name="Text Placeholder 5">
            <a:extLst>
              <a:ext uri="{FF2B5EF4-FFF2-40B4-BE49-F238E27FC236}">
                <a16:creationId xmlns:a16="http://schemas.microsoft.com/office/drawing/2014/main" id="{FFD3FC81-CA81-5843-BDE6-D095093EA7F9}"/>
              </a:ext>
            </a:extLst>
          </p:cNvPr>
          <p:cNvSpPr>
            <a:spLocks noGrp="1"/>
          </p:cNvSpPr>
          <p:nvPr>
            <p:ph type="body" sz="quarter" idx="19" hasCustomPrompt="1"/>
          </p:nvPr>
        </p:nvSpPr>
        <p:spPr>
          <a:xfrm>
            <a:off x="263394" y="2498119"/>
            <a:ext cx="6458682" cy="530379"/>
          </a:xfrm>
        </p:spPr>
        <p:txBody>
          <a:bodyPr/>
          <a:lstStyle>
            <a:lvl1pPr marL="0" indent="0">
              <a:buFontTx/>
              <a:buNone/>
              <a:defRPr/>
            </a:lvl1pPr>
          </a:lstStyle>
          <a:p>
            <a:pPr lvl="0"/>
            <a:r>
              <a:rPr lang="en-US" dirty="0"/>
              <a:t>Project Number</a:t>
            </a:r>
          </a:p>
        </p:txBody>
      </p:sp>
      <p:sp>
        <p:nvSpPr>
          <p:cNvPr id="8" name="Text Placeholder 5">
            <a:extLst>
              <a:ext uri="{FF2B5EF4-FFF2-40B4-BE49-F238E27FC236}">
                <a16:creationId xmlns:a16="http://schemas.microsoft.com/office/drawing/2014/main" id="{8DAD110E-0473-6048-9538-302E3FB6231E}"/>
              </a:ext>
            </a:extLst>
          </p:cNvPr>
          <p:cNvSpPr>
            <a:spLocks noGrp="1"/>
          </p:cNvSpPr>
          <p:nvPr>
            <p:ph type="body" sz="quarter" idx="20" hasCustomPrompt="1"/>
          </p:nvPr>
        </p:nvSpPr>
        <p:spPr>
          <a:xfrm>
            <a:off x="263394" y="3156819"/>
            <a:ext cx="6458682" cy="439725"/>
          </a:xfrm>
        </p:spPr>
        <p:txBody>
          <a:bodyPr/>
          <a:lstStyle>
            <a:lvl1pPr marL="0" indent="0">
              <a:buFontTx/>
              <a:buNone/>
              <a:defRPr/>
            </a:lvl1pPr>
          </a:lstStyle>
          <a:p>
            <a:pPr lvl="0"/>
            <a:r>
              <a:rPr lang="en-US" dirty="0"/>
              <a:t>Disclaimer Text</a:t>
            </a:r>
          </a:p>
        </p:txBody>
      </p:sp>
      <p:sp>
        <p:nvSpPr>
          <p:cNvPr id="9" name="Text Placeholder 5">
            <a:extLst>
              <a:ext uri="{FF2B5EF4-FFF2-40B4-BE49-F238E27FC236}">
                <a16:creationId xmlns:a16="http://schemas.microsoft.com/office/drawing/2014/main" id="{49B9D580-2EA2-E94E-800C-462ED78FAB40}"/>
              </a:ext>
            </a:extLst>
          </p:cNvPr>
          <p:cNvSpPr>
            <a:spLocks noGrp="1"/>
          </p:cNvSpPr>
          <p:nvPr>
            <p:ph type="body" sz="quarter" idx="21" hasCustomPrompt="1"/>
          </p:nvPr>
        </p:nvSpPr>
        <p:spPr>
          <a:xfrm>
            <a:off x="263394" y="3740690"/>
            <a:ext cx="6458682" cy="451192"/>
          </a:xfrm>
        </p:spPr>
        <p:txBody>
          <a:bodyPr/>
          <a:lstStyle>
            <a:lvl1pPr marL="0" indent="0">
              <a:buFontTx/>
              <a:buNone/>
              <a:defRPr/>
            </a:lvl1pPr>
          </a:lstStyle>
          <a:p>
            <a:pPr lvl="0"/>
            <a:r>
              <a:rPr lang="en-US" dirty="0"/>
              <a:t>Additional Text</a:t>
            </a:r>
          </a:p>
        </p:txBody>
      </p:sp>
    </p:spTree>
    <p:extLst>
      <p:ext uri="{BB962C8B-B14F-4D97-AF65-F5344CB8AC3E}">
        <p14:creationId xmlns:p14="http://schemas.microsoft.com/office/powerpoint/2010/main" val="1213509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5702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952382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3_White">
    <p:bg>
      <p:bgRef idx="1001">
        <a:schemeClr val="bg2"/>
      </p:bgRef>
    </p:bg>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baseline="0">
                <a:solidFill>
                  <a:schemeClr val="tx1"/>
                </a:solidFill>
              </a:defRPr>
            </a:lvl1pPr>
          </a:lstStyle>
          <a:p>
            <a:r>
              <a:rPr lang="en-US" dirty="0"/>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5" name="Graphic 4">
            <a:extLst>
              <a:ext uri="{FF2B5EF4-FFF2-40B4-BE49-F238E27FC236}">
                <a16:creationId xmlns:a16="http://schemas.microsoft.com/office/drawing/2014/main" id="{82679C98-6E2B-4800-9028-133E080E8A2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023661585"/>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le 1"/>
          <p:cNvSpPr>
            <a:spLocks noGrp="1"/>
          </p:cNvSpPr>
          <p:nvPr>
            <p:ph type="title"/>
          </p:nvPr>
        </p:nvSpPr>
        <p:spPr>
          <a:xfrm>
            <a:off x="591093" y="436053"/>
            <a:ext cx="9755904" cy="1143000"/>
          </a:xfrm>
        </p:spPr>
        <p:txBody>
          <a:bodyPr/>
          <a:lstStyle>
            <a:lvl1pPr>
              <a:defRPr>
                <a:solidFill>
                  <a:srgbClr val="861119"/>
                </a:solidFill>
              </a:defRPr>
            </a:lvl1pPr>
          </a:lstStyle>
          <a:p>
            <a:r>
              <a:rPr lang="en-US"/>
              <a:t>Click to edit Master title style</a:t>
            </a:r>
          </a:p>
        </p:txBody>
      </p:sp>
      <p:sp>
        <p:nvSpPr>
          <p:cNvPr id="7" name="Rectangle 6"/>
          <p:cNvSpPr/>
          <p:nvPr userDrawn="1"/>
        </p:nvSpPr>
        <p:spPr>
          <a:xfrm>
            <a:off x="7928298" y="0"/>
            <a:ext cx="4263703" cy="726723"/>
          </a:xfrm>
          <a:prstGeom prst="rect">
            <a:avLst/>
          </a:prstGeom>
          <a:solidFill>
            <a:srgbClr val="6610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pic>
        <p:nvPicPr>
          <p:cNvPr id="8" name="Picture 7" descr="wordmark2 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8817" y="229232"/>
            <a:ext cx="1981039" cy="250811"/>
          </a:xfrm>
          <a:prstGeom prst="rect">
            <a:avLst/>
          </a:prstGeom>
        </p:spPr>
      </p:pic>
      <p:sp>
        <p:nvSpPr>
          <p:cNvPr id="9" name="Rectangle 8"/>
          <p:cNvSpPr/>
          <p:nvPr userDrawn="1"/>
        </p:nvSpPr>
        <p:spPr>
          <a:xfrm>
            <a:off x="1" y="6688666"/>
            <a:ext cx="12192000" cy="169335"/>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10" name="Rectangle 9"/>
          <p:cNvSpPr/>
          <p:nvPr userDrawn="1"/>
        </p:nvSpPr>
        <p:spPr>
          <a:xfrm>
            <a:off x="1" y="6604001"/>
            <a:ext cx="12192000" cy="846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4" name="Text Placeholder 3"/>
          <p:cNvSpPr>
            <a:spLocks noGrp="1"/>
          </p:cNvSpPr>
          <p:nvPr>
            <p:ph type="body" sz="quarter" idx="10"/>
          </p:nvPr>
        </p:nvSpPr>
        <p:spPr>
          <a:xfrm>
            <a:off x="515627" y="1738384"/>
            <a:ext cx="10648043" cy="4384283"/>
          </a:xfrm>
          <a:prstGeom prst="rect">
            <a:avLst/>
          </a:prstGeom>
        </p:spPr>
        <p:txBody>
          <a:bodyPr vert="horz"/>
          <a:lstStyle>
            <a:lvl1pPr marL="304792" indent="-302676">
              <a:buClr>
                <a:schemeClr val="accent1"/>
              </a:buClr>
              <a:defRPr sz="2667"/>
            </a:lvl1pPr>
            <a:lvl2pPr marL="764098" indent="-380990" defTabSz="607469">
              <a:defRPr sz="2133"/>
            </a:lvl2pPr>
            <a:lvl3pPr marL="1149322" indent="-304792">
              <a:defRPr sz="2133"/>
            </a:lvl3pPr>
            <a:lvl4pPr marL="1519729" indent="-304792">
              <a:defRPr sz="2133"/>
            </a:lvl4pPr>
            <a:lvl5pPr marL="1902836" indent="-304792">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4"/>
          <p:cNvSpPr>
            <a:spLocks noGrp="1"/>
          </p:cNvSpPr>
          <p:nvPr>
            <p:ph type="sldNum" sz="quarter" idx="4"/>
          </p:nvPr>
        </p:nvSpPr>
        <p:spPr>
          <a:xfrm>
            <a:off x="9032081" y="6251167"/>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4740AEA5-A348-2949-9B8B-EA763C54C64D}" type="slidenum">
              <a:rPr lang="en-US" smtClean="0"/>
              <a:t>‹#›</a:t>
            </a:fld>
            <a:endParaRPr lang="en-US"/>
          </a:p>
        </p:txBody>
      </p:sp>
    </p:spTree>
    <p:extLst>
      <p:ext uri="{BB962C8B-B14F-4D97-AF65-F5344CB8AC3E}">
        <p14:creationId xmlns:p14="http://schemas.microsoft.com/office/powerpoint/2010/main" val="327016056"/>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wo Bullets">
    <p:spTree>
      <p:nvGrpSpPr>
        <p:cNvPr id="1" name=""/>
        <p:cNvGrpSpPr/>
        <p:nvPr/>
      </p:nvGrpSpPr>
      <p:grpSpPr>
        <a:xfrm>
          <a:off x="0" y="0"/>
          <a:ext cx="0" cy="0"/>
          <a:chOff x="0" y="0"/>
          <a:chExt cx="0" cy="0"/>
        </a:xfrm>
      </p:grpSpPr>
      <p:sp>
        <p:nvSpPr>
          <p:cNvPr id="2" name="Title 1"/>
          <p:cNvSpPr>
            <a:spLocks noGrp="1"/>
          </p:cNvSpPr>
          <p:nvPr>
            <p:ph type="title"/>
          </p:nvPr>
        </p:nvSpPr>
        <p:spPr>
          <a:xfrm>
            <a:off x="591093" y="436053"/>
            <a:ext cx="9755904" cy="1143000"/>
          </a:xfrm>
        </p:spPr>
        <p:txBody>
          <a:bodyPr/>
          <a:lstStyle>
            <a:lvl1pPr>
              <a:defRPr>
                <a:solidFill>
                  <a:srgbClr val="861119"/>
                </a:solidFill>
              </a:defRPr>
            </a:lvl1pPr>
          </a:lstStyle>
          <a:p>
            <a:r>
              <a:rPr lang="en-US"/>
              <a:t>Click to edit Master title style</a:t>
            </a:r>
          </a:p>
        </p:txBody>
      </p:sp>
      <p:sp>
        <p:nvSpPr>
          <p:cNvPr id="7" name="Rectangle 6"/>
          <p:cNvSpPr/>
          <p:nvPr userDrawn="1"/>
        </p:nvSpPr>
        <p:spPr>
          <a:xfrm>
            <a:off x="7928298" y="0"/>
            <a:ext cx="4263703" cy="726723"/>
          </a:xfrm>
          <a:prstGeom prst="rect">
            <a:avLst/>
          </a:prstGeom>
          <a:solidFill>
            <a:srgbClr val="6610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pic>
        <p:nvPicPr>
          <p:cNvPr id="8" name="Picture 7" descr="wordmark2 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8817" y="229232"/>
            <a:ext cx="1981039" cy="250811"/>
          </a:xfrm>
          <a:prstGeom prst="rect">
            <a:avLst/>
          </a:prstGeom>
        </p:spPr>
      </p:pic>
      <p:sp>
        <p:nvSpPr>
          <p:cNvPr id="9" name="Rectangle 8"/>
          <p:cNvSpPr/>
          <p:nvPr userDrawn="1"/>
        </p:nvSpPr>
        <p:spPr>
          <a:xfrm>
            <a:off x="1" y="6688666"/>
            <a:ext cx="12192000" cy="169335"/>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10" name="Rectangle 9"/>
          <p:cNvSpPr/>
          <p:nvPr userDrawn="1"/>
        </p:nvSpPr>
        <p:spPr>
          <a:xfrm>
            <a:off x="1" y="6604001"/>
            <a:ext cx="12192000" cy="846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4" name="Text Placeholder 3"/>
          <p:cNvSpPr>
            <a:spLocks noGrp="1"/>
          </p:cNvSpPr>
          <p:nvPr>
            <p:ph type="body" sz="quarter" idx="10"/>
          </p:nvPr>
        </p:nvSpPr>
        <p:spPr>
          <a:xfrm>
            <a:off x="515627" y="1738384"/>
            <a:ext cx="5181600" cy="4384283"/>
          </a:xfrm>
          <a:prstGeom prst="rect">
            <a:avLst/>
          </a:prstGeom>
        </p:spPr>
        <p:txBody>
          <a:bodyPr vert="horz"/>
          <a:lstStyle>
            <a:lvl1pPr marL="304792" indent="-302676">
              <a:buClr>
                <a:schemeClr val="accent1"/>
              </a:buClr>
              <a:defRPr sz="2667"/>
            </a:lvl1pPr>
            <a:lvl2pPr marL="764098" indent="-380990" defTabSz="607469">
              <a:defRPr sz="2133"/>
            </a:lvl2pPr>
            <a:lvl3pPr marL="1149322" indent="-304792">
              <a:defRPr sz="2133"/>
            </a:lvl3pPr>
            <a:lvl4pPr marL="1519729" indent="-304792">
              <a:defRPr sz="2133"/>
            </a:lvl4pPr>
            <a:lvl5pPr marL="1902836" indent="-304792">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4"/>
          <p:cNvSpPr>
            <a:spLocks noGrp="1"/>
          </p:cNvSpPr>
          <p:nvPr>
            <p:ph type="sldNum" sz="quarter" idx="4"/>
          </p:nvPr>
        </p:nvSpPr>
        <p:spPr>
          <a:xfrm>
            <a:off x="9032081" y="6251167"/>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4740AEA5-A348-2949-9B8B-EA763C54C64D}" type="slidenum">
              <a:rPr lang="en-US" smtClean="0"/>
              <a:t>‹#›</a:t>
            </a:fld>
            <a:endParaRPr lang="en-US"/>
          </a:p>
        </p:txBody>
      </p:sp>
      <p:sp>
        <p:nvSpPr>
          <p:cNvPr id="11" name="Text Placeholder 3">
            <a:extLst>
              <a:ext uri="{FF2B5EF4-FFF2-40B4-BE49-F238E27FC236}">
                <a16:creationId xmlns:a16="http://schemas.microsoft.com/office/drawing/2014/main" id="{FF511FF7-4DB5-40DB-A59C-1F7440278588}"/>
              </a:ext>
            </a:extLst>
          </p:cNvPr>
          <p:cNvSpPr>
            <a:spLocks noGrp="1"/>
          </p:cNvSpPr>
          <p:nvPr>
            <p:ph type="body" sz="quarter" idx="11"/>
          </p:nvPr>
        </p:nvSpPr>
        <p:spPr>
          <a:xfrm>
            <a:off x="5982069" y="1738384"/>
            <a:ext cx="5181600" cy="4384283"/>
          </a:xfrm>
          <a:prstGeom prst="rect">
            <a:avLst/>
          </a:prstGeom>
        </p:spPr>
        <p:txBody>
          <a:bodyPr vert="horz"/>
          <a:lstStyle>
            <a:lvl1pPr marL="304792" indent="-302676">
              <a:buClr>
                <a:schemeClr val="accent1"/>
              </a:buClr>
              <a:defRPr sz="2667"/>
            </a:lvl1pPr>
            <a:lvl2pPr marL="764098" indent="-380990" defTabSz="607469">
              <a:defRPr sz="2133"/>
            </a:lvl2pPr>
            <a:lvl3pPr marL="1149322" indent="-304792">
              <a:defRPr sz="2133"/>
            </a:lvl3pPr>
            <a:lvl4pPr marL="1519729" indent="-304792">
              <a:defRPr sz="2133"/>
            </a:lvl4pPr>
            <a:lvl5pPr marL="1902836" indent="-304792">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6845786"/>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splay Name delete when done">
    <p:bg>
      <p:bgPr>
        <a:solidFill>
          <a:srgbClr val="005B9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825702-2AB8-4622-9253-2D45F7040E36}"/>
              </a:ext>
            </a:extLst>
          </p:cNvPr>
          <p:cNvSpPr txBox="1"/>
          <p:nvPr userDrawn="1"/>
        </p:nvSpPr>
        <p:spPr>
          <a:xfrm>
            <a:off x="2856972" y="2148579"/>
            <a:ext cx="6478055" cy="2308324"/>
          </a:xfrm>
          <a:prstGeom prst="rect">
            <a:avLst/>
          </a:prstGeom>
          <a:ln>
            <a:noFill/>
          </a:ln>
        </p:spPr>
        <p:txBody>
          <a:bodyPr vert="horz" wrap="none" lIns="91440" tIns="45720" rIns="91440" bIns="45720" rtlCol="0">
            <a:spAutoFit/>
          </a:bodyPr>
          <a:lstStyle/>
          <a:p>
            <a:pPr algn="ctr"/>
            <a:r>
              <a:rPr lang="en-US" sz="4800" b="1" dirty="0">
                <a:latin typeface="Arial" panose="020B0604020202020204" pitchFamily="34" charset="0"/>
                <a:cs typeface="Arial" panose="020B0604020202020204" pitchFamily="34" charset="0"/>
              </a:rPr>
              <a:t>MITRE POWERPOINT</a:t>
            </a:r>
          </a:p>
          <a:p>
            <a:pPr algn="ctr"/>
            <a:r>
              <a:rPr lang="en-US" sz="4800" b="1" dirty="0">
                <a:latin typeface="Arial" panose="020B0604020202020204" pitchFamily="34" charset="0"/>
                <a:cs typeface="Arial" panose="020B0604020202020204" pitchFamily="34" charset="0"/>
              </a:rPr>
              <a:t>TEMPLATE </a:t>
            </a:r>
            <a:br>
              <a:rPr lang="en-US" sz="4800" b="1" dirty="0">
                <a:latin typeface="Arial" panose="020B0604020202020204" pitchFamily="34" charset="0"/>
                <a:cs typeface="Arial" panose="020B0604020202020204" pitchFamily="34" charset="0"/>
              </a:rPr>
            </a:br>
            <a:r>
              <a:rPr lang="en-US" sz="4800" b="1" dirty="0">
                <a:latin typeface="Arial" panose="020B0604020202020204" pitchFamily="34" charset="0"/>
                <a:cs typeface="Arial" panose="020B0604020202020204" pitchFamily="34" charset="0"/>
              </a:rPr>
              <a:t>16x9 </a:t>
            </a:r>
          </a:p>
        </p:txBody>
      </p:sp>
      <p:sp>
        <p:nvSpPr>
          <p:cNvPr id="5" name="Footer Placeholder 4">
            <a:extLst>
              <a:ext uri="{FF2B5EF4-FFF2-40B4-BE49-F238E27FC236}">
                <a16:creationId xmlns:a16="http://schemas.microsoft.com/office/drawing/2014/main" id="{61B52840-C05C-4D4B-B80B-23BD595DD4ED}"/>
              </a:ext>
            </a:extLst>
          </p:cNvPr>
          <p:cNvSpPr txBox="1">
            <a:spLocks/>
          </p:cNvSpPr>
          <p:nvPr userDrawn="1"/>
        </p:nvSpPr>
        <p:spPr>
          <a:xfrm>
            <a:off x="8708613" y="5435532"/>
            <a:ext cx="3073883" cy="644181"/>
          </a:xfrm>
          <a:prstGeom prst="rect">
            <a:avLst/>
          </a:prstGeom>
          <a:ln w="12700">
            <a:solidFill>
              <a:schemeClr val="tx1"/>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solidFill>
              </a:rPr>
              <a:t>DELETE FROM DECK WHEN DONE. DO NOT PRINT.</a:t>
            </a:r>
          </a:p>
        </p:txBody>
      </p:sp>
    </p:spTree>
    <p:extLst>
      <p:ext uri="{BB962C8B-B14F-4D97-AF65-F5344CB8AC3E}">
        <p14:creationId xmlns:p14="http://schemas.microsoft.com/office/powerpoint/2010/main" val="17494583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dirty="0"/>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dirty="0"/>
              <a:t>Presenter Name</a:t>
            </a:r>
          </a:p>
        </p:txBody>
      </p:sp>
      <p:sp>
        <p:nvSpPr>
          <p:cNvPr id="7" name="Text Placeholder 29">
            <a:extLst>
              <a:ext uri="{FF2B5EF4-FFF2-40B4-BE49-F238E27FC236}">
                <a16:creationId xmlns:a16="http://schemas.microsoft.com/office/drawing/2014/main" id="{E1491870-16CB-40BB-9E5B-333D9C542729}"/>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4BC0FF5-A126-46DF-881C-1891EF77FC69}"/>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8" name="Footer Placeholder 8">
            <a:extLst>
              <a:ext uri="{FF2B5EF4-FFF2-40B4-BE49-F238E27FC236}">
                <a16:creationId xmlns:a16="http://schemas.microsoft.com/office/drawing/2014/main" id="{F04DE967-185D-40A6-8C0D-9C8B22C07067}"/>
              </a:ext>
            </a:extLst>
          </p:cNvPr>
          <p:cNvSpPr txBox="1">
            <a:spLocks/>
          </p:cNvSpPr>
          <p:nvPr userDrawn="1"/>
        </p:nvSpPr>
        <p:spPr>
          <a:xfrm>
            <a:off x="2069402" y="6616929"/>
            <a:ext cx="8053195"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36136370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Slide_Insert_Photo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E17AC25-F717-4983-94F5-E8A87163D49C}"/>
              </a:ext>
            </a:extLst>
          </p:cNvPr>
          <p:cNvSpPr>
            <a:spLocks noGrp="1"/>
          </p:cNvSpPr>
          <p:nvPr>
            <p:ph type="pic" sz="quarter" idx="20" hasCustomPrompt="1"/>
          </p:nvPr>
        </p:nvSpPr>
        <p:spPr>
          <a:xfrm>
            <a:off x="0" y="0"/>
            <a:ext cx="12192000" cy="685800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To add background image: </a:t>
            </a:r>
            <a:br>
              <a:rPr lang="en-US" dirty="0"/>
            </a:br>
            <a:r>
              <a:rPr lang="en-US" dirty="0"/>
              <a:t>1. Navigate to FJ: Images </a:t>
            </a:r>
            <a:br>
              <a:rPr lang="en-US" dirty="0"/>
            </a:br>
            <a:r>
              <a:rPr lang="en-US" dirty="0"/>
              <a:t>2. Select a photo from the featured gallery, “Images for PPT Cover Slides” </a:t>
            </a:r>
            <a:br>
              <a:rPr lang="en-US" dirty="0"/>
            </a:br>
            <a:r>
              <a:rPr lang="en-US" dirty="0"/>
              <a:t>3. Save the desired image to your computer or desired location. </a:t>
            </a:r>
            <a:br>
              <a:rPr lang="en-US" dirty="0"/>
            </a:br>
            <a:r>
              <a:rPr lang="en-US" dirty="0"/>
              <a:t>4. Next, click on the icon &amp; choose image from the saved location. </a:t>
            </a:r>
            <a:br>
              <a:rPr lang="en-US" dirty="0"/>
            </a:br>
            <a:r>
              <a:rPr lang="en-US" dirty="0"/>
              <a:t>5. Insert image.</a:t>
            </a:r>
          </a:p>
        </p:txBody>
      </p:sp>
      <p:sp>
        <p:nvSpPr>
          <p:cNvPr id="2" name="Title 1"/>
          <p:cNvSpPr>
            <a:spLocks noGrp="1"/>
          </p:cNvSpPr>
          <p:nvPr>
            <p:ph type="ctrTitle" hasCustomPrompt="1"/>
          </p:nvPr>
        </p:nvSpPr>
        <p:spPr>
          <a:xfrm>
            <a:off x="457201" y="2458720"/>
            <a:ext cx="10238874" cy="776708"/>
          </a:xfrm>
        </p:spPr>
        <p:txBody>
          <a:bodyPr anchor="b" anchorCtr="0">
            <a:noAutofit/>
          </a:bodyPr>
          <a:lstStyle>
            <a:lvl1pPr algn="l">
              <a:defRPr sz="5400">
                <a:solidFill>
                  <a:schemeClr val="tx1"/>
                </a:solidFill>
              </a:defRPr>
            </a:lvl1pPr>
          </a:lstStyle>
          <a:p>
            <a:r>
              <a:rPr lang="en-US" dirty="0"/>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dirty="0"/>
              <a:t>Presenter Name</a:t>
            </a:r>
          </a:p>
        </p:txBody>
      </p:sp>
      <p:pic>
        <p:nvPicPr>
          <p:cNvPr id="7" name="Picture 6" descr="MITRE Logo">
            <a:extLst>
              <a:ext uri="{FF2B5EF4-FFF2-40B4-BE49-F238E27FC236}">
                <a16:creationId xmlns:a16="http://schemas.microsoft.com/office/drawing/2014/main" id="{D2B49DB9-3783-4CF7-94BA-AB3A845FD6DD}"/>
              </a:ext>
            </a:extLst>
          </p:cNvPr>
          <p:cNvPicPr>
            <a:picLocks noChangeAspect="1"/>
          </p:cNvPicPr>
          <p:nvPr userDrawn="1"/>
        </p:nvPicPr>
        <p:blipFill>
          <a:blip r:embed="rId2"/>
          <a:srcRect/>
          <a:stretch/>
        </p:blipFill>
        <p:spPr>
          <a:xfrm>
            <a:off x="7315200" y="5716007"/>
            <a:ext cx="4174376" cy="414204"/>
          </a:xfrm>
          <a:prstGeom prst="rect">
            <a:avLst/>
          </a:prstGeom>
        </p:spPr>
      </p:pic>
    </p:spTree>
    <p:extLst>
      <p:ext uri="{BB962C8B-B14F-4D97-AF65-F5344CB8AC3E}">
        <p14:creationId xmlns:p14="http://schemas.microsoft.com/office/powerpoint/2010/main" val="15710885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ation-Slide_Navy">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dirty="0"/>
              <a:t>“Arial 54 pt. Insert </a:t>
            </a:r>
            <a:br>
              <a:rPr lang="en-US" dirty="0"/>
            </a:br>
            <a:r>
              <a:rPr lang="en-US" dirty="0"/>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
        <p:nvSpPr>
          <p:cNvPr id="6" name="Footer Placeholder 8">
            <a:extLst>
              <a:ext uri="{FF2B5EF4-FFF2-40B4-BE49-F238E27FC236}">
                <a16:creationId xmlns:a16="http://schemas.microsoft.com/office/drawing/2014/main" id="{CE19FD94-9CCB-4316-89B6-A2DF772E846C}"/>
              </a:ext>
            </a:extLst>
          </p:cNvPr>
          <p:cNvSpPr txBox="1">
            <a:spLocks/>
          </p:cNvSpPr>
          <p:nvPr userDrawn="1"/>
        </p:nvSpPr>
        <p:spPr>
          <a:xfrm>
            <a:off x="3919122"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31870614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Divider Slide 3">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cap="none" baseline="0">
                <a:solidFill>
                  <a:schemeClr val="tx1"/>
                </a:solidFill>
              </a:defRPr>
            </a:lvl1pPr>
          </a:lstStyle>
          <a:p>
            <a:r>
              <a:rPr lang="en-US" dirty="0"/>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8" name="Picture 7">
            <a:extLst>
              <a:ext uri="{FF2B5EF4-FFF2-40B4-BE49-F238E27FC236}">
                <a16:creationId xmlns:a16="http://schemas.microsoft.com/office/drawing/2014/main" id="{1EC0BB03-948C-4A12-8DBC-361F0C66729D}"/>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3180790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ullet List_Navy">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6" name="Picture 5">
            <a:extLst>
              <a:ext uri="{FF2B5EF4-FFF2-40B4-BE49-F238E27FC236}">
                <a16:creationId xmlns:a16="http://schemas.microsoft.com/office/drawing/2014/main" id="{3EB79E39-B804-433D-A46E-6245A4354F48}"/>
              </a:ext>
            </a:extLst>
          </p:cNvPr>
          <p:cNvPicPr>
            <a:picLocks/>
          </p:cNvPicPr>
          <p:nvPr userDrawn="1"/>
        </p:nvPicPr>
        <p:blipFill>
          <a:blip r:embed="rId2"/>
          <a:stretch>
            <a:fillRect/>
          </a:stretch>
        </p:blipFill>
        <p:spPr>
          <a:xfrm>
            <a:off x="460374" y="6518444"/>
            <a:ext cx="557700" cy="154923"/>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Image, No Title_Navy">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16" name="Picture Placeholder 15"/>
          <p:cNvSpPr>
            <a:spLocks noGrp="1"/>
          </p:cNvSpPr>
          <p:nvPr>
            <p:ph type="pic" sz="quarter" idx="11" hasCustomPrompt="1"/>
          </p:nvPr>
        </p:nvSpPr>
        <p:spPr>
          <a:xfrm>
            <a:off x="876094" y="381000"/>
            <a:ext cx="2784886" cy="2764043"/>
          </a:xfrm>
          <a:prstGeom prst="rect">
            <a:avLst/>
          </a:prstGeom>
          <a:solidFill>
            <a:schemeClr val="tx1">
              <a:lumMod val="95000"/>
            </a:schemeClr>
          </a:solidFill>
        </p:spPr>
        <p:txBody>
          <a:bodyPr/>
          <a:lstStyle>
            <a:lvl1pPr algn="ctr">
              <a:defRPr sz="1400" b="0" cap="none">
                <a:solidFill>
                  <a:srgbClr val="0B2338"/>
                </a:solidFill>
              </a:defRPr>
            </a:lvl1pPr>
          </a:lstStyle>
          <a:p>
            <a:r>
              <a:rPr lang="en-US" dirty="0"/>
              <a:t>Drag photo to placeholder or click on icon to place photo from file. </a:t>
            </a:r>
          </a:p>
        </p:txBody>
      </p:sp>
      <p:sp>
        <p:nvSpPr>
          <p:cNvPr id="24" name="Picture Placeholder 15"/>
          <p:cNvSpPr>
            <a:spLocks noGrp="1"/>
          </p:cNvSpPr>
          <p:nvPr>
            <p:ph type="pic" sz="quarter" idx="12" hasCustomPrompt="1"/>
          </p:nvPr>
        </p:nvSpPr>
        <p:spPr>
          <a:xfrm>
            <a:off x="4684506"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p:txBody>
      </p:sp>
      <p:sp>
        <p:nvSpPr>
          <p:cNvPr id="25" name="Picture Placeholder 15"/>
          <p:cNvSpPr>
            <a:spLocks noGrp="1"/>
          </p:cNvSpPr>
          <p:nvPr>
            <p:ph type="pic" sz="quarter" idx="13" hasCustomPrompt="1"/>
          </p:nvPr>
        </p:nvSpPr>
        <p:spPr>
          <a:xfrm>
            <a:off x="8492918"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6" name="Text Placeholder 2"/>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8" name="Text Placeholder 2"/>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 name="Slide Number Placeholder 1"/>
          <p:cNvSpPr>
            <a:spLocks noGrp="1"/>
          </p:cNvSpPr>
          <p:nvPr>
            <p:ph type="sldNum" sz="quarter" idx="18"/>
          </p:nvPr>
        </p:nvSpPr>
        <p:spPr>
          <a:xfrm>
            <a:off x="10893422" y="6485433"/>
            <a:ext cx="800100" cy="251853"/>
          </a:xfrm>
        </p:spPr>
        <p:txBody>
          <a:bodyPr/>
          <a:lstStyle>
            <a:lvl1pPr algn="r">
              <a:defRPr>
                <a:solidFill>
                  <a:schemeClr val="tx1"/>
                </a:solidFill>
              </a:defRPr>
            </a:lvl1pPr>
          </a:lstStyle>
          <a:p>
            <a:fld id="{2F2F552B-1952-B44E-8CAB-5705F0ACD2E2}" type="slidenum">
              <a:rPr lang="uk-UA" smtClean="0"/>
              <a:pPr/>
              <a:t>‹#›</a:t>
            </a:fld>
            <a:endParaRPr lang="uk-UA" dirty="0"/>
          </a:p>
        </p:txBody>
      </p:sp>
      <p:sp>
        <p:nvSpPr>
          <p:cNvPr id="4" name="Text Placeholder 3">
            <a:extLst>
              <a:ext uri="{FF2B5EF4-FFF2-40B4-BE49-F238E27FC236}">
                <a16:creationId xmlns:a16="http://schemas.microsoft.com/office/drawing/2014/main" id="{ABD48F8F-F2E8-4F73-9030-FB00A087F591}"/>
              </a:ext>
            </a:extLst>
          </p:cNvPr>
          <p:cNvSpPr>
            <a:spLocks noGrp="1"/>
          </p:cNvSpPr>
          <p:nvPr>
            <p:ph type="body" sz="quarter" idx="19"/>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5" name="Text Placeholder 3">
            <a:extLst>
              <a:ext uri="{FF2B5EF4-FFF2-40B4-BE49-F238E27FC236}">
                <a16:creationId xmlns:a16="http://schemas.microsoft.com/office/drawing/2014/main" id="{A9BBD24B-BA71-4BF8-8506-D0B84537AEFB}"/>
              </a:ext>
            </a:extLst>
          </p:cNvPr>
          <p:cNvSpPr>
            <a:spLocks noGrp="1"/>
          </p:cNvSpPr>
          <p:nvPr>
            <p:ph type="body" sz="quarter" idx="20"/>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7" name="Text Placeholder 3">
            <a:extLst>
              <a:ext uri="{FF2B5EF4-FFF2-40B4-BE49-F238E27FC236}">
                <a16:creationId xmlns:a16="http://schemas.microsoft.com/office/drawing/2014/main" id="{42B79737-3312-4FC8-AC98-3A2E9BBF11C4}"/>
              </a:ext>
            </a:extLst>
          </p:cNvPr>
          <p:cNvSpPr>
            <a:spLocks noGrp="1"/>
          </p:cNvSpPr>
          <p:nvPr>
            <p:ph type="body" sz="quarter" idx="2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3" name="Picture 12">
            <a:extLst>
              <a:ext uri="{FF2B5EF4-FFF2-40B4-BE49-F238E27FC236}">
                <a16:creationId xmlns:a16="http://schemas.microsoft.com/office/drawing/2014/main" id="{A79F5D51-61E5-4B38-BE9B-7745F7365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465332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Image, With Title_Navy">
    <p:spTree>
      <p:nvGrpSpPr>
        <p:cNvPr id="1" name=""/>
        <p:cNvGrpSpPr/>
        <p:nvPr/>
      </p:nvGrpSpPr>
      <p:grpSpPr>
        <a:xfrm>
          <a:off x="0" y="0"/>
          <a:ext cx="0" cy="0"/>
          <a:chOff x="0" y="0"/>
          <a:chExt cx="0" cy="0"/>
        </a:xfrm>
      </p:grpSpPr>
      <p:sp>
        <p:nvSpPr>
          <p:cNvPr id="16" name="Picture Placeholder 15"/>
          <p:cNvSpPr>
            <a:spLocks noGrp="1"/>
          </p:cNvSpPr>
          <p:nvPr>
            <p:ph type="pic" sz="quarter" idx="11" hasCustomPrompt="1"/>
          </p:nvPr>
        </p:nvSpPr>
        <p:spPr>
          <a:xfrm>
            <a:off x="46037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15" name="Text Placeholder 2"/>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4" name="Text Placeholder 2"/>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6" name="Text Placeholder 2"/>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3" name="Title 2"/>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dirty="0"/>
              <a:t>Slide Title, Arial 32 Pt.</a:t>
            </a:r>
          </a:p>
        </p:txBody>
      </p:sp>
      <p:sp>
        <p:nvSpPr>
          <p:cNvPr id="28" name="Picture Placeholder 15"/>
          <p:cNvSpPr>
            <a:spLocks noGrp="1"/>
          </p:cNvSpPr>
          <p:nvPr>
            <p:ph type="pic" sz="quarter" idx="18" hasCustomPrompt="1"/>
          </p:nvPr>
        </p:nvSpPr>
        <p:spPr>
          <a:xfrm>
            <a:off x="4370762"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9" name="Picture Placeholder 15"/>
          <p:cNvSpPr>
            <a:spLocks noGrp="1"/>
          </p:cNvSpPr>
          <p:nvPr>
            <p:ph type="pic" sz="quarter" idx="19" hasCustomPrompt="1"/>
          </p:nvPr>
        </p:nvSpPr>
        <p:spPr>
          <a:xfrm>
            <a:off x="828114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 name="Slide Number Placeholder 1"/>
          <p:cNvSpPr>
            <a:spLocks noGrp="1"/>
          </p:cNvSpPr>
          <p:nvPr>
            <p:ph type="sldNum" sz="quarter" idx="20"/>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7" name="Text Placeholder 3">
            <a:extLst>
              <a:ext uri="{FF2B5EF4-FFF2-40B4-BE49-F238E27FC236}">
                <a16:creationId xmlns:a16="http://schemas.microsoft.com/office/drawing/2014/main" id="{678FE3D0-043E-4E41-B23C-6B8EB88E0290}"/>
              </a:ext>
            </a:extLst>
          </p:cNvPr>
          <p:cNvSpPr>
            <a:spLocks noGrp="1"/>
          </p:cNvSpPr>
          <p:nvPr>
            <p:ph type="body" sz="quarter" idx="2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8" name="Text Placeholder 3">
            <a:extLst>
              <a:ext uri="{FF2B5EF4-FFF2-40B4-BE49-F238E27FC236}">
                <a16:creationId xmlns:a16="http://schemas.microsoft.com/office/drawing/2014/main" id="{13010D54-552B-4047-99A4-03DE23E68139}"/>
              </a:ext>
            </a:extLst>
          </p:cNvPr>
          <p:cNvSpPr>
            <a:spLocks noGrp="1"/>
          </p:cNvSpPr>
          <p:nvPr>
            <p:ph type="body" sz="quarter" idx="22"/>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9" name="Text Placeholder 3">
            <a:extLst>
              <a:ext uri="{FF2B5EF4-FFF2-40B4-BE49-F238E27FC236}">
                <a16:creationId xmlns:a16="http://schemas.microsoft.com/office/drawing/2014/main" id="{E0B40436-66AC-4444-BF02-7E4752A291AD}"/>
              </a:ext>
            </a:extLst>
          </p:cNvPr>
          <p:cNvSpPr>
            <a:spLocks noGrp="1"/>
          </p:cNvSpPr>
          <p:nvPr>
            <p:ph type="body" sz="quarter" idx="23"/>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21" name="Picture 20">
            <a:extLst>
              <a:ext uri="{FF2B5EF4-FFF2-40B4-BE49-F238E27FC236}">
                <a16:creationId xmlns:a16="http://schemas.microsoft.com/office/drawing/2014/main" id="{C4BC3F3B-A551-47E1-A36B-1028268BB92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4299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with 3 images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F8CBD-88D3-4F32-B0E5-C5E10263DC69}"/>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4" name="Text Placeholder 2">
            <a:extLst>
              <a:ext uri="{FF2B5EF4-FFF2-40B4-BE49-F238E27FC236}">
                <a16:creationId xmlns:a16="http://schemas.microsoft.com/office/drawing/2014/main" id="{7FB00550-0D31-43F0-A544-1D97C0FC6D84}"/>
              </a:ext>
            </a:extLst>
          </p:cNvPr>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5" name="Picture Placeholder 15">
            <a:extLst>
              <a:ext uri="{FF2B5EF4-FFF2-40B4-BE49-F238E27FC236}">
                <a16:creationId xmlns:a16="http://schemas.microsoft.com/office/drawing/2014/main" id="{E5B1BAD2-F74F-43B0-BF49-FE80487227FE}"/>
              </a:ext>
            </a:extLst>
          </p:cNvPr>
          <p:cNvSpPr>
            <a:spLocks noGrp="1"/>
          </p:cNvSpPr>
          <p:nvPr>
            <p:ph type="pic" sz="quarter" idx="11" hasCustomPrompt="1"/>
          </p:nvPr>
        </p:nvSpPr>
        <p:spPr>
          <a:xfrm>
            <a:off x="876094" y="381000"/>
            <a:ext cx="2784886" cy="2764043"/>
          </a:xfrm>
          <a:prstGeom prst="rect">
            <a:avLst/>
          </a:prstGeom>
          <a:solidFill>
            <a:schemeClr val="bg2">
              <a:lumMod val="95000"/>
            </a:schemeClr>
          </a:solidFill>
        </p:spPr>
        <p:txBody>
          <a:bodyPr/>
          <a:lstStyle>
            <a:lvl1pPr algn="ctr">
              <a:defRPr sz="1400" b="0" cap="none">
                <a:solidFill>
                  <a:schemeClr val="tx1"/>
                </a:solidFill>
              </a:defRPr>
            </a:lvl1pPr>
          </a:lstStyle>
          <a:p>
            <a:r>
              <a:rPr lang="en-US" dirty="0"/>
              <a:t>Drag photo to placeholder or click on icon to place photo from file. </a:t>
            </a:r>
          </a:p>
        </p:txBody>
      </p:sp>
      <p:sp>
        <p:nvSpPr>
          <p:cNvPr id="6" name="Picture Placeholder 15">
            <a:extLst>
              <a:ext uri="{FF2B5EF4-FFF2-40B4-BE49-F238E27FC236}">
                <a16:creationId xmlns:a16="http://schemas.microsoft.com/office/drawing/2014/main" id="{9242E3F8-90EC-45D6-8472-BC9787E268CE}"/>
              </a:ext>
            </a:extLst>
          </p:cNvPr>
          <p:cNvSpPr>
            <a:spLocks noGrp="1"/>
          </p:cNvSpPr>
          <p:nvPr>
            <p:ph type="pic" sz="quarter" idx="12" hasCustomPrompt="1"/>
          </p:nvPr>
        </p:nvSpPr>
        <p:spPr>
          <a:xfrm>
            <a:off x="4684506"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7" name="Picture Placeholder 15">
            <a:extLst>
              <a:ext uri="{FF2B5EF4-FFF2-40B4-BE49-F238E27FC236}">
                <a16:creationId xmlns:a16="http://schemas.microsoft.com/office/drawing/2014/main" id="{1D031B06-C6A2-4C56-AA4C-5FCE2CB6E2C1}"/>
              </a:ext>
            </a:extLst>
          </p:cNvPr>
          <p:cNvSpPr>
            <a:spLocks noGrp="1"/>
          </p:cNvSpPr>
          <p:nvPr>
            <p:ph type="pic" sz="quarter" idx="13" hasCustomPrompt="1"/>
          </p:nvPr>
        </p:nvSpPr>
        <p:spPr>
          <a:xfrm>
            <a:off x="8492918"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8" name="Text Placeholder 2">
            <a:extLst>
              <a:ext uri="{FF2B5EF4-FFF2-40B4-BE49-F238E27FC236}">
                <a16:creationId xmlns:a16="http://schemas.microsoft.com/office/drawing/2014/main" id="{52B0C157-2C5A-452C-8C02-3DA445EF9D02}"/>
              </a:ext>
            </a:extLst>
          </p:cNvPr>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9" name="Text Placeholder 2">
            <a:extLst>
              <a:ext uri="{FF2B5EF4-FFF2-40B4-BE49-F238E27FC236}">
                <a16:creationId xmlns:a16="http://schemas.microsoft.com/office/drawing/2014/main" id="{471BBA52-79EF-4C52-A41A-BCAA6971E2C6}"/>
              </a:ext>
            </a:extLst>
          </p:cNvPr>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11" name="Text Placeholder 3">
            <a:extLst>
              <a:ext uri="{FF2B5EF4-FFF2-40B4-BE49-F238E27FC236}">
                <a16:creationId xmlns:a16="http://schemas.microsoft.com/office/drawing/2014/main" id="{DAA34DDF-08EC-4A90-85FC-A1E69566CA25}"/>
              </a:ext>
            </a:extLst>
          </p:cNvPr>
          <p:cNvSpPr>
            <a:spLocks noGrp="1"/>
          </p:cNvSpPr>
          <p:nvPr>
            <p:ph type="body" sz="quarter" idx="19" hasCustomPrompt="1"/>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sp>
        <p:nvSpPr>
          <p:cNvPr id="12" name="Text Placeholder 3">
            <a:extLst>
              <a:ext uri="{FF2B5EF4-FFF2-40B4-BE49-F238E27FC236}">
                <a16:creationId xmlns:a16="http://schemas.microsoft.com/office/drawing/2014/main" id="{EBF0BC5A-A21E-4C81-9E07-E0ACC9A61678}"/>
              </a:ext>
            </a:extLst>
          </p:cNvPr>
          <p:cNvSpPr>
            <a:spLocks noGrp="1"/>
          </p:cNvSpPr>
          <p:nvPr>
            <p:ph type="body" sz="quarter" idx="20" hasCustomPrompt="1"/>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sp>
        <p:nvSpPr>
          <p:cNvPr id="13" name="Text Placeholder 3">
            <a:extLst>
              <a:ext uri="{FF2B5EF4-FFF2-40B4-BE49-F238E27FC236}">
                <a16:creationId xmlns:a16="http://schemas.microsoft.com/office/drawing/2014/main" id="{98215913-BE98-4AF9-88BC-1AC93A6003CE}"/>
              </a:ext>
            </a:extLst>
          </p:cNvPr>
          <p:cNvSpPr>
            <a:spLocks noGrp="1"/>
          </p:cNvSpPr>
          <p:nvPr>
            <p:ph type="body" sz="quarter" idx="21" hasCustomPrompt="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pic>
        <p:nvPicPr>
          <p:cNvPr id="15" name="Graphic 14">
            <a:extLst>
              <a:ext uri="{FF2B5EF4-FFF2-40B4-BE49-F238E27FC236}">
                <a16:creationId xmlns:a16="http://schemas.microsoft.com/office/drawing/2014/main" id="{C683E60F-9D37-4561-A407-7F851E50E0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41922221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00000"/>
              <a:buFont typeface="Wingdings" panose="05000000000000000000" pitchFamily="2" charset="2"/>
              <a:buChar char="§"/>
              <a:defRPr>
                <a:solidFill>
                  <a:schemeClr val="tx1"/>
                </a:solidFill>
              </a:defRPr>
            </a:lvl2pPr>
            <a:lvl3pPr marL="1033463" indent="-344488">
              <a:buSzPct val="100000"/>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SzPct val="100000"/>
              <a:buFont typeface="Wingdings" panose="05000000000000000000" pitchFamily="2" charset="2"/>
              <a:buChar char="§"/>
              <a:defRPr sz="1800">
                <a:solidFill>
                  <a:schemeClr val="tx1"/>
                </a:solidFill>
              </a:defRPr>
            </a:lvl5pPr>
            <a:lvl6pPr marL="1603375" indent="-225425">
              <a:buSzPct val="100000"/>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6" name="Picture 5">
            <a:extLst>
              <a:ext uri="{FF2B5EF4-FFF2-40B4-BE49-F238E27FC236}">
                <a16:creationId xmlns:a16="http://schemas.microsoft.com/office/drawing/2014/main" id="{61585A4E-0F23-4F45-99A6-6448278FA42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567786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_content">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0793"/>
            <a:ext cx="11277600" cy="693337"/>
          </a:xfrm>
        </p:spPr>
        <p:txBody>
          <a:bodyPr/>
          <a:lstStyle>
            <a:lvl1pPr>
              <a:defRPr sz="3200">
                <a:solidFill>
                  <a:schemeClr val="tx1"/>
                </a:solidFill>
              </a:defRPr>
            </a:lvl1pPr>
          </a:lstStyle>
          <a:p>
            <a:r>
              <a:rPr lang="en-US" dirty="0"/>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209964"/>
            <a:ext cx="11277600" cy="5038436"/>
          </a:xfrm>
        </p:spPr>
        <p:txBody>
          <a:bodyPr/>
          <a:lstStyle>
            <a:lvl1pPr>
              <a:defRPr/>
            </a:lvl1pPr>
          </a:lstStyle>
          <a:p>
            <a:pPr lvl="0"/>
            <a:r>
              <a:rPr lang="en-US" dirty="0"/>
              <a:t>Click to add content</a:t>
            </a:r>
          </a:p>
        </p:txBody>
      </p:sp>
      <p:pic>
        <p:nvPicPr>
          <p:cNvPr id="6" name="Picture 5">
            <a:extLst>
              <a:ext uri="{FF2B5EF4-FFF2-40B4-BE49-F238E27FC236}">
                <a16:creationId xmlns:a16="http://schemas.microsoft.com/office/drawing/2014/main" id="{9434B183-E242-4BEB-A0C8-856BF8515D5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729997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dirty="0" err="1"/>
              <a:t>Subheadline</a:t>
            </a:r>
            <a:endParaRPr lang="en-US" dirty="0"/>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9410325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olumn Layout_NoSub_Navy">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54050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729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3" name="Title 12"/>
          <p:cNvSpPr>
            <a:spLocks noGrp="1"/>
          </p:cNvSpPr>
          <p:nvPr>
            <p:ph type="title" hasCustomPrompt="1"/>
          </p:nvPr>
        </p:nvSpPr>
        <p:spPr>
          <a:xfrm>
            <a:off x="457200" y="381000"/>
            <a:ext cx="11277600" cy="693337"/>
          </a:xfrm>
        </p:spPr>
        <p:txBody>
          <a:bodyPr/>
          <a:lstStyle>
            <a:lvl1pPr algn="ctr">
              <a:defRPr sz="3200">
                <a:solidFill>
                  <a:schemeClr val="tx1"/>
                </a:solidFill>
              </a:defRPr>
            </a:lvl1pPr>
          </a:lstStyle>
          <a:p>
            <a:r>
              <a:rPr lang="en-US" dirty="0"/>
              <a:t>Slide Title, Arial 32 pt.</a:t>
            </a:r>
          </a:p>
        </p:txBody>
      </p:sp>
      <p:sp>
        <p:nvSpPr>
          <p:cNvPr id="9" name="Text Placeholder 2"/>
          <p:cNvSpPr>
            <a:spLocks noGrp="1"/>
          </p:cNvSpPr>
          <p:nvPr>
            <p:ph type="body" idx="12" hasCustomPrompt="1"/>
          </p:nvPr>
        </p:nvSpPr>
        <p:spPr>
          <a:xfrm>
            <a:off x="4291482"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7" name="Text Placeholder 2"/>
          <p:cNvSpPr>
            <a:spLocks noGrp="1"/>
          </p:cNvSpPr>
          <p:nvPr>
            <p:ph type="body" idx="14" hasCustomPrompt="1"/>
          </p:nvPr>
        </p:nvSpPr>
        <p:spPr>
          <a:xfrm>
            <a:off x="810566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2" name="Slide Number Placeholder 1"/>
          <p:cNvSpPr>
            <a:spLocks noGrp="1"/>
          </p:cNvSpPr>
          <p:nvPr>
            <p:ph type="sldNum" sz="quarter" idx="16"/>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20" name="Text Placeholder 19">
            <a:extLst>
              <a:ext uri="{FF2B5EF4-FFF2-40B4-BE49-F238E27FC236}">
                <a16:creationId xmlns:a16="http://schemas.microsoft.com/office/drawing/2014/main" id="{96CCB086-36EF-4F8A-8FB2-EC29098B9753}"/>
              </a:ext>
            </a:extLst>
          </p:cNvPr>
          <p:cNvSpPr>
            <a:spLocks noGrp="1"/>
          </p:cNvSpPr>
          <p:nvPr>
            <p:ph type="body" sz="quarter" idx="21" hasCustomPrompt="1"/>
          </p:nvPr>
        </p:nvSpPr>
        <p:spPr>
          <a:xfrm>
            <a:off x="477838" y="2005357"/>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21" name="Text Placeholder 19">
            <a:extLst>
              <a:ext uri="{FF2B5EF4-FFF2-40B4-BE49-F238E27FC236}">
                <a16:creationId xmlns:a16="http://schemas.microsoft.com/office/drawing/2014/main" id="{1378EDB8-0740-4899-9053-3E5A2591CF5A}"/>
              </a:ext>
            </a:extLst>
          </p:cNvPr>
          <p:cNvSpPr>
            <a:spLocks noGrp="1"/>
          </p:cNvSpPr>
          <p:nvPr>
            <p:ph type="body" sz="quarter" idx="22" hasCustomPrompt="1"/>
          </p:nvPr>
        </p:nvSpPr>
        <p:spPr>
          <a:xfrm>
            <a:off x="8115300" y="2004733"/>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22" name="Text Placeholder 19">
            <a:extLst>
              <a:ext uri="{FF2B5EF4-FFF2-40B4-BE49-F238E27FC236}">
                <a16:creationId xmlns:a16="http://schemas.microsoft.com/office/drawing/2014/main" id="{E0DBD197-6D2F-4C08-9281-235DD012C3AE}"/>
              </a:ext>
            </a:extLst>
          </p:cNvPr>
          <p:cNvSpPr>
            <a:spLocks noGrp="1"/>
          </p:cNvSpPr>
          <p:nvPr>
            <p:ph type="body" sz="quarter" idx="23" hasCustomPrompt="1"/>
          </p:nvPr>
        </p:nvSpPr>
        <p:spPr>
          <a:xfrm>
            <a:off x="4286250" y="2015140"/>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12" name="Picture 11">
            <a:extLst>
              <a:ext uri="{FF2B5EF4-FFF2-40B4-BE49-F238E27FC236}">
                <a16:creationId xmlns:a16="http://schemas.microsoft.com/office/drawing/2014/main" id="{5E38DE22-45AE-4C21-8B18-7AE528A43EB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213189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Cirlce Images_Navy">
    <p:spTree>
      <p:nvGrpSpPr>
        <p:cNvPr id="1" name=""/>
        <p:cNvGrpSpPr/>
        <p:nvPr/>
      </p:nvGrpSpPr>
      <p:grpSpPr>
        <a:xfrm>
          <a:off x="0" y="0"/>
          <a:ext cx="0" cy="0"/>
          <a:chOff x="0" y="0"/>
          <a:chExt cx="0" cy="0"/>
        </a:xfrm>
      </p:grpSpPr>
      <p:sp>
        <p:nvSpPr>
          <p:cNvPr id="6" name="Picture Placeholder 5"/>
          <p:cNvSpPr>
            <a:spLocks noGrp="1"/>
          </p:cNvSpPr>
          <p:nvPr>
            <p:ph type="pic" sz="quarter" idx="16" hasCustomPrompt="1"/>
          </p:nvPr>
        </p:nvSpPr>
        <p:spPr>
          <a:xfrm>
            <a:off x="103822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4" name="Picture Placeholder 5"/>
          <p:cNvSpPr>
            <a:spLocks noGrp="1"/>
          </p:cNvSpPr>
          <p:nvPr>
            <p:ph type="pic" sz="quarter" idx="17" hasCustomPrompt="1"/>
          </p:nvPr>
        </p:nvSpPr>
        <p:spPr>
          <a:xfrm>
            <a:off x="3905250"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5" name="Picture Placeholder 5"/>
          <p:cNvSpPr>
            <a:spLocks noGrp="1"/>
          </p:cNvSpPr>
          <p:nvPr>
            <p:ph type="pic" sz="quarter" idx="18" hasCustomPrompt="1"/>
          </p:nvPr>
        </p:nvSpPr>
        <p:spPr>
          <a:xfrm>
            <a:off x="67722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6" name="Picture Placeholder 5"/>
          <p:cNvSpPr>
            <a:spLocks noGrp="1"/>
          </p:cNvSpPr>
          <p:nvPr>
            <p:ph type="pic" sz="quarter" idx="19" hasCustomPrompt="1"/>
          </p:nvPr>
        </p:nvSpPr>
        <p:spPr>
          <a:xfrm>
            <a:off x="96297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7" name="Text Placeholder 2"/>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3" name="Text Placeholder 2"/>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5" name="Text Placeholder 2"/>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7" name="Text Placeholder 2"/>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9" name="Title 28"/>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20" name="Text Placeholder 3">
            <a:extLst>
              <a:ext uri="{FF2B5EF4-FFF2-40B4-BE49-F238E27FC236}">
                <a16:creationId xmlns:a16="http://schemas.microsoft.com/office/drawing/2014/main" id="{A72CD6B6-9C07-420E-9231-F63233160BD1}"/>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21" name="Text Placeholder 3">
            <a:extLst>
              <a:ext uri="{FF2B5EF4-FFF2-40B4-BE49-F238E27FC236}">
                <a16:creationId xmlns:a16="http://schemas.microsoft.com/office/drawing/2014/main" id="{D8F24A27-0605-44A5-AC6D-02C755F07B8A}"/>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22" name="Text Placeholder 3">
            <a:extLst>
              <a:ext uri="{FF2B5EF4-FFF2-40B4-BE49-F238E27FC236}">
                <a16:creationId xmlns:a16="http://schemas.microsoft.com/office/drawing/2014/main" id="{1ADA441C-C4BE-4EAB-8819-5C78BDC65DA4}"/>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30" name="Text Placeholder 3">
            <a:extLst>
              <a:ext uri="{FF2B5EF4-FFF2-40B4-BE49-F238E27FC236}">
                <a16:creationId xmlns:a16="http://schemas.microsoft.com/office/drawing/2014/main" id="{E708554F-2173-4A8D-B673-E68B1415F335}"/>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pic>
        <p:nvPicPr>
          <p:cNvPr id="19" name="Picture 18">
            <a:extLst>
              <a:ext uri="{FF2B5EF4-FFF2-40B4-BE49-F238E27FC236}">
                <a16:creationId xmlns:a16="http://schemas.microsoft.com/office/drawing/2014/main" id="{8760724D-7DC9-41A3-B4D7-9EFE4E7F65AF}"/>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18439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dirty="0"/>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3"/>
                </a:solidFill>
              </a:defRPr>
            </a:lvl1pPr>
          </a:lstStyle>
          <a:p>
            <a:pPr lvl="0"/>
            <a:r>
              <a:rPr lang="en-US" dirty="0"/>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3"/>
                </a:solidFill>
              </a:defRPr>
            </a:lvl2pPr>
            <a:lvl3pPr marL="0" indent="0">
              <a:buNone/>
              <a:defRPr/>
            </a:lvl3pPr>
          </a:lstStyle>
          <a:p>
            <a:pPr lvl="0"/>
            <a:r>
              <a:rPr lang="en-US" dirty="0"/>
              <a:t>“Click to edit text”</a:t>
            </a:r>
          </a:p>
          <a:p>
            <a:pPr lvl="1"/>
            <a:r>
              <a:rPr lang="en-US" dirty="0"/>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30162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Quotes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198" y="381000"/>
            <a:ext cx="10287000" cy="693337"/>
          </a:xfrm>
        </p:spPr>
        <p:txBody>
          <a:bodyPr anchor="ctr">
            <a:noAutofit/>
          </a:bodyPr>
          <a:lstStyle>
            <a:lvl1pPr>
              <a:lnSpc>
                <a:spcPct val="100000"/>
              </a:lnSpc>
              <a:defRPr lang="en-US" sz="3200" b="1" i="0" kern="1200" cap="none" baseline="0" dirty="0">
                <a:solidFill>
                  <a:schemeClr val="tx1"/>
                </a:solidFill>
                <a:latin typeface="+mn-lt"/>
                <a:ea typeface="Arial Narrow" charset="0"/>
                <a:cs typeface="Arial Narrow" charset="0"/>
              </a:defRPr>
            </a:lvl1pPr>
          </a:lstStyle>
          <a:p>
            <a:r>
              <a:rPr lang="en-US" dirty="0"/>
              <a:t>Slide Title, Arial 32 pt.</a:t>
            </a:r>
          </a:p>
        </p:txBody>
      </p:sp>
      <p:sp>
        <p:nvSpPr>
          <p:cNvPr id="9" name="Text Placeholder 9"/>
          <p:cNvSpPr>
            <a:spLocks noGrp="1"/>
          </p:cNvSpPr>
          <p:nvPr>
            <p:ph type="body" sz="quarter" idx="28" hasCustomPrompt="1"/>
          </p:nvPr>
        </p:nvSpPr>
        <p:spPr>
          <a:xfrm>
            <a:off x="457199" y="1243584"/>
            <a:ext cx="10286999" cy="491372"/>
          </a:xfrm>
          <a:prstGeom prst="rect">
            <a:avLst/>
          </a:prstGeom>
        </p:spPr>
        <p:txBody>
          <a:bodyPr anchor="ctr">
            <a:noAutofit/>
          </a:bodyPr>
          <a:lstStyle>
            <a:lvl1pPr>
              <a:defRPr b="1" cap="none" baseline="0">
                <a:solidFill>
                  <a:schemeClr val="accent3"/>
                </a:solidFill>
              </a:defRPr>
            </a:lvl1pPr>
          </a:lstStyle>
          <a:p>
            <a:pPr lvl="0"/>
            <a:r>
              <a:rPr lang="en-US" dirty="0"/>
              <a:t>Slide Subtitle, Arial 24 pt.</a:t>
            </a:r>
          </a:p>
        </p:txBody>
      </p:sp>
      <p:sp>
        <p:nvSpPr>
          <p:cNvPr id="2" name="Slide Number Placeholder 1"/>
          <p:cNvSpPr>
            <a:spLocks noGrp="1"/>
          </p:cNvSpPr>
          <p:nvPr>
            <p:ph type="sldNum" sz="quarter" idx="35"/>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3" name="Text Placeholder 12">
            <a:extLst>
              <a:ext uri="{FF2B5EF4-FFF2-40B4-BE49-F238E27FC236}">
                <a16:creationId xmlns:a16="http://schemas.microsoft.com/office/drawing/2014/main" id="{455541CB-C5CF-406B-A04F-B92D0DF858F7}"/>
              </a:ext>
            </a:extLst>
          </p:cNvPr>
          <p:cNvSpPr>
            <a:spLocks noGrp="1"/>
          </p:cNvSpPr>
          <p:nvPr>
            <p:ph type="body" sz="quarter" idx="38" hasCustomPrompt="1"/>
          </p:nvPr>
        </p:nvSpPr>
        <p:spPr>
          <a:xfrm>
            <a:off x="457200" y="1950142"/>
            <a:ext cx="5524500" cy="4298258"/>
          </a:xfrm>
        </p:spPr>
        <p:txBody>
          <a:bodyPr/>
          <a:lstStyle>
            <a:lvl1pPr>
              <a:buFontTx/>
              <a:buNone/>
              <a:defRPr cap="none" baseline="0"/>
            </a:lvl1pPr>
            <a:lvl2pPr marL="352425" indent="-342900">
              <a:buClr>
                <a:schemeClr val="accent3"/>
              </a:buClr>
              <a:buFont typeface="Arial" panose="020B0604020202020204" pitchFamily="34" charset="0"/>
              <a:buChar char="‒"/>
              <a:defRPr sz="1600" cap="none" baseline="0">
                <a:solidFill>
                  <a:schemeClr val="accent3"/>
                </a:solidFill>
              </a:defRPr>
            </a:lvl2pPr>
            <a:lvl3pPr marL="0" indent="0">
              <a:buFontTx/>
              <a:buNone/>
              <a:defRPr/>
            </a:lvl3pPr>
            <a:lvl4pPr marL="346075" indent="0">
              <a:buFontTx/>
              <a:buNone/>
              <a:defRPr/>
            </a:lvl4pPr>
            <a:lvl5pPr marL="1203325" indent="0">
              <a:buFontTx/>
              <a:buNone/>
              <a:defRPr/>
            </a:lvl5pPr>
          </a:lstStyle>
          <a:p>
            <a:pPr lvl="0"/>
            <a:r>
              <a:rPr lang="en-US" dirty="0"/>
              <a:t>“Click to edit textbox text”</a:t>
            </a:r>
          </a:p>
          <a:p>
            <a:pPr lvl="1"/>
            <a:r>
              <a:rPr lang="en-US" dirty="0"/>
              <a:t>Source</a:t>
            </a:r>
          </a:p>
        </p:txBody>
      </p:sp>
      <p:pic>
        <p:nvPicPr>
          <p:cNvPr id="10" name="Picture 9">
            <a:extLst>
              <a:ext uri="{FF2B5EF4-FFF2-40B4-BE49-F238E27FC236}">
                <a16:creationId xmlns:a16="http://schemas.microsoft.com/office/drawing/2014/main" id="{154F11A7-B65F-415E-B94A-A94E3E683519}"/>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95995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lnSpc>
                <a:spcPct val="100000"/>
              </a:lnSpc>
              <a:defRPr sz="3200" baseline="0">
                <a:solidFill>
                  <a:schemeClr val="tx1"/>
                </a:solidFill>
              </a:defRPr>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F77DB5DA-42BB-4CA2-904F-B5CFF726EB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624103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baseline="0">
                <a:solidFill>
                  <a:schemeClr val="tx1"/>
                </a:solidFill>
              </a:defRPr>
            </a:lvl1pPr>
          </a:lstStyle>
          <a:p>
            <a:r>
              <a:rPr lang="en-US" dirty="0"/>
              <a:t>Slide Title, Arial 32 pt.</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90FC7C9F-14F4-4ECF-8292-C4068523692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899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Layout with 3 images_White">
    <p:spTree>
      <p:nvGrpSpPr>
        <p:cNvPr id="1" name=""/>
        <p:cNvGrpSpPr/>
        <p:nvPr/>
      </p:nvGrpSpPr>
      <p:grpSpPr>
        <a:xfrm>
          <a:off x="0" y="0"/>
          <a:ext cx="0" cy="0"/>
          <a:chOff x="0" y="0"/>
          <a:chExt cx="0" cy="0"/>
        </a:xfrm>
      </p:grpSpPr>
      <p:sp>
        <p:nvSpPr>
          <p:cNvPr id="4" name="Picture Placeholder 15">
            <a:extLst>
              <a:ext uri="{FF2B5EF4-FFF2-40B4-BE49-F238E27FC236}">
                <a16:creationId xmlns:a16="http://schemas.microsoft.com/office/drawing/2014/main" id="{C17A7C1D-9302-46DF-BFD2-2563B3044F33}"/>
              </a:ext>
            </a:extLst>
          </p:cNvPr>
          <p:cNvSpPr>
            <a:spLocks noGrp="1"/>
          </p:cNvSpPr>
          <p:nvPr>
            <p:ph type="pic" sz="quarter" idx="11" hasCustomPrompt="1"/>
          </p:nvPr>
        </p:nvSpPr>
        <p:spPr>
          <a:xfrm>
            <a:off x="46037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5" name="Text Placeholder 2">
            <a:extLst>
              <a:ext uri="{FF2B5EF4-FFF2-40B4-BE49-F238E27FC236}">
                <a16:creationId xmlns:a16="http://schemas.microsoft.com/office/drawing/2014/main" id="{AA7B1DE9-CA71-42BD-9B26-D9339CAA7D41}"/>
              </a:ext>
            </a:extLst>
          </p:cNvPr>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6" name="Text Placeholder 2">
            <a:extLst>
              <a:ext uri="{FF2B5EF4-FFF2-40B4-BE49-F238E27FC236}">
                <a16:creationId xmlns:a16="http://schemas.microsoft.com/office/drawing/2014/main" id="{78B7A906-EB1D-499D-959E-380FA592A279}"/>
              </a:ext>
            </a:extLst>
          </p:cNvPr>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7" name="Text Placeholder 2">
            <a:extLst>
              <a:ext uri="{FF2B5EF4-FFF2-40B4-BE49-F238E27FC236}">
                <a16:creationId xmlns:a16="http://schemas.microsoft.com/office/drawing/2014/main" id="{B17D182C-B7C1-4A31-8D96-D4347894F547}"/>
              </a:ext>
            </a:extLst>
          </p:cNvPr>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8" name="Title 2">
            <a:extLst>
              <a:ext uri="{FF2B5EF4-FFF2-40B4-BE49-F238E27FC236}">
                <a16:creationId xmlns:a16="http://schemas.microsoft.com/office/drawing/2014/main" id="{922C69B3-553F-4B75-92CD-C2E5F0257497}"/>
              </a:ext>
            </a:extLst>
          </p:cNvPr>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dirty="0"/>
              <a:t>Slide Title, Arial 32 Pt.</a:t>
            </a:r>
          </a:p>
        </p:txBody>
      </p:sp>
      <p:sp>
        <p:nvSpPr>
          <p:cNvPr id="9" name="Picture Placeholder 15">
            <a:extLst>
              <a:ext uri="{FF2B5EF4-FFF2-40B4-BE49-F238E27FC236}">
                <a16:creationId xmlns:a16="http://schemas.microsoft.com/office/drawing/2014/main" id="{F10644E1-3533-428D-AA0F-AA03DB375A43}"/>
              </a:ext>
            </a:extLst>
          </p:cNvPr>
          <p:cNvSpPr>
            <a:spLocks noGrp="1"/>
          </p:cNvSpPr>
          <p:nvPr>
            <p:ph type="pic" sz="quarter" idx="18" hasCustomPrompt="1"/>
          </p:nvPr>
        </p:nvSpPr>
        <p:spPr>
          <a:xfrm>
            <a:off x="4370762"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10" name="Picture Placeholder 15">
            <a:extLst>
              <a:ext uri="{FF2B5EF4-FFF2-40B4-BE49-F238E27FC236}">
                <a16:creationId xmlns:a16="http://schemas.microsoft.com/office/drawing/2014/main" id="{EF8827F1-E2DD-4721-A465-2C94E4576CF8}"/>
              </a:ext>
            </a:extLst>
          </p:cNvPr>
          <p:cNvSpPr>
            <a:spLocks noGrp="1"/>
          </p:cNvSpPr>
          <p:nvPr>
            <p:ph type="pic" sz="quarter" idx="19" hasCustomPrompt="1"/>
          </p:nvPr>
        </p:nvSpPr>
        <p:spPr>
          <a:xfrm>
            <a:off x="828114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11" name="Slide Number Placeholder 1">
            <a:extLst>
              <a:ext uri="{FF2B5EF4-FFF2-40B4-BE49-F238E27FC236}">
                <a16:creationId xmlns:a16="http://schemas.microsoft.com/office/drawing/2014/main" id="{9A2B402E-14C9-4EFD-AD52-31E6737BAC77}"/>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12" name="Text Placeholder 3">
            <a:extLst>
              <a:ext uri="{FF2B5EF4-FFF2-40B4-BE49-F238E27FC236}">
                <a16:creationId xmlns:a16="http://schemas.microsoft.com/office/drawing/2014/main" id="{1BC3AF4F-971E-44BB-969D-03F43AC5AB07}"/>
              </a:ext>
            </a:extLst>
          </p:cNvPr>
          <p:cNvSpPr>
            <a:spLocks noGrp="1"/>
          </p:cNvSpPr>
          <p:nvPr>
            <p:ph type="body" sz="quarter" idx="21" hasCustomPrompt="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sp>
        <p:nvSpPr>
          <p:cNvPr id="13" name="Text Placeholder 3">
            <a:extLst>
              <a:ext uri="{FF2B5EF4-FFF2-40B4-BE49-F238E27FC236}">
                <a16:creationId xmlns:a16="http://schemas.microsoft.com/office/drawing/2014/main" id="{9CC3B5CE-E496-4DA0-B5A8-0994638A36C6}"/>
              </a:ext>
            </a:extLst>
          </p:cNvPr>
          <p:cNvSpPr>
            <a:spLocks noGrp="1"/>
          </p:cNvSpPr>
          <p:nvPr>
            <p:ph type="body" sz="quarter" idx="22" hasCustomPrompt="1"/>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sp>
        <p:nvSpPr>
          <p:cNvPr id="14" name="Text Placeholder 3">
            <a:extLst>
              <a:ext uri="{FF2B5EF4-FFF2-40B4-BE49-F238E27FC236}">
                <a16:creationId xmlns:a16="http://schemas.microsoft.com/office/drawing/2014/main" id="{FF3DD72D-1670-4699-8773-84D4F0CBC225}"/>
              </a:ext>
            </a:extLst>
          </p:cNvPr>
          <p:cNvSpPr>
            <a:spLocks noGrp="1"/>
          </p:cNvSpPr>
          <p:nvPr>
            <p:ph type="body" sz="quarter" idx="23" hasCustomPrompt="1"/>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pic>
        <p:nvPicPr>
          <p:cNvPr id="16" name="Graphic 15">
            <a:extLst>
              <a:ext uri="{FF2B5EF4-FFF2-40B4-BE49-F238E27FC236}">
                <a16:creationId xmlns:a16="http://schemas.microsoft.com/office/drawing/2014/main" id="{66F3B8E4-DB18-4FC1-8CAF-354A8BCE60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9646928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4" name="Picture 3">
            <a:extLst>
              <a:ext uri="{FF2B5EF4-FFF2-40B4-BE49-F238E27FC236}">
                <a16:creationId xmlns:a16="http://schemas.microsoft.com/office/drawing/2014/main" id="{79F3A80F-4B09-474F-AC6A-0B559CF8FE7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346961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tx2">
              <a:lumMod val="95000"/>
            </a:schemeClr>
          </a:solidFill>
        </p:spPr>
        <p:txBody>
          <a:bodyPr/>
          <a:lstStyle>
            <a:lvl1pPr algn="ctr">
              <a:defRPr sz="1400" b="0" cap="none">
                <a:solidFill>
                  <a:srgbClr val="0B2338"/>
                </a:solidFill>
              </a:defRPr>
            </a:lvl1pPr>
          </a:lstStyle>
          <a:p>
            <a:r>
              <a:rPr lang="en-US" dirty="0"/>
              <a:t>Drag video to placeholder or click on icon to place video from file. </a:t>
            </a:r>
          </a:p>
        </p:txBody>
      </p:sp>
      <p:sp>
        <p:nvSpPr>
          <p:cNvPr id="8" name="Title 7"/>
          <p:cNvSpPr>
            <a:spLocks noGrp="1"/>
          </p:cNvSpPr>
          <p:nvPr>
            <p:ph type="title" hasCustomPrompt="1"/>
          </p:nvPr>
        </p:nvSpPr>
        <p:spPr>
          <a:xfrm>
            <a:off x="457200" y="381000"/>
            <a:ext cx="11277600" cy="693337"/>
          </a:xfrm>
        </p:spPr>
        <p:txBody>
          <a:bodyPr anchor="ctr">
            <a:noAutofit/>
          </a:bodyP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dirty="0"/>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3932084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84048"/>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661859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e Chart With Tex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t"/>
          <a:lstStyle>
            <a:lvl1pPr algn="ctr">
              <a:defRPr sz="3200"/>
            </a:lvl1pPr>
          </a:lstStyle>
          <a:p>
            <a:r>
              <a:rPr lang="en-US" dirty="0"/>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797082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Pie Chart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B26110B8-B9E5-4246-B47F-CD94B48C5BC1}"/>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884766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Bar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34440"/>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02581A30-CC92-4726-A92B-33943355A5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5276984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39801"/>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29121966-19EA-4D11-9FC9-0C873119044C}"/>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430611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meline Vertical_Short">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p:nvPr userDrawn="1"/>
        </p:nvCxnSpPr>
        <p:spPr>
          <a:xfrm flipH="1">
            <a:off x="8492902" y="1469403"/>
            <a:ext cx="15740" cy="466344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30" name="Text Placeholder 14">
            <a:extLst>
              <a:ext uri="{FF2B5EF4-FFF2-40B4-BE49-F238E27FC236}">
                <a16:creationId xmlns:a16="http://schemas.microsoft.com/office/drawing/2014/main" id="{EFCD65FE-8E21-4D83-BA34-36B16ADDC6AD}"/>
              </a:ext>
            </a:extLst>
          </p:cNvPr>
          <p:cNvSpPr>
            <a:spLocks noGrp="1"/>
          </p:cNvSpPr>
          <p:nvPr>
            <p:ph type="body" sz="quarter" idx="12" hasCustomPrompt="1"/>
          </p:nvPr>
        </p:nvSpPr>
        <p:spPr>
          <a:xfrm>
            <a:off x="465111" y="1950142"/>
            <a:ext cx="5190417" cy="4264311"/>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EAF4907B-AB42-4085-A733-84543E3891E5}"/>
              </a:ext>
            </a:extLst>
          </p:cNvPr>
          <p:cNvPicPr>
            <a:picLocks/>
          </p:cNvPicPr>
          <p:nvPr userDrawn="1"/>
        </p:nvPicPr>
        <p:blipFill>
          <a:blip r:embed="rId2"/>
          <a:stretch>
            <a:fillRect/>
          </a:stretch>
        </p:blipFill>
        <p:spPr>
          <a:xfrm>
            <a:off x="460374" y="6518444"/>
            <a:ext cx="557700" cy="154923"/>
          </a:xfrm>
          <a:prstGeom prst="rect">
            <a:avLst/>
          </a:prstGeom>
        </p:spPr>
      </p:pic>
      <p:sp>
        <p:nvSpPr>
          <p:cNvPr id="31" name="Oval 30">
            <a:extLst>
              <a:ext uri="{FF2B5EF4-FFF2-40B4-BE49-F238E27FC236}">
                <a16:creationId xmlns:a16="http://schemas.microsoft.com/office/drawing/2014/main" id="{45221AF0-44E5-435A-A5F3-80703E0176B8}"/>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D3DE4E3-7AB4-4F9F-A21F-5ABD1FBFD442}"/>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65ACCE7-B0BD-4653-8D2D-FAC99EC5ABC7}"/>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0ABA0F-68A8-439D-9E59-6E822802F7B9}"/>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5648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meline Vertical_Extended 1">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a:cxnSpLocks/>
          </p:cNvCxnSpPr>
          <p:nvPr userDrawn="1"/>
        </p:nvCxnSpPr>
        <p:spPr>
          <a:xfrm flipH="1">
            <a:off x="8497870" y="1469403"/>
            <a:ext cx="18642" cy="552319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2011</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2010</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2014</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2015</a:t>
            </a:r>
          </a:p>
        </p:txBody>
      </p:sp>
      <p:sp>
        <p:nvSpPr>
          <p:cNvPr id="30" name="Text Placeholder 11">
            <a:extLst>
              <a:ext uri="{FF2B5EF4-FFF2-40B4-BE49-F238E27FC236}">
                <a16:creationId xmlns:a16="http://schemas.microsoft.com/office/drawing/2014/main" id="{3B489350-C810-F747-8618-803CE32AB658}"/>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31" name="Content Placeholder 12">
            <a:extLst>
              <a:ext uri="{FF2B5EF4-FFF2-40B4-BE49-F238E27FC236}">
                <a16:creationId xmlns:a16="http://schemas.microsoft.com/office/drawing/2014/main" id="{FFF08DC9-5516-C943-85E4-AF95CAA8B3CA}"/>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C6163C09-67F3-46C5-86D7-A7A826259F2B}"/>
              </a:ext>
            </a:extLst>
          </p:cNvPr>
          <p:cNvSpPr>
            <a:spLocks noGrp="1"/>
          </p:cNvSpPr>
          <p:nvPr>
            <p:ph type="body" sz="quarter" idx="12" hasCustomPrompt="1"/>
          </p:nvPr>
        </p:nvSpPr>
        <p:spPr>
          <a:xfrm>
            <a:off x="465111" y="1947672"/>
            <a:ext cx="5190417" cy="4300728"/>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06614CE4-CA70-4BC9-9A09-C7D82F305081}"/>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F3D3AA6-F496-48FD-B37C-CFD89D97114D}"/>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21F34B-1160-4557-9863-AE5D2033D5DD}"/>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2785919-2DE5-4BD9-8676-3E37BEF19754}"/>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9DA351-B5CC-4C16-B498-9DA5317EC3DB}"/>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652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meline Vertical_Extended 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65111" y="389583"/>
            <a:ext cx="7620000" cy="585216"/>
          </a:xfrm>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602224" cy="350838"/>
          </a:xfrm>
          <a:prstGeom prst="rect">
            <a:avLst/>
          </a:prstGeom>
        </p:spPr>
        <p:txBody>
          <a:bodyPr anchor="ctr">
            <a:noAutofit/>
          </a:bodyPr>
          <a:lstStyle>
            <a:lvl1pPr>
              <a:defRPr b="1" baseline="0">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a:cxnSpLocks/>
          </p:cNvCxnSpPr>
          <p:nvPr userDrawn="1"/>
        </p:nvCxnSpPr>
        <p:spPr>
          <a:xfrm flipH="1">
            <a:off x="8500772" y="0"/>
            <a:ext cx="18288" cy="5998247"/>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9" name="Text Placeholder 11">
            <a:extLst>
              <a:ext uri="{FF2B5EF4-FFF2-40B4-BE49-F238E27FC236}">
                <a16:creationId xmlns:a16="http://schemas.microsoft.com/office/drawing/2014/main" id="{B1CC5B96-EADC-144C-B345-5D69DE7E13BC}"/>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30" name="Content Placeholder 12">
            <a:extLst>
              <a:ext uri="{FF2B5EF4-FFF2-40B4-BE49-F238E27FC236}">
                <a16:creationId xmlns:a16="http://schemas.microsoft.com/office/drawing/2014/main" id="{36F3249E-7F49-2146-8A31-74BE6B6932AB}"/>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9A045578-08BA-467F-A528-43EAFE62D5B6}"/>
              </a:ext>
            </a:extLst>
          </p:cNvPr>
          <p:cNvSpPr>
            <a:spLocks noGrp="1"/>
          </p:cNvSpPr>
          <p:nvPr>
            <p:ph type="body" sz="quarter" idx="12" hasCustomPrompt="1"/>
          </p:nvPr>
        </p:nvSpPr>
        <p:spPr>
          <a:xfrm>
            <a:off x="456019" y="1947672"/>
            <a:ext cx="5190417" cy="4300728"/>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8CE55179-E9D2-43F4-AFF0-971EB8B01535}"/>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5880C37-78FE-4CF8-A2D1-9F2096A9AD8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9981EC-B700-40AA-9BBB-FC70A2A99716}"/>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6CBAE5-196B-4DE0-83DB-84C7B9E8C8AE}"/>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9236D2-34B2-470A-A875-2D451B66B602}"/>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57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ullet List_White">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905"/>
            <a:ext cx="11277600" cy="693337"/>
          </a:xfrm>
        </p:spPr>
        <p:txBody>
          <a:bodyPr/>
          <a:lstStyle>
            <a:lvl1pPr>
              <a:defRPr sz="3200">
                <a:solidFill>
                  <a:schemeClr val="tx2"/>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246909"/>
            <a:ext cx="11277600" cy="5001491"/>
          </a:xfrm>
        </p:spPr>
        <p:txBody>
          <a:bodyPr>
            <a:noAutofit/>
          </a:bodyPr>
          <a:lstStyle>
            <a:lvl1pPr marL="225425" indent="-225425">
              <a:buFont typeface="Wingdings" panose="05000000000000000000" pitchFamily="2" charset="2"/>
              <a:buChar char="§"/>
              <a:defRPr b="0">
                <a:solidFill>
                  <a:schemeClr val="tx2"/>
                </a:solidFill>
              </a:defRPr>
            </a:lvl1pPr>
            <a:lvl2pPr marL="688975" indent="-344488">
              <a:buClr>
                <a:schemeClr val="tx1"/>
              </a:buClr>
              <a:buSzPct val="100000"/>
              <a:buFont typeface="Wingdings" panose="05000000000000000000" pitchFamily="2" charset="2"/>
              <a:buChar char="§"/>
              <a:defRPr>
                <a:solidFill>
                  <a:schemeClr val="tx2"/>
                </a:solidFill>
              </a:defRPr>
            </a:lvl2pPr>
            <a:lvl3pPr marL="1033463" indent="-344488">
              <a:buSzPct val="100000"/>
              <a:buFont typeface="Wingdings" panose="05000000000000000000" pitchFamily="2" charset="2"/>
              <a:buChar char="§"/>
              <a:defRPr sz="2200">
                <a:solidFill>
                  <a:schemeClr val="tx2"/>
                </a:solidFill>
              </a:defRPr>
            </a:lvl3pPr>
            <a:lvl4pPr marL="1033463" indent="-344488">
              <a:buFont typeface="Courier New" panose="02070309020205020404" pitchFamily="49" charset="0"/>
              <a:buChar char="o"/>
              <a:defRPr sz="2200">
                <a:solidFill>
                  <a:schemeClr val="tx2"/>
                </a:solidFill>
              </a:defRPr>
            </a:lvl4pPr>
            <a:lvl5pPr marL="1377950" indent="-238125">
              <a:buSzPct val="100000"/>
              <a:buFont typeface="Wingdings" panose="05000000000000000000" pitchFamily="2" charset="2"/>
              <a:buChar char="§"/>
              <a:defRPr sz="1800">
                <a:solidFill>
                  <a:schemeClr val="tx2"/>
                </a:solidFill>
              </a:defRPr>
            </a:lvl5pPr>
            <a:lvl6pPr marL="1603375" indent="-225425">
              <a:buSzPct val="100000"/>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10" name="Graphic 9">
            <a:extLst>
              <a:ext uri="{FF2B5EF4-FFF2-40B4-BE49-F238E27FC236}">
                <a16:creationId xmlns:a16="http://schemas.microsoft.com/office/drawing/2014/main" id="{49099A86-3DE4-41E9-9CDD-9E48744D9D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863610905"/>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dirty="0"/>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 </a:t>
            </a:r>
            <a:r>
              <a:rPr lang="en-US" dirty="0" err="1"/>
              <a:t>commodo</a:t>
            </a:r>
            <a:r>
              <a:rPr lang="en-US" dirty="0"/>
              <a:t> </a:t>
            </a:r>
            <a:r>
              <a:rPr lang="en-US" dirty="0" err="1"/>
              <a:t>luctus</a:t>
            </a:r>
            <a:r>
              <a:rPr lang="en-US" dirty="0"/>
              <a:t>, nisi </a:t>
            </a:r>
            <a:r>
              <a:rPr lang="en-US" dirty="0" err="1"/>
              <a:t>erat</a:t>
            </a:r>
            <a:r>
              <a:rPr lang="en-US" dirty="0"/>
              <a:t>.</a:t>
            </a:r>
          </a:p>
        </p:txBody>
      </p:sp>
      <p:sp>
        <p:nvSpPr>
          <p:cNvPr id="11" name="Content Placeholder 12"/>
          <p:cNvSpPr>
            <a:spLocks noGrp="1"/>
          </p:cNvSpPr>
          <p:nvPr>
            <p:ph sz="quarter" idx="21"/>
          </p:nvPr>
        </p:nvSpPr>
        <p:spPr>
          <a:xfrm>
            <a:off x="4855492" y="1173805"/>
            <a:ext cx="9144" cy="2149690"/>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tx2">
              <a:lumMod val="95000"/>
            </a:schemeClr>
          </a:solidFill>
        </p:spPr>
        <p:txBody>
          <a:bodyPr tIns="91440" anchor="t">
            <a:normAutofit/>
          </a:bodyPr>
          <a:lstStyle>
            <a:lvl1pPr marL="0" indent="0" algn="ctr">
              <a:buFont typeface="Arial" charset="0"/>
              <a:buNone/>
              <a:defRPr sz="1000" b="0" i="0" cap="none">
                <a:solidFill>
                  <a:srgbClr val="0B2338"/>
                </a:solidFill>
                <a:latin typeface="Arial Regular" charset="0"/>
                <a:ea typeface="Arial Regular" charset="0"/>
                <a:cs typeface="Arial Regular" charset="0"/>
              </a:defRPr>
            </a:lvl1pPr>
          </a:lstStyle>
          <a:p>
            <a:r>
              <a:rPr lang="en-US" dirty="0"/>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pic>
        <p:nvPicPr>
          <p:cNvPr id="26" name="Picture 25">
            <a:extLst>
              <a:ext uri="{FF2B5EF4-FFF2-40B4-BE49-F238E27FC236}">
                <a16:creationId xmlns:a16="http://schemas.microsoft.com/office/drawing/2014/main" id="{B081D806-57EA-4AF1-804A-82512300C1B8}"/>
              </a:ext>
            </a:extLst>
          </p:cNvPr>
          <p:cNvPicPr>
            <a:picLocks/>
          </p:cNvPicPr>
          <p:nvPr userDrawn="1"/>
        </p:nvPicPr>
        <p:blipFill>
          <a:blip r:embed="rId2"/>
          <a:stretch>
            <a:fillRect/>
          </a:stretch>
        </p:blipFill>
        <p:spPr>
          <a:xfrm>
            <a:off x="460374" y="6518444"/>
            <a:ext cx="557700" cy="154923"/>
          </a:xfrm>
          <a:prstGeom prst="rect">
            <a:avLst/>
          </a:prstGeom>
        </p:spPr>
      </p:pic>
      <p:sp>
        <p:nvSpPr>
          <p:cNvPr id="29" name="Text Placeholder 20">
            <a:extLst>
              <a:ext uri="{FF2B5EF4-FFF2-40B4-BE49-F238E27FC236}">
                <a16:creationId xmlns:a16="http://schemas.microsoft.com/office/drawing/2014/main" id="{184C264F-0E9F-491A-B9F1-689D83291E1F}"/>
              </a:ext>
            </a:extLst>
          </p:cNvPr>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30" name="Oval 29">
            <a:extLst>
              <a:ext uri="{FF2B5EF4-FFF2-40B4-BE49-F238E27FC236}">
                <a16:creationId xmlns:a16="http://schemas.microsoft.com/office/drawing/2014/main" id="{C6D05E11-516A-48DD-915D-750404B133B4}"/>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7184C83-DCBA-4EA4-865C-08BB84947FEB}"/>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07D54D-1928-453C-A10F-D11DAE69D5F4}"/>
              </a:ext>
            </a:extLst>
          </p:cNvPr>
          <p:cNvSpPr/>
          <p:nvPr userDrawn="1"/>
        </p:nvSpPr>
        <p:spPr>
          <a:xfrm>
            <a:off x="2747520" y="3323495"/>
            <a:ext cx="9144" cy="28008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42A626-EA4A-412E-BA23-217FD25FF006}"/>
              </a:ext>
            </a:extLst>
          </p:cNvPr>
          <p:cNvSpPr/>
          <p:nvPr userDrawn="1"/>
        </p:nvSpPr>
        <p:spPr>
          <a:xfrm>
            <a:off x="805702" y="298586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DB29EC-A6A1-4B64-ABB7-A5081788F7FD}"/>
              </a:ext>
            </a:extLst>
          </p:cNvPr>
          <p:cNvSpPr/>
          <p:nvPr userDrawn="1"/>
        </p:nvSpPr>
        <p:spPr>
          <a:xfrm>
            <a:off x="8771202" y="3295436"/>
            <a:ext cx="9144" cy="64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0">
            <a:extLst>
              <a:ext uri="{FF2B5EF4-FFF2-40B4-BE49-F238E27FC236}">
                <a16:creationId xmlns:a16="http://schemas.microsoft.com/office/drawing/2014/main" id="{305A4E1B-C39C-40EC-B1B1-0EA162CF6134}"/>
              </a:ext>
            </a:extLst>
          </p:cNvPr>
          <p:cNvSpPr>
            <a:spLocks noGrp="1"/>
          </p:cNvSpPr>
          <p:nvPr>
            <p:ph type="body" sz="quarter" idx="46" hasCustomPrompt="1"/>
          </p:nvPr>
        </p:nvSpPr>
        <p:spPr>
          <a:xfrm>
            <a:off x="5242318" y="3233347"/>
            <a:ext cx="148090" cy="150176"/>
          </a:xfrm>
          <a:prstGeom prst="ellipse">
            <a:avLst/>
          </a:prstGeom>
          <a:solidFill>
            <a:schemeClr val="tx1"/>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es</a:t>
            </a:r>
          </a:p>
        </p:txBody>
      </p:sp>
      <p:sp>
        <p:nvSpPr>
          <p:cNvPr id="36" name="Text Placeholder 20">
            <a:extLst>
              <a:ext uri="{FF2B5EF4-FFF2-40B4-BE49-F238E27FC236}">
                <a16:creationId xmlns:a16="http://schemas.microsoft.com/office/drawing/2014/main" id="{389C5EC8-26B5-4663-B314-DAAC656E7357}"/>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37" name="Rectangle 36">
            <a:extLst>
              <a:ext uri="{FF2B5EF4-FFF2-40B4-BE49-F238E27FC236}">
                <a16:creationId xmlns:a16="http://schemas.microsoft.com/office/drawing/2014/main" id="{A6E3CE03-3EFE-4EAA-9C4F-718840AEC4F4}"/>
              </a:ext>
            </a:extLst>
          </p:cNvPr>
          <p:cNvSpPr/>
          <p:nvPr userDrawn="1"/>
        </p:nvSpPr>
        <p:spPr>
          <a:xfrm>
            <a:off x="6865399" y="305893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05CF11-6079-4A46-9F66-36F69F7B6F4E}"/>
              </a:ext>
            </a:extLst>
          </p:cNvPr>
          <p:cNvSpPr/>
          <p:nvPr userDrawn="1"/>
        </p:nvSpPr>
        <p:spPr>
          <a:xfrm>
            <a:off x="4846984" y="1045413"/>
            <a:ext cx="9144" cy="219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C22A85A3-DEB6-42BA-A2FF-9B8761594B09}"/>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40" name="Rectangle 39">
            <a:extLst>
              <a:ext uri="{FF2B5EF4-FFF2-40B4-BE49-F238E27FC236}">
                <a16:creationId xmlns:a16="http://schemas.microsoft.com/office/drawing/2014/main" id="{A09A23BD-AEBB-4BB6-A3F7-B35D4EECB94E}"/>
              </a:ext>
            </a:extLst>
          </p:cNvPr>
          <p:cNvSpPr/>
          <p:nvPr userDrawn="1"/>
        </p:nvSpPr>
        <p:spPr>
          <a:xfrm>
            <a:off x="5309023" y="3394815"/>
            <a:ext cx="9144" cy="1097280"/>
          </a:xfrm>
          <a:prstGeom prst="rect">
            <a:avLst/>
          </a:prstGeom>
          <a:solidFill>
            <a:srgbClr val="D4D3D4"/>
          </a:solidFill>
          <a:ln>
            <a:solidFill>
              <a:srgbClr val="D4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6973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E3EA8C-78AF-48A7-A538-DDBFC2B390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116" y="4615356"/>
            <a:ext cx="355600" cy="288747"/>
          </a:xfrm>
          <a:prstGeom prst="rect">
            <a:avLst/>
          </a:prstGeom>
        </p:spPr>
      </p:pic>
      <p:pic>
        <p:nvPicPr>
          <p:cNvPr id="5" name="Picture 4">
            <a:extLst>
              <a:ext uri="{FF2B5EF4-FFF2-40B4-BE49-F238E27FC236}">
                <a16:creationId xmlns:a16="http://schemas.microsoft.com/office/drawing/2014/main" id="{555D9D0C-1FB8-436D-B167-7D9E3864B6B7}"/>
              </a:ext>
            </a:extLst>
          </p:cNvPr>
          <p:cNvPicPr>
            <a:picLocks noChangeAspect="1"/>
          </p:cNvPicPr>
          <p:nvPr userDrawn="1"/>
        </p:nvPicPr>
        <p:blipFill>
          <a:blip r:embed="rId3"/>
          <a:stretch>
            <a:fillRect/>
          </a:stretch>
        </p:blipFill>
        <p:spPr>
          <a:xfrm>
            <a:off x="432912" y="4993711"/>
            <a:ext cx="496482" cy="486327"/>
          </a:xfrm>
          <a:prstGeom prst="rect">
            <a:avLst/>
          </a:prstGeom>
        </p:spPr>
      </p:pic>
      <p:pic>
        <p:nvPicPr>
          <p:cNvPr id="6" name="Picture 5">
            <a:extLst>
              <a:ext uri="{FF2B5EF4-FFF2-40B4-BE49-F238E27FC236}">
                <a16:creationId xmlns:a16="http://schemas.microsoft.com/office/drawing/2014/main" id="{E3D3F905-A55F-4DFE-B71C-27C0AD701714}"/>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7" name="Text Placeholder 9">
            <a:extLst>
              <a:ext uri="{FF2B5EF4-FFF2-40B4-BE49-F238E27FC236}">
                <a16:creationId xmlns:a16="http://schemas.microsoft.com/office/drawing/2014/main" id="{B473F95A-71DA-4E3E-9617-D9C1EF720A7A}"/>
              </a:ext>
            </a:extLst>
          </p:cNvPr>
          <p:cNvSpPr>
            <a:spLocks noGrp="1"/>
          </p:cNvSpPr>
          <p:nvPr>
            <p:ph type="body" sz="quarter" idx="12" hasCustomPrompt="1"/>
          </p:nvPr>
        </p:nvSpPr>
        <p:spPr>
          <a:xfrm>
            <a:off x="457200" y="3502152"/>
            <a:ext cx="6117336" cy="486327"/>
          </a:xfrm>
        </p:spPr>
        <p:txBody>
          <a:bodyPr/>
          <a:lstStyle>
            <a:lvl1pPr>
              <a:defRPr b="0"/>
            </a:lvl1pPr>
            <a:lvl2pPr>
              <a:defRPr/>
            </a:lvl2pPr>
            <a:lvl3pPr marL="0" indent="0">
              <a:buFontTx/>
              <a:buNone/>
              <a:defRPr/>
            </a:lvl3pPr>
            <a:lvl4pPr marL="346075" indent="0">
              <a:buFontTx/>
              <a:buNone/>
              <a:defRPr/>
            </a:lvl4pPr>
          </a:lstStyle>
          <a:p>
            <a:pPr lvl="0"/>
            <a:r>
              <a:rPr lang="en-US" dirty="0"/>
              <a:t>Name</a:t>
            </a:r>
          </a:p>
        </p:txBody>
      </p:sp>
      <p:sp>
        <p:nvSpPr>
          <p:cNvPr id="8" name="Text Placeholder 29">
            <a:extLst>
              <a:ext uri="{FF2B5EF4-FFF2-40B4-BE49-F238E27FC236}">
                <a16:creationId xmlns:a16="http://schemas.microsoft.com/office/drawing/2014/main" id="{27621E69-3136-412D-9F02-7617ED327F42}"/>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3" name="Text Placeholder 2">
            <a:extLst>
              <a:ext uri="{FF2B5EF4-FFF2-40B4-BE49-F238E27FC236}">
                <a16:creationId xmlns:a16="http://schemas.microsoft.com/office/drawing/2014/main" id="{BCBE1BCF-F049-4694-80D2-913C99FD72E1}"/>
              </a:ext>
            </a:extLst>
          </p:cNvPr>
          <p:cNvSpPr>
            <a:spLocks noGrp="1"/>
          </p:cNvSpPr>
          <p:nvPr>
            <p:ph type="body" sz="quarter" idx="20" hasCustomPrompt="1"/>
          </p:nvPr>
        </p:nvSpPr>
        <p:spPr>
          <a:xfrm>
            <a:off x="457200" y="4004767"/>
            <a:ext cx="6117336" cy="486327"/>
          </a:xfrm>
        </p:spPr>
        <p:txBody>
          <a:bodyPr/>
          <a:lstStyle>
            <a:lvl2pPr>
              <a:defRPr b="0"/>
            </a:lvl2pPr>
          </a:lstStyle>
          <a:p>
            <a:pPr lvl="1"/>
            <a:r>
              <a:rPr lang="en-US" dirty="0"/>
              <a:t>email@mitre.org</a:t>
            </a:r>
          </a:p>
        </p:txBody>
      </p:sp>
      <p:sp>
        <p:nvSpPr>
          <p:cNvPr id="10" name="Text Placeholder 9">
            <a:extLst>
              <a:ext uri="{FF2B5EF4-FFF2-40B4-BE49-F238E27FC236}">
                <a16:creationId xmlns:a16="http://schemas.microsoft.com/office/drawing/2014/main" id="{0D104053-087A-439B-AB7E-3D867AA16CF3}"/>
              </a:ext>
            </a:extLst>
          </p:cNvPr>
          <p:cNvSpPr>
            <a:spLocks noGrp="1"/>
          </p:cNvSpPr>
          <p:nvPr>
            <p:ph type="body" sz="quarter" idx="21" hasCustomPrompt="1"/>
          </p:nvPr>
        </p:nvSpPr>
        <p:spPr>
          <a:xfrm>
            <a:off x="929394" y="4510317"/>
            <a:ext cx="5645142" cy="485775"/>
          </a:xfrm>
        </p:spPr>
        <p:txBody>
          <a:bodyPr/>
          <a:lstStyle>
            <a:lvl2pPr>
              <a:defRPr b="0"/>
            </a:lvl2pPr>
          </a:lstStyle>
          <a:p>
            <a:pPr lvl="1"/>
            <a:r>
              <a:rPr lang="en-US" dirty="0"/>
              <a:t>@</a:t>
            </a:r>
            <a:r>
              <a:rPr lang="en-US" dirty="0" err="1"/>
              <a:t>TwitterHandle</a:t>
            </a:r>
            <a:endParaRPr lang="en-US" dirty="0"/>
          </a:p>
        </p:txBody>
      </p:sp>
      <p:sp>
        <p:nvSpPr>
          <p:cNvPr id="12" name="Text Placeholder 11">
            <a:extLst>
              <a:ext uri="{FF2B5EF4-FFF2-40B4-BE49-F238E27FC236}">
                <a16:creationId xmlns:a16="http://schemas.microsoft.com/office/drawing/2014/main" id="{77AD7FCA-DE2C-4CCC-8673-38B74D10C402}"/>
              </a:ext>
            </a:extLst>
          </p:cNvPr>
          <p:cNvSpPr>
            <a:spLocks noGrp="1"/>
          </p:cNvSpPr>
          <p:nvPr>
            <p:ph type="body" sz="quarter" idx="22" hasCustomPrompt="1"/>
          </p:nvPr>
        </p:nvSpPr>
        <p:spPr>
          <a:xfrm>
            <a:off x="929394" y="5063666"/>
            <a:ext cx="5647676" cy="511825"/>
          </a:xfrm>
        </p:spPr>
        <p:txBody>
          <a:bodyPr/>
          <a:lstStyle>
            <a:lvl2pPr>
              <a:defRPr b="0"/>
            </a:lvl2pPr>
          </a:lstStyle>
          <a:p>
            <a:pPr lvl="1"/>
            <a:r>
              <a:rPr lang="en-US" dirty="0"/>
              <a:t>linkedin.com/in/</a:t>
            </a:r>
            <a:r>
              <a:rPr lang="en-US" dirty="0" err="1"/>
              <a:t>firstnamelastname</a:t>
            </a:r>
            <a:endParaRPr lang="en-US" dirty="0"/>
          </a:p>
        </p:txBody>
      </p:sp>
    </p:spTree>
    <p:extLst>
      <p:ext uri="{BB962C8B-B14F-4D97-AF65-F5344CB8AC3E}">
        <p14:creationId xmlns:p14="http://schemas.microsoft.com/office/powerpoint/2010/main" val="4004820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589995"/>
          </a:xfrm>
        </p:spPr>
        <p:txBody>
          <a:bodyPr/>
          <a:lstStyle>
            <a:lvl1pPr>
              <a:defRPr/>
            </a:lvl1pPr>
            <a:lvl2pPr>
              <a:defRPr/>
            </a:lvl2pPr>
          </a:lstStyle>
          <a:p>
            <a:pPr lvl="0"/>
            <a:r>
              <a:rPr lang="en-US" dirty="0"/>
              <a:t>Project Name</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007"/>
            <a:ext cx="4174376" cy="414204"/>
          </a:xfrm>
          <a:prstGeom prst="rect">
            <a:avLst/>
          </a:prstGeom>
        </p:spPr>
      </p:pic>
      <p:sp>
        <p:nvSpPr>
          <p:cNvPr id="8" name="Text Placeholder 6">
            <a:extLst>
              <a:ext uri="{FF2B5EF4-FFF2-40B4-BE49-F238E27FC236}">
                <a16:creationId xmlns:a16="http://schemas.microsoft.com/office/drawing/2014/main" id="{15C892AD-B5C2-4E9D-A06B-A6C82AAA048D}"/>
              </a:ext>
            </a:extLst>
          </p:cNvPr>
          <p:cNvSpPr>
            <a:spLocks noGrp="1"/>
          </p:cNvSpPr>
          <p:nvPr>
            <p:ph type="body" sz="quarter" idx="13" hasCustomPrompt="1"/>
          </p:nvPr>
        </p:nvSpPr>
        <p:spPr>
          <a:xfrm>
            <a:off x="143220" y="122237"/>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br>
              <a:rPr lang="en-US" dirty="0"/>
            </a:b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57051AAF-6249-4F73-8776-E5F115F07B50}"/>
              </a:ext>
            </a:extLst>
          </p:cNvPr>
          <p:cNvSpPr>
            <a:spLocks noGrp="1"/>
          </p:cNvSpPr>
          <p:nvPr>
            <p:ph type="body" sz="quarter" idx="14" hasCustomPrompt="1"/>
          </p:nvPr>
        </p:nvSpPr>
        <p:spPr>
          <a:xfrm>
            <a:off x="457200" y="4125221"/>
            <a:ext cx="4765675" cy="589995"/>
          </a:xfrm>
        </p:spPr>
        <p:txBody>
          <a:bodyPr/>
          <a:lstStyle/>
          <a:p>
            <a:pPr lvl="0"/>
            <a:r>
              <a:rPr lang="en-US" dirty="0"/>
              <a:t>Project Number</a:t>
            </a:r>
          </a:p>
        </p:txBody>
      </p:sp>
      <p:sp>
        <p:nvSpPr>
          <p:cNvPr id="9" name="Text Placeholder 8">
            <a:extLst>
              <a:ext uri="{FF2B5EF4-FFF2-40B4-BE49-F238E27FC236}">
                <a16:creationId xmlns:a16="http://schemas.microsoft.com/office/drawing/2014/main" id="{E81EB0F6-AF25-4D65-BA70-6616444B8134}"/>
              </a:ext>
            </a:extLst>
          </p:cNvPr>
          <p:cNvSpPr>
            <a:spLocks noGrp="1"/>
          </p:cNvSpPr>
          <p:nvPr>
            <p:ph type="body" sz="quarter" idx="15" hasCustomPrompt="1"/>
          </p:nvPr>
        </p:nvSpPr>
        <p:spPr>
          <a:xfrm>
            <a:off x="457199" y="4736054"/>
            <a:ext cx="4765675" cy="590550"/>
          </a:xfrm>
        </p:spPr>
        <p:txBody>
          <a:bodyPr/>
          <a:lstStyle/>
          <a:p>
            <a:pPr lvl="0"/>
            <a:r>
              <a:rPr lang="en-US" dirty="0"/>
              <a:t>Disclaimer text</a:t>
            </a:r>
          </a:p>
        </p:txBody>
      </p:sp>
      <p:sp>
        <p:nvSpPr>
          <p:cNvPr id="11" name="Text Placeholder 10">
            <a:extLst>
              <a:ext uri="{FF2B5EF4-FFF2-40B4-BE49-F238E27FC236}">
                <a16:creationId xmlns:a16="http://schemas.microsoft.com/office/drawing/2014/main" id="{C3442EE8-2D01-457F-96E2-EB3DA9BD68CB}"/>
              </a:ext>
            </a:extLst>
          </p:cNvPr>
          <p:cNvSpPr>
            <a:spLocks noGrp="1"/>
          </p:cNvSpPr>
          <p:nvPr>
            <p:ph type="body" sz="quarter" idx="16" hasCustomPrompt="1"/>
          </p:nvPr>
        </p:nvSpPr>
        <p:spPr>
          <a:xfrm>
            <a:off x="457200" y="5331437"/>
            <a:ext cx="4765675" cy="611187"/>
          </a:xfrm>
        </p:spPr>
        <p:txBody>
          <a:bodyPr/>
          <a:lstStyle/>
          <a:p>
            <a:pPr lvl="1"/>
            <a:r>
              <a:rPr lang="en-US" dirty="0"/>
              <a:t>Additional text</a:t>
            </a:r>
          </a:p>
        </p:txBody>
      </p:sp>
    </p:spTree>
    <p:extLst>
      <p:ext uri="{BB962C8B-B14F-4D97-AF65-F5344CB8AC3E}">
        <p14:creationId xmlns:p14="http://schemas.microsoft.com/office/powerpoint/2010/main" val="26374731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005B9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806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accent2"/>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dirty="0"/>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marL="9525" indent="0">
              <a:lnSpc>
                <a:spcPct val="100000"/>
              </a:lnSpc>
              <a:buFontTx/>
              <a:buNone/>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71290734"/>
      </p:ext>
    </p:extLst>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dirty="0"/>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a:lnSpc>
                <a:spcPct val="100000"/>
              </a:lnSpc>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85B14D0C-2D03-43E9-9DF4-E6E47DC0D25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679556091"/>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32354"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5" name="Slide Number Placeholder 1">
            <a:extLst>
              <a:ext uri="{FF2B5EF4-FFF2-40B4-BE49-F238E27FC236}">
                <a16:creationId xmlns:a16="http://schemas.microsoft.com/office/drawing/2014/main" id="{DDC36DDA-936B-4447-A968-8EB694704DEA}"/>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2899351266"/>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00276"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E108A8C4-304B-47ED-A274-6161218C6EA1}"/>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2392067408"/>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dirty="0"/>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3674250273"/>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Image Right With Text_White">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2"/>
                </a:solidFill>
              </a:defRPr>
            </a:lvl1pPr>
          </a:lstStyle>
          <a:p>
            <a:r>
              <a:rPr lang="en-US" dirty="0"/>
              <a:t>Drag photo to placeholder or click on icon to place photo from file. Ensure image is large enough in size and resolution.</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12" name="Graphic 11">
            <a:extLst>
              <a:ext uri="{FF2B5EF4-FFF2-40B4-BE49-F238E27FC236}">
                <a16:creationId xmlns:a16="http://schemas.microsoft.com/office/drawing/2014/main" id="{D6119576-E282-4ED9-B8A6-4D8F08BC6D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1" name="Title 7">
            <a:extLst>
              <a:ext uri="{FF2B5EF4-FFF2-40B4-BE49-F238E27FC236}">
                <a16:creationId xmlns:a16="http://schemas.microsoft.com/office/drawing/2014/main" id="{C6D2495F-52A5-4487-9591-971B86C7532B}"/>
              </a:ext>
            </a:extLst>
          </p:cNvPr>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14" name="Content Placeholder 3">
            <a:extLst>
              <a:ext uri="{FF2B5EF4-FFF2-40B4-BE49-F238E27FC236}">
                <a16:creationId xmlns:a16="http://schemas.microsoft.com/office/drawing/2014/main" id="{3F8A6A12-FF8F-4420-93C1-B4849F78E3F0}"/>
              </a:ext>
            </a:extLst>
          </p:cNvPr>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sz="2400">
                <a:solidFill>
                  <a:schemeClr val="tx1"/>
                </a:solidFill>
              </a:defRPr>
            </a:lvl2pPr>
            <a:lvl3pPr marL="0" indent="0">
              <a:lnSpc>
                <a:spcPct val="100000"/>
              </a:lnSpc>
              <a:buNone/>
              <a:defRPr>
                <a:solidFill>
                  <a:schemeClr val="tx1"/>
                </a:solidFill>
              </a:defRPr>
            </a:lvl3pPr>
            <a:lvl4pPr>
              <a:lnSpc>
                <a:spcPct val="100000"/>
              </a:lnSpc>
              <a:buSzPct val="100000"/>
              <a:defRPr sz="2400">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4" name="Text Placeholder 3">
            <a:extLst>
              <a:ext uri="{FF2B5EF4-FFF2-40B4-BE49-F238E27FC236}">
                <a16:creationId xmlns:a16="http://schemas.microsoft.com/office/drawing/2014/main" id="{E0561AB1-9BCC-4451-B1BE-B606199F30AC}"/>
              </a:ext>
            </a:extLst>
          </p:cNvPr>
          <p:cNvSpPr>
            <a:spLocks noGrp="1"/>
          </p:cNvSpPr>
          <p:nvPr>
            <p:ph type="body" sz="quarter" idx="28" hasCustomPrompt="1"/>
          </p:nvPr>
        </p:nvSpPr>
        <p:spPr>
          <a:xfrm>
            <a:off x="434975" y="1299577"/>
            <a:ext cx="5638800" cy="1357313"/>
          </a:xfrm>
        </p:spPr>
        <p:txBody>
          <a:bodyPr/>
          <a:lstStyle>
            <a:lvl1pPr marL="0" marR="0" indent="0" algn="l" defTabSz="914400" rtl="0" eaLnBrk="1" fontAlgn="auto" latinLnBrk="0" hangingPunct="1">
              <a:lnSpc>
                <a:spcPct val="100000"/>
              </a:lnSpc>
              <a:spcBef>
                <a:spcPts val="600"/>
              </a:spcBef>
              <a:spcAft>
                <a:spcPts val="600"/>
              </a:spcAft>
              <a:buClrTx/>
              <a:buSzTx/>
              <a:buFontTx/>
              <a:buNone/>
              <a:tabLst/>
              <a:defRPr b="0"/>
            </a:lvl1pPr>
            <a:lvl2pPr marL="9525" indent="0">
              <a:buFontTx/>
              <a:buNone/>
              <a:defRPr/>
            </a:lvl2pPr>
            <a:lvl3pPr marL="0" indent="0">
              <a:buFontTx/>
              <a:buNone/>
              <a:defRPr/>
            </a:lvl3pPr>
            <a:lvl4pPr marL="346075" indent="0">
              <a:buFontTx/>
              <a:buNone/>
              <a:defRPr/>
            </a:lvl4pPr>
            <a:lvl5pPr marL="1203325" indent="0">
              <a:buFontTx/>
              <a:buNone/>
              <a:defRPr/>
            </a:lvl5p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4114838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_content_White">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281"/>
            <a:ext cx="11277600" cy="693337"/>
          </a:xfrm>
        </p:spPr>
        <p:txBody>
          <a:bodyPr/>
          <a:lstStyle>
            <a:lvl1pPr>
              <a:defRPr sz="3200">
                <a:solidFill>
                  <a:schemeClr val="tx2"/>
                </a:solidFill>
              </a:defRPr>
            </a:lvl1pPr>
          </a:lstStyle>
          <a:p>
            <a:r>
              <a:rPr lang="en-US" dirty="0"/>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191491"/>
            <a:ext cx="11277600" cy="5056909"/>
          </a:xfrm>
        </p:spPr>
        <p:txBody>
          <a:bodyPr/>
          <a:lstStyle>
            <a:lvl1pPr>
              <a:defRPr/>
            </a:lvl1pPr>
          </a:lstStyle>
          <a:p>
            <a:pPr lvl="0"/>
            <a:r>
              <a:rPr lang="en-US" dirty="0"/>
              <a:t>Click to add content</a:t>
            </a:r>
          </a:p>
        </p:txBody>
      </p:sp>
      <p:pic>
        <p:nvPicPr>
          <p:cNvPr id="6" name="Graphic 5">
            <a:extLst>
              <a:ext uri="{FF2B5EF4-FFF2-40B4-BE49-F238E27FC236}">
                <a16:creationId xmlns:a16="http://schemas.microsoft.com/office/drawing/2014/main" id="{A57D9EBC-22D5-4207-8D7D-F6FCCA168D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880684645"/>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Slide Number Placeholder 1">
            <a:extLst>
              <a:ext uri="{FF2B5EF4-FFF2-40B4-BE49-F238E27FC236}">
                <a16:creationId xmlns:a16="http://schemas.microsoft.com/office/drawing/2014/main" id="{1B6B23EE-913C-448D-83AD-30FAF475E8DB}"/>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BC5E3015-EE45-4FD8-B651-10E9241A5132}"/>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98257245"/>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sz="2400">
                <a:solidFill>
                  <a:schemeClr val="tx1"/>
                </a:solidFill>
              </a:defRPr>
            </a:lvl1pPr>
            <a:lvl2pPr>
              <a:lnSpc>
                <a:spcPct val="100000"/>
              </a:lnSpc>
              <a:defRPr sz="2400">
                <a:solidFill>
                  <a:schemeClr val="tx1"/>
                </a:solidFill>
              </a:defRPr>
            </a:lvl2pPr>
            <a:lvl3pPr marL="0" indent="0">
              <a:lnSpc>
                <a:spcPct val="100000"/>
              </a:lnSpc>
              <a:buNone/>
              <a:defRPr>
                <a:solidFill>
                  <a:schemeClr val="tx1"/>
                </a:solidFill>
              </a:defRPr>
            </a:lvl3pPr>
            <a:lvl4pPr>
              <a:lnSpc>
                <a:spcPct val="100000"/>
              </a:lnSpc>
              <a:buSzPct val="100000"/>
              <a:defRPr sz="2400">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dirty="0"/>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469780319"/>
      </p:ext>
    </p:extLst>
  </p:cSld>
  <p:clrMapOvr>
    <a:overrideClrMapping bg1="lt1" tx1="dk1" bg2="lt2" tx2="dk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2_Title Slide_2">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E61D463-0D7B-49E8-BB56-5C726960653B}"/>
              </a:ext>
            </a:extLst>
          </p:cNvPr>
          <p:cNvPicPr>
            <a:picLocks noChangeAspect="1"/>
          </p:cNvPicPr>
          <p:nvPr/>
        </p:nvPicPr>
        <p:blipFill>
          <a:blip r:embed="rId2"/>
          <a:stretch>
            <a:fillRect/>
          </a:stretch>
        </p:blipFill>
        <p:spPr>
          <a:xfrm>
            <a:off x="0" y="857"/>
            <a:ext cx="12192000" cy="6856286"/>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rgbClr val="0B2338"/>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rgbClr val="0B233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rgbClr val="0B2338"/>
                </a:solidFill>
              </a:defRPr>
            </a:lvl1pPr>
          </a:lstStyle>
          <a:p>
            <a:pPr lvl="0"/>
            <a:r>
              <a:rPr lang="en-US"/>
              <a:t>Presenter Name</a:t>
            </a:r>
          </a:p>
        </p:txBody>
      </p:sp>
      <p:pic>
        <p:nvPicPr>
          <p:cNvPr id="13" name="Graphic 12">
            <a:extLst>
              <a:ext uri="{FF2B5EF4-FFF2-40B4-BE49-F238E27FC236}">
                <a16:creationId xmlns:a16="http://schemas.microsoft.com/office/drawing/2014/main" id="{0EC311B5-A3B6-41D6-8855-E91C7AE54FD7}"/>
              </a:ext>
            </a:extLst>
          </p:cNvPr>
          <p:cNvPicPr>
            <a:picLocks noChangeAspect="1"/>
          </p:cNvPicPr>
          <p:nvPr/>
        </p:nvPicPr>
        <p:blipFill>
          <a:blip r:embed="rId3"/>
          <a:srcRect/>
          <a:stretch/>
        </p:blipFill>
        <p:spPr>
          <a:xfrm>
            <a:off x="7376139" y="5748207"/>
            <a:ext cx="3898649" cy="385926"/>
          </a:xfrm>
          <a:prstGeom prst="rect">
            <a:avLst/>
          </a:prstGeom>
        </p:spPr>
      </p:pic>
      <p:sp>
        <p:nvSpPr>
          <p:cNvPr id="30" name="Text Placeholder 29">
            <a:extLst>
              <a:ext uri="{FF2B5EF4-FFF2-40B4-BE49-F238E27FC236}">
                <a16:creationId xmlns:a16="http://schemas.microsoft.com/office/drawing/2014/main" id="{1139A499-48C2-4F71-8985-38757950E5C1}"/>
              </a:ext>
            </a:extLst>
          </p:cNvPr>
          <p:cNvSpPr>
            <a:spLocks noGrp="1"/>
          </p:cNvSpPr>
          <p:nvPr>
            <p:ph type="body" sz="quarter" idx="19" hasCustomPrompt="1"/>
          </p:nvPr>
        </p:nvSpPr>
        <p:spPr>
          <a:xfrm>
            <a:off x="1171075" y="478389"/>
            <a:ext cx="9223875" cy="670961"/>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Print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3231473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_Divider Slide 3_White">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baseline="0">
                <a:solidFill>
                  <a:schemeClr val="tx1"/>
                </a:solidFill>
              </a:defRPr>
            </a:lvl1pPr>
          </a:lstStyle>
          <a:p>
            <a:r>
              <a:rPr lang="en-US"/>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5" name="Graphic 4">
            <a:extLst>
              <a:ext uri="{FF2B5EF4-FFF2-40B4-BE49-F238E27FC236}">
                <a16:creationId xmlns:a16="http://schemas.microsoft.com/office/drawing/2014/main" id="{82679C98-6E2B-4800-9028-133E080E8A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6223186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ustom Layout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F8CBD-88D3-4F32-B0E5-C5E10263DC69}"/>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Text Placeholder 2">
            <a:extLst>
              <a:ext uri="{FF2B5EF4-FFF2-40B4-BE49-F238E27FC236}">
                <a16:creationId xmlns:a16="http://schemas.microsoft.com/office/drawing/2014/main" id="{7FB00550-0D31-43F0-A544-1D97C0FC6D84}"/>
              </a:ext>
            </a:extLst>
          </p:cNvPr>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5" name="Picture Placeholder 15">
            <a:extLst>
              <a:ext uri="{FF2B5EF4-FFF2-40B4-BE49-F238E27FC236}">
                <a16:creationId xmlns:a16="http://schemas.microsoft.com/office/drawing/2014/main" id="{E5B1BAD2-F74F-43B0-BF49-FE80487227FE}"/>
              </a:ext>
            </a:extLst>
          </p:cNvPr>
          <p:cNvSpPr>
            <a:spLocks noGrp="1"/>
          </p:cNvSpPr>
          <p:nvPr>
            <p:ph type="pic" sz="quarter" idx="11" hasCustomPrompt="1"/>
          </p:nvPr>
        </p:nvSpPr>
        <p:spPr>
          <a:xfrm>
            <a:off x="876094" y="381000"/>
            <a:ext cx="2784886" cy="2764043"/>
          </a:xfrm>
          <a:prstGeom prst="rect">
            <a:avLst/>
          </a:prstGeom>
          <a:solidFill>
            <a:schemeClr val="bg2">
              <a:lumMod val="95000"/>
            </a:schemeClr>
          </a:solidFill>
        </p:spPr>
        <p:txBody>
          <a:bodyPr/>
          <a:lstStyle>
            <a:lvl1pPr algn="ctr">
              <a:defRPr sz="1400" b="0" cap="none">
                <a:solidFill>
                  <a:schemeClr val="tx1"/>
                </a:solidFill>
              </a:defRPr>
            </a:lvl1pPr>
          </a:lstStyle>
          <a:p>
            <a:r>
              <a:rPr lang="en-US"/>
              <a:t>Drag photo to placeholder or click on icon to place photo from file. </a:t>
            </a:r>
          </a:p>
        </p:txBody>
      </p:sp>
      <p:sp>
        <p:nvSpPr>
          <p:cNvPr id="6" name="Picture Placeholder 15">
            <a:extLst>
              <a:ext uri="{FF2B5EF4-FFF2-40B4-BE49-F238E27FC236}">
                <a16:creationId xmlns:a16="http://schemas.microsoft.com/office/drawing/2014/main" id="{9242E3F8-90EC-45D6-8472-BC9787E268CE}"/>
              </a:ext>
            </a:extLst>
          </p:cNvPr>
          <p:cNvSpPr>
            <a:spLocks noGrp="1"/>
          </p:cNvSpPr>
          <p:nvPr>
            <p:ph type="pic" sz="quarter" idx="12" hasCustomPrompt="1"/>
          </p:nvPr>
        </p:nvSpPr>
        <p:spPr>
          <a:xfrm>
            <a:off x="4684506"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7" name="Picture Placeholder 15">
            <a:extLst>
              <a:ext uri="{FF2B5EF4-FFF2-40B4-BE49-F238E27FC236}">
                <a16:creationId xmlns:a16="http://schemas.microsoft.com/office/drawing/2014/main" id="{1D031B06-C6A2-4C56-AA4C-5FCE2CB6E2C1}"/>
              </a:ext>
            </a:extLst>
          </p:cNvPr>
          <p:cNvSpPr>
            <a:spLocks noGrp="1"/>
          </p:cNvSpPr>
          <p:nvPr>
            <p:ph type="pic" sz="quarter" idx="13" hasCustomPrompt="1"/>
          </p:nvPr>
        </p:nvSpPr>
        <p:spPr>
          <a:xfrm>
            <a:off x="8492918"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8" name="Text Placeholder 2">
            <a:extLst>
              <a:ext uri="{FF2B5EF4-FFF2-40B4-BE49-F238E27FC236}">
                <a16:creationId xmlns:a16="http://schemas.microsoft.com/office/drawing/2014/main" id="{52B0C157-2C5A-452C-8C02-3DA445EF9D02}"/>
              </a:ext>
            </a:extLst>
          </p:cNvPr>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9" name="Text Placeholder 2">
            <a:extLst>
              <a:ext uri="{FF2B5EF4-FFF2-40B4-BE49-F238E27FC236}">
                <a16:creationId xmlns:a16="http://schemas.microsoft.com/office/drawing/2014/main" id="{471BBA52-79EF-4C52-A41A-BCAA6971E2C6}"/>
              </a:ext>
            </a:extLst>
          </p:cNvPr>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11" name="Text Placeholder 3">
            <a:extLst>
              <a:ext uri="{FF2B5EF4-FFF2-40B4-BE49-F238E27FC236}">
                <a16:creationId xmlns:a16="http://schemas.microsoft.com/office/drawing/2014/main" id="{DAA34DDF-08EC-4A90-85FC-A1E69566CA25}"/>
              </a:ext>
            </a:extLst>
          </p:cNvPr>
          <p:cNvSpPr>
            <a:spLocks noGrp="1"/>
          </p:cNvSpPr>
          <p:nvPr>
            <p:ph type="body" sz="quarter" idx="19" hasCustomPrompt="1"/>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sp>
        <p:nvSpPr>
          <p:cNvPr id="12" name="Text Placeholder 3">
            <a:extLst>
              <a:ext uri="{FF2B5EF4-FFF2-40B4-BE49-F238E27FC236}">
                <a16:creationId xmlns:a16="http://schemas.microsoft.com/office/drawing/2014/main" id="{EBF0BC5A-A21E-4C81-9E07-E0ACC9A61678}"/>
              </a:ext>
            </a:extLst>
          </p:cNvPr>
          <p:cNvSpPr>
            <a:spLocks noGrp="1"/>
          </p:cNvSpPr>
          <p:nvPr>
            <p:ph type="body" sz="quarter" idx="20" hasCustomPrompt="1"/>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sp>
        <p:nvSpPr>
          <p:cNvPr id="13" name="Text Placeholder 3">
            <a:extLst>
              <a:ext uri="{FF2B5EF4-FFF2-40B4-BE49-F238E27FC236}">
                <a16:creationId xmlns:a16="http://schemas.microsoft.com/office/drawing/2014/main" id="{98215913-BE98-4AF9-88BC-1AC93A6003CE}"/>
              </a:ext>
            </a:extLst>
          </p:cNvPr>
          <p:cNvSpPr>
            <a:spLocks noGrp="1"/>
          </p:cNvSpPr>
          <p:nvPr>
            <p:ph type="body" sz="quarter" idx="21" hasCustomPrompt="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pic>
        <p:nvPicPr>
          <p:cNvPr id="15" name="Graphic 14">
            <a:extLst>
              <a:ext uri="{FF2B5EF4-FFF2-40B4-BE49-F238E27FC236}">
                <a16:creationId xmlns:a16="http://schemas.microsoft.com/office/drawing/2014/main" id="{C683E60F-9D37-4561-A407-7F851E50E0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0841759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Custom Layout_White">
    <p:spTree>
      <p:nvGrpSpPr>
        <p:cNvPr id="1" name=""/>
        <p:cNvGrpSpPr/>
        <p:nvPr/>
      </p:nvGrpSpPr>
      <p:grpSpPr>
        <a:xfrm>
          <a:off x="0" y="0"/>
          <a:ext cx="0" cy="0"/>
          <a:chOff x="0" y="0"/>
          <a:chExt cx="0" cy="0"/>
        </a:xfrm>
      </p:grpSpPr>
      <p:sp>
        <p:nvSpPr>
          <p:cNvPr id="4" name="Picture Placeholder 15">
            <a:extLst>
              <a:ext uri="{FF2B5EF4-FFF2-40B4-BE49-F238E27FC236}">
                <a16:creationId xmlns:a16="http://schemas.microsoft.com/office/drawing/2014/main" id="{C17A7C1D-9302-46DF-BFD2-2563B3044F33}"/>
              </a:ext>
            </a:extLst>
          </p:cNvPr>
          <p:cNvSpPr>
            <a:spLocks noGrp="1"/>
          </p:cNvSpPr>
          <p:nvPr>
            <p:ph type="pic" sz="quarter" idx="11" hasCustomPrompt="1"/>
          </p:nvPr>
        </p:nvSpPr>
        <p:spPr>
          <a:xfrm>
            <a:off x="46037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5" name="Text Placeholder 2">
            <a:extLst>
              <a:ext uri="{FF2B5EF4-FFF2-40B4-BE49-F238E27FC236}">
                <a16:creationId xmlns:a16="http://schemas.microsoft.com/office/drawing/2014/main" id="{AA7B1DE9-CA71-42BD-9B26-D9339CAA7D41}"/>
              </a:ext>
            </a:extLst>
          </p:cNvPr>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6" name="Text Placeholder 2">
            <a:extLst>
              <a:ext uri="{FF2B5EF4-FFF2-40B4-BE49-F238E27FC236}">
                <a16:creationId xmlns:a16="http://schemas.microsoft.com/office/drawing/2014/main" id="{78B7A906-EB1D-499D-959E-380FA592A279}"/>
              </a:ext>
            </a:extLst>
          </p:cNvPr>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7" name="Text Placeholder 2">
            <a:extLst>
              <a:ext uri="{FF2B5EF4-FFF2-40B4-BE49-F238E27FC236}">
                <a16:creationId xmlns:a16="http://schemas.microsoft.com/office/drawing/2014/main" id="{B17D182C-B7C1-4A31-8D96-D4347894F547}"/>
              </a:ext>
            </a:extLst>
          </p:cNvPr>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8" name="Title 2">
            <a:extLst>
              <a:ext uri="{FF2B5EF4-FFF2-40B4-BE49-F238E27FC236}">
                <a16:creationId xmlns:a16="http://schemas.microsoft.com/office/drawing/2014/main" id="{922C69B3-553F-4B75-92CD-C2E5F0257497}"/>
              </a:ext>
            </a:extLst>
          </p:cNvPr>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a:t>Slide Title, Arial 32 Pt.</a:t>
            </a:r>
          </a:p>
        </p:txBody>
      </p:sp>
      <p:sp>
        <p:nvSpPr>
          <p:cNvPr id="9" name="Picture Placeholder 15">
            <a:extLst>
              <a:ext uri="{FF2B5EF4-FFF2-40B4-BE49-F238E27FC236}">
                <a16:creationId xmlns:a16="http://schemas.microsoft.com/office/drawing/2014/main" id="{F10644E1-3533-428D-AA0F-AA03DB375A43}"/>
              </a:ext>
            </a:extLst>
          </p:cNvPr>
          <p:cNvSpPr>
            <a:spLocks noGrp="1"/>
          </p:cNvSpPr>
          <p:nvPr>
            <p:ph type="pic" sz="quarter" idx="18" hasCustomPrompt="1"/>
          </p:nvPr>
        </p:nvSpPr>
        <p:spPr>
          <a:xfrm>
            <a:off x="4370762"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10" name="Picture Placeholder 15">
            <a:extLst>
              <a:ext uri="{FF2B5EF4-FFF2-40B4-BE49-F238E27FC236}">
                <a16:creationId xmlns:a16="http://schemas.microsoft.com/office/drawing/2014/main" id="{EF8827F1-E2DD-4721-A465-2C94E4576CF8}"/>
              </a:ext>
            </a:extLst>
          </p:cNvPr>
          <p:cNvSpPr>
            <a:spLocks noGrp="1"/>
          </p:cNvSpPr>
          <p:nvPr>
            <p:ph type="pic" sz="quarter" idx="19" hasCustomPrompt="1"/>
          </p:nvPr>
        </p:nvSpPr>
        <p:spPr>
          <a:xfrm>
            <a:off x="828114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11" name="Slide Number Placeholder 1">
            <a:extLst>
              <a:ext uri="{FF2B5EF4-FFF2-40B4-BE49-F238E27FC236}">
                <a16:creationId xmlns:a16="http://schemas.microsoft.com/office/drawing/2014/main" id="{9A2B402E-14C9-4EFD-AD52-31E6737BAC77}"/>
              </a:ext>
            </a:extLst>
          </p:cNvPr>
          <p:cNvSpPr txBox="1">
            <a:spLocks/>
          </p:cNvSpPr>
          <p:nvPr/>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12" name="Text Placeholder 3">
            <a:extLst>
              <a:ext uri="{FF2B5EF4-FFF2-40B4-BE49-F238E27FC236}">
                <a16:creationId xmlns:a16="http://schemas.microsoft.com/office/drawing/2014/main" id="{1BC3AF4F-971E-44BB-969D-03F43AC5AB07}"/>
              </a:ext>
            </a:extLst>
          </p:cNvPr>
          <p:cNvSpPr>
            <a:spLocks noGrp="1"/>
          </p:cNvSpPr>
          <p:nvPr>
            <p:ph type="body" sz="quarter" idx="21" hasCustomPrompt="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sp>
        <p:nvSpPr>
          <p:cNvPr id="13" name="Text Placeholder 3">
            <a:extLst>
              <a:ext uri="{FF2B5EF4-FFF2-40B4-BE49-F238E27FC236}">
                <a16:creationId xmlns:a16="http://schemas.microsoft.com/office/drawing/2014/main" id="{9CC3B5CE-E496-4DA0-B5A8-0994638A36C6}"/>
              </a:ext>
            </a:extLst>
          </p:cNvPr>
          <p:cNvSpPr>
            <a:spLocks noGrp="1"/>
          </p:cNvSpPr>
          <p:nvPr>
            <p:ph type="body" sz="quarter" idx="22" hasCustomPrompt="1"/>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sp>
        <p:nvSpPr>
          <p:cNvPr id="14" name="Text Placeholder 3">
            <a:extLst>
              <a:ext uri="{FF2B5EF4-FFF2-40B4-BE49-F238E27FC236}">
                <a16:creationId xmlns:a16="http://schemas.microsoft.com/office/drawing/2014/main" id="{FF3DD72D-1670-4699-8773-84D4F0CBC225}"/>
              </a:ext>
            </a:extLst>
          </p:cNvPr>
          <p:cNvSpPr>
            <a:spLocks noGrp="1"/>
          </p:cNvSpPr>
          <p:nvPr>
            <p:ph type="body" sz="quarter" idx="23" hasCustomPrompt="1"/>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pic>
        <p:nvPicPr>
          <p:cNvPr id="16" name="Graphic 15">
            <a:extLst>
              <a:ext uri="{FF2B5EF4-FFF2-40B4-BE49-F238E27FC236}">
                <a16:creationId xmlns:a16="http://schemas.microsoft.com/office/drawing/2014/main" id="{66F3B8E4-DB18-4FC1-8CAF-354A8BCE60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51078519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 List_White">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905"/>
            <a:ext cx="11277600" cy="693337"/>
          </a:xfrm>
        </p:spPr>
        <p:txBody>
          <a:bodyPr/>
          <a:lstStyle>
            <a:lvl1pPr>
              <a:defRPr sz="3200">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246909"/>
            <a:ext cx="11277600" cy="5001491"/>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2"/>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10" name="Graphic 9">
            <a:extLst>
              <a:ext uri="{FF2B5EF4-FFF2-40B4-BE49-F238E27FC236}">
                <a16:creationId xmlns:a16="http://schemas.microsoft.com/office/drawing/2014/main" id="{49099A86-3DE4-41E9-9CDD-9E48744D9D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8851225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Title_content_White">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281"/>
            <a:ext cx="11277600" cy="693337"/>
          </a:xfrm>
        </p:spPr>
        <p:txBody>
          <a:bodyPr/>
          <a:lstStyle>
            <a:lvl1pPr>
              <a:defRPr sz="3200">
                <a:solidFill>
                  <a:schemeClr val="tx1"/>
                </a:solidFill>
              </a:defRPr>
            </a:lvl1pPr>
          </a:lstStyle>
          <a:p>
            <a:r>
              <a:rPr lang="en-US"/>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191491"/>
            <a:ext cx="11277600" cy="5056909"/>
          </a:xfrm>
        </p:spPr>
        <p:txBody>
          <a:bodyPr/>
          <a:lstStyle>
            <a:lvl1pPr>
              <a:defRPr/>
            </a:lvl1pPr>
          </a:lstStyle>
          <a:p>
            <a:pPr lvl="0"/>
            <a:r>
              <a:rPr lang="en-US"/>
              <a:t>Click to add content</a:t>
            </a:r>
          </a:p>
        </p:txBody>
      </p:sp>
      <p:pic>
        <p:nvPicPr>
          <p:cNvPr id="6" name="Graphic 5">
            <a:extLst>
              <a:ext uri="{FF2B5EF4-FFF2-40B4-BE49-F238E27FC236}">
                <a16:creationId xmlns:a16="http://schemas.microsoft.com/office/drawing/2014/main" id="{A57D9EBC-22D5-4207-8D7D-F6FCCA168D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891256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2_Custom Layout_White">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9149BFB-3556-4725-BE5D-59B48F74A278}"/>
              </a:ext>
            </a:extLst>
          </p:cNvPr>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Arial 24 PT. </a:t>
            </a:r>
            <a:r>
              <a:rPr lang="en-US" err="1"/>
              <a:t>Subheadline</a:t>
            </a:r>
            <a:endParaRPr lang="en-US"/>
          </a:p>
        </p:txBody>
      </p:sp>
      <p:sp>
        <p:nvSpPr>
          <p:cNvPr id="5" name="Text Placeholder 4">
            <a:extLst>
              <a:ext uri="{FF2B5EF4-FFF2-40B4-BE49-F238E27FC236}">
                <a16:creationId xmlns:a16="http://schemas.microsoft.com/office/drawing/2014/main" id="{9405BFFA-D310-41FD-ABCE-F97CCCDCC22F}"/>
              </a:ext>
            </a:extLst>
          </p:cNvPr>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r>
              <a:rPr lang="en-US"/>
              <a:t>Arial 24 PT. </a:t>
            </a:r>
            <a:r>
              <a:rPr lang="en-US" err="1"/>
              <a:t>Subheadline</a:t>
            </a:r>
            <a:endParaRPr lang="en-US"/>
          </a:p>
        </p:txBody>
      </p:sp>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69806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_Layout_White">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9149BFB-3556-4725-BE5D-59B48F74A278}"/>
              </a:ext>
            </a:extLst>
          </p:cNvPr>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Arial 24 PT. </a:t>
            </a:r>
            <a:r>
              <a:rPr lang="en-US" dirty="0" err="1"/>
              <a:t>Subheadline</a:t>
            </a:r>
            <a:endParaRPr lang="en-US" dirty="0"/>
          </a:p>
        </p:txBody>
      </p:sp>
      <p:sp>
        <p:nvSpPr>
          <p:cNvPr id="5" name="Text Placeholder 4">
            <a:extLst>
              <a:ext uri="{FF2B5EF4-FFF2-40B4-BE49-F238E27FC236}">
                <a16:creationId xmlns:a16="http://schemas.microsoft.com/office/drawing/2014/main" id="{9405BFFA-D310-41FD-ABCE-F97CCCDCC22F}"/>
              </a:ext>
            </a:extLst>
          </p:cNvPr>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r>
              <a:rPr lang="en-US" dirty="0"/>
              <a:t>Arial 24 PT. </a:t>
            </a:r>
            <a:r>
              <a:rPr lang="en-US" dirty="0" err="1"/>
              <a:t>Subheadline</a:t>
            </a:r>
            <a:endParaRPr lang="en-US" dirty="0"/>
          </a:p>
        </p:txBody>
      </p:sp>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40896393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Column Layout_NoSub_White">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9069569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Column Layout_NoSub_Whit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0B648621-07E4-4934-80D2-93DB9B6217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99622278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_Custom Layout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6568B5-A51E-4B9F-AF5D-03214F63C327}"/>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Picture Placeholder 5">
            <a:extLst>
              <a:ext uri="{FF2B5EF4-FFF2-40B4-BE49-F238E27FC236}">
                <a16:creationId xmlns:a16="http://schemas.microsoft.com/office/drawing/2014/main" id="{FDDAA3F8-EB4F-4A1F-AF6F-2C4EEBF6B68A}"/>
              </a:ext>
            </a:extLst>
          </p:cNvPr>
          <p:cNvSpPr>
            <a:spLocks noGrp="1"/>
          </p:cNvSpPr>
          <p:nvPr>
            <p:ph type="pic" sz="quarter" idx="16" hasCustomPrompt="1"/>
          </p:nvPr>
        </p:nvSpPr>
        <p:spPr>
          <a:xfrm>
            <a:off x="103822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5" name="Picture Placeholder 5">
            <a:extLst>
              <a:ext uri="{FF2B5EF4-FFF2-40B4-BE49-F238E27FC236}">
                <a16:creationId xmlns:a16="http://schemas.microsoft.com/office/drawing/2014/main" id="{30FD80E7-E17C-4285-9D94-3C1AC92AC259}"/>
              </a:ext>
            </a:extLst>
          </p:cNvPr>
          <p:cNvSpPr>
            <a:spLocks noGrp="1"/>
          </p:cNvSpPr>
          <p:nvPr>
            <p:ph type="pic" sz="quarter" idx="17" hasCustomPrompt="1"/>
          </p:nvPr>
        </p:nvSpPr>
        <p:spPr>
          <a:xfrm>
            <a:off x="3905250"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6" name="Picture Placeholder 5">
            <a:extLst>
              <a:ext uri="{FF2B5EF4-FFF2-40B4-BE49-F238E27FC236}">
                <a16:creationId xmlns:a16="http://schemas.microsoft.com/office/drawing/2014/main" id="{D337BB3D-26EB-4B08-A589-DA4B25E61EF6}"/>
              </a:ext>
            </a:extLst>
          </p:cNvPr>
          <p:cNvSpPr>
            <a:spLocks noGrp="1"/>
          </p:cNvSpPr>
          <p:nvPr>
            <p:ph type="pic" sz="quarter" idx="18" hasCustomPrompt="1"/>
          </p:nvPr>
        </p:nvSpPr>
        <p:spPr>
          <a:xfrm>
            <a:off x="67722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7" name="Picture Placeholder 5">
            <a:extLst>
              <a:ext uri="{FF2B5EF4-FFF2-40B4-BE49-F238E27FC236}">
                <a16:creationId xmlns:a16="http://schemas.microsoft.com/office/drawing/2014/main" id="{FC855AF4-9C57-4C82-ABED-C59FAFAF234E}"/>
              </a:ext>
            </a:extLst>
          </p:cNvPr>
          <p:cNvSpPr>
            <a:spLocks noGrp="1"/>
          </p:cNvSpPr>
          <p:nvPr>
            <p:ph type="pic" sz="quarter" idx="19" hasCustomPrompt="1"/>
          </p:nvPr>
        </p:nvSpPr>
        <p:spPr>
          <a:xfrm>
            <a:off x="96297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8" name="Text Placeholder 2">
            <a:extLst>
              <a:ext uri="{FF2B5EF4-FFF2-40B4-BE49-F238E27FC236}">
                <a16:creationId xmlns:a16="http://schemas.microsoft.com/office/drawing/2014/main" id="{93793471-F4BA-4465-ABF2-FE682C2A7424}"/>
              </a:ext>
            </a:extLst>
          </p:cNvPr>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9" name="Text Placeholder 2">
            <a:extLst>
              <a:ext uri="{FF2B5EF4-FFF2-40B4-BE49-F238E27FC236}">
                <a16:creationId xmlns:a16="http://schemas.microsoft.com/office/drawing/2014/main" id="{44A6A540-AEC7-43D6-A801-E4D6D202935F}"/>
              </a:ext>
            </a:extLst>
          </p:cNvPr>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0" name="Text Placeholder 2">
            <a:extLst>
              <a:ext uri="{FF2B5EF4-FFF2-40B4-BE49-F238E27FC236}">
                <a16:creationId xmlns:a16="http://schemas.microsoft.com/office/drawing/2014/main" id="{F4B84508-DBBA-4957-A988-158A01573DBB}"/>
              </a:ext>
            </a:extLst>
          </p:cNvPr>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1" name="Text Placeholder 2">
            <a:extLst>
              <a:ext uri="{FF2B5EF4-FFF2-40B4-BE49-F238E27FC236}">
                <a16:creationId xmlns:a16="http://schemas.microsoft.com/office/drawing/2014/main" id="{52742747-89A0-4116-851E-4C8406583D19}"/>
              </a:ext>
            </a:extLst>
          </p:cNvPr>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2" name="Title 28">
            <a:extLst>
              <a:ext uri="{FF2B5EF4-FFF2-40B4-BE49-F238E27FC236}">
                <a16:creationId xmlns:a16="http://schemas.microsoft.com/office/drawing/2014/main" id="{76F358CF-D5FE-45C2-AAB2-904DB884F3FC}"/>
              </a:ext>
            </a:extLst>
          </p:cNvPr>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a:t>Slide Title, Arial 32 pt.</a:t>
            </a:r>
          </a:p>
        </p:txBody>
      </p:sp>
      <p:sp>
        <p:nvSpPr>
          <p:cNvPr id="14" name="Text Placeholder 3">
            <a:extLst>
              <a:ext uri="{FF2B5EF4-FFF2-40B4-BE49-F238E27FC236}">
                <a16:creationId xmlns:a16="http://schemas.microsoft.com/office/drawing/2014/main" id="{62C36474-6A96-4E05-952B-8317DFBAE54B}"/>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5" name="Text Placeholder 3">
            <a:extLst>
              <a:ext uri="{FF2B5EF4-FFF2-40B4-BE49-F238E27FC236}">
                <a16:creationId xmlns:a16="http://schemas.microsoft.com/office/drawing/2014/main" id="{F3B00A55-91E4-4069-852A-F07B09A07D9E}"/>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6" name="Text Placeholder 3">
            <a:extLst>
              <a:ext uri="{FF2B5EF4-FFF2-40B4-BE49-F238E27FC236}">
                <a16:creationId xmlns:a16="http://schemas.microsoft.com/office/drawing/2014/main" id="{5A011BD3-096B-4799-8B2D-D79F169C8E18}"/>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7" name="Text Placeholder 3">
            <a:extLst>
              <a:ext uri="{FF2B5EF4-FFF2-40B4-BE49-F238E27FC236}">
                <a16:creationId xmlns:a16="http://schemas.microsoft.com/office/drawing/2014/main" id="{C71FBD34-F14F-47A0-8D6D-5C8D7380F5B6}"/>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pic>
        <p:nvPicPr>
          <p:cNvPr id="19" name="Graphic 18">
            <a:extLst>
              <a:ext uri="{FF2B5EF4-FFF2-40B4-BE49-F238E27FC236}">
                <a16:creationId xmlns:a16="http://schemas.microsoft.com/office/drawing/2014/main" id="{5CF9E646-B76A-4524-AC9A-EEEF0E02CA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74643177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Video_White">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bg2">
              <a:lumMod val="95000"/>
            </a:schemeClr>
          </a:solidFill>
        </p:spPr>
        <p:txBody>
          <a:bodyPr/>
          <a:lstStyle>
            <a:lvl1pPr algn="ctr">
              <a:defRPr sz="1400" b="0" cap="none"/>
            </a:lvl1pPr>
          </a:lstStyle>
          <a:p>
            <a:r>
              <a:rPr lang="en-US"/>
              <a:t>Drag video to placeholder or click on icon to place video from file. </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a:p>
        </p:txBody>
      </p:sp>
      <p:pic>
        <p:nvPicPr>
          <p:cNvPr id="10" name="Picture 9">
            <a:extLst>
              <a:ext uri="{FF2B5EF4-FFF2-40B4-BE49-F238E27FC236}">
                <a16:creationId xmlns:a16="http://schemas.microsoft.com/office/drawing/2014/main" id="{3D29D446-8F95-48AE-89AE-FBA09C8C3FCA}"/>
              </a:ext>
            </a:extLst>
          </p:cNvPr>
          <p:cNvPicPr>
            <a:picLocks/>
          </p:cNvPicPr>
          <p:nvPr/>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A1583FDA-21E0-430B-B7B6-7E9B1CC136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
        <p:nvSpPr>
          <p:cNvPr id="13" name="Title 7">
            <a:extLst>
              <a:ext uri="{FF2B5EF4-FFF2-40B4-BE49-F238E27FC236}">
                <a16:creationId xmlns:a16="http://schemas.microsoft.com/office/drawing/2014/main" id="{62D5DBCD-7953-4C71-A33B-2533C5099A0A}"/>
              </a:ext>
            </a:extLst>
          </p:cNvPr>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14" name="Text Placeholder 9">
            <a:extLst>
              <a:ext uri="{FF2B5EF4-FFF2-40B4-BE49-F238E27FC236}">
                <a16:creationId xmlns:a16="http://schemas.microsoft.com/office/drawing/2014/main" id="{8A3D87DB-22E7-494F-B75B-0A3F5C46E3FD}"/>
              </a:ext>
            </a:extLst>
          </p:cNvPr>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a:t>Slide Subtitle, Arial 24 pt.</a:t>
            </a:r>
          </a:p>
        </p:txBody>
      </p:sp>
    </p:spTree>
    <p:extLst>
      <p:ext uri="{BB962C8B-B14F-4D97-AF65-F5344CB8AC3E}">
        <p14:creationId xmlns:p14="http://schemas.microsoft.com/office/powerpoint/2010/main" val="4235058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Line Chart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1C691912-0D51-4625-BCF6-2DC607E7F310}"/>
              </a:ext>
            </a:extLst>
          </p:cNvPr>
          <p:cNvPicPr>
            <a:picLocks/>
          </p:cNvPicPr>
          <p:nvPr/>
        </p:nvPicPr>
        <p:blipFill>
          <a:blip r:embed="rId2"/>
          <a:stretch>
            <a:fillRect/>
          </a:stretch>
        </p:blipFill>
        <p:spPr>
          <a:xfrm>
            <a:off x="460374" y="6518444"/>
            <a:ext cx="557700" cy="154923"/>
          </a:xfrm>
          <a:prstGeom prst="rect">
            <a:avLst/>
          </a:prstGeom>
        </p:spPr>
      </p:pic>
      <p:pic>
        <p:nvPicPr>
          <p:cNvPr id="10" name="Graphic 9">
            <a:extLst>
              <a:ext uri="{FF2B5EF4-FFF2-40B4-BE49-F238E27FC236}">
                <a16:creationId xmlns:a16="http://schemas.microsoft.com/office/drawing/2014/main" id="{156F8530-E698-477E-9D81-925E9A8585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2209895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Pie Chart With Text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311CD7E1-2D1F-45CC-8991-0AFB4CE00A24}"/>
              </a:ext>
            </a:extLst>
          </p:cNvPr>
          <p:cNvPicPr>
            <a:picLocks/>
          </p:cNvPicPr>
          <p:nvPr/>
        </p:nvPicPr>
        <p:blipFill>
          <a:blip r:embed="rId2"/>
          <a:stretch>
            <a:fillRect/>
          </a:stretch>
        </p:blipFill>
        <p:spPr>
          <a:xfrm>
            <a:off x="460374" y="6518444"/>
            <a:ext cx="557700" cy="154923"/>
          </a:xfrm>
          <a:prstGeom prst="rect">
            <a:avLst/>
          </a:prstGeom>
        </p:spPr>
      </p:pic>
      <p:pic>
        <p:nvPicPr>
          <p:cNvPr id="12" name="Graphic 11">
            <a:extLst>
              <a:ext uri="{FF2B5EF4-FFF2-40B4-BE49-F238E27FC236}">
                <a16:creationId xmlns:a16="http://schemas.microsoft.com/office/drawing/2014/main" id="{93C1866D-386A-4DD8-A9B4-503CB2A77D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8742831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wo Pie Charts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a:p>
        </p:txBody>
      </p:sp>
      <p:pic>
        <p:nvPicPr>
          <p:cNvPr id="9" name="Graphic 8">
            <a:extLst>
              <a:ext uri="{FF2B5EF4-FFF2-40B4-BE49-F238E27FC236}">
                <a16:creationId xmlns:a16="http://schemas.microsoft.com/office/drawing/2014/main" id="{B6EB501E-0B63-4B53-86AE-BA17AC5515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2198493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Quotation-Slide_Grey Sca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816CB-5505-4C67-8BB0-196CA3C274ED}"/>
              </a:ext>
            </a:extLst>
          </p:cNvPr>
          <p:cNvPicPr>
            <a:picLocks noChangeAspect="1"/>
          </p:cNvPicPr>
          <p:nvPr/>
        </p:nvPicPr>
        <p:blipFill>
          <a:blip r:embed="rId2"/>
          <a:stretch>
            <a:fillRect/>
          </a:stretch>
        </p:blipFill>
        <p:spPr>
          <a:xfrm>
            <a:off x="0" y="857"/>
            <a:ext cx="12192000" cy="6856286"/>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3" name="Text Placeholder 2">
            <a:extLst>
              <a:ext uri="{FF2B5EF4-FFF2-40B4-BE49-F238E27FC236}">
                <a16:creationId xmlns:a16="http://schemas.microsoft.com/office/drawing/2014/main" id="{EAD33205-6A6D-4815-AF83-4FF389026D69}"/>
              </a:ext>
            </a:extLst>
          </p:cNvPr>
          <p:cNvSpPr>
            <a:spLocks noGrp="1"/>
          </p:cNvSpPr>
          <p:nvPr>
            <p:ph type="body" sz="quarter" idx="12" hasCustomPrompt="1"/>
          </p:nvPr>
        </p:nvSpPr>
        <p:spPr>
          <a:xfrm>
            <a:off x="1428750" y="546100"/>
            <a:ext cx="9334500" cy="13462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3600">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Print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56270006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_Bar Chart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Graphic 5">
            <a:extLst>
              <a:ext uri="{FF2B5EF4-FFF2-40B4-BE49-F238E27FC236}">
                <a16:creationId xmlns:a16="http://schemas.microsoft.com/office/drawing/2014/main" id="{683A65AB-6877-4D8D-B81F-E9FDAB0A5E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63784225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Column Chart_White">
    <p:spTree>
      <p:nvGrpSpPr>
        <p:cNvPr id="1" name=""/>
        <p:cNvGrpSpPr/>
        <p:nvPr/>
      </p:nvGrpSpPr>
      <p:grpSpPr>
        <a:xfrm>
          <a:off x="0" y="0"/>
          <a:ext cx="0" cy="0"/>
          <a:chOff x="0" y="0"/>
          <a:chExt cx="0" cy="0"/>
        </a:xfrm>
      </p:grpSpPr>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Graphic 5">
            <a:extLst>
              <a:ext uri="{FF2B5EF4-FFF2-40B4-BE49-F238E27FC236}">
                <a16:creationId xmlns:a16="http://schemas.microsoft.com/office/drawing/2014/main" id="{2C359E7E-8CF1-46CE-9E76-860FBFC259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Title 7">
            <a:extLst>
              <a:ext uri="{FF2B5EF4-FFF2-40B4-BE49-F238E27FC236}">
                <a16:creationId xmlns:a16="http://schemas.microsoft.com/office/drawing/2014/main" id="{DA696918-7EC5-4113-A66D-093C002E45E4}"/>
              </a:ext>
            </a:extLst>
          </p:cNvPr>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11" name="Text Placeholder 9">
            <a:extLst>
              <a:ext uri="{FF2B5EF4-FFF2-40B4-BE49-F238E27FC236}">
                <a16:creationId xmlns:a16="http://schemas.microsoft.com/office/drawing/2014/main" id="{2E21BEA1-7269-4047-B894-37F73ECFF3C6}"/>
              </a:ext>
            </a:extLst>
          </p:cNvPr>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Tree>
    <p:extLst>
      <p:ext uri="{BB962C8B-B14F-4D97-AF65-F5344CB8AC3E}">
        <p14:creationId xmlns:p14="http://schemas.microsoft.com/office/powerpoint/2010/main" val="412495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_Layout_NoSub_White">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1660894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Timeline Vertical_Short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sp>
        <p:nvSpPr>
          <p:cNvPr id="8" name="Text Placeholder 11">
            <a:extLst>
              <a:ext uri="{FF2B5EF4-FFF2-40B4-BE49-F238E27FC236}">
                <a16:creationId xmlns:a16="http://schemas.microsoft.com/office/drawing/2014/main" id="{9125CEAE-46DF-4E6D-921A-AF933B23C1F7}"/>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9" name="Text Placeholder 11">
            <a:extLst>
              <a:ext uri="{FF2B5EF4-FFF2-40B4-BE49-F238E27FC236}">
                <a16:creationId xmlns:a16="http://schemas.microsoft.com/office/drawing/2014/main" id="{9C792F7B-CD10-4B0F-AAFB-1115CA012B04}"/>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0" name="Straight Connector 9">
            <a:extLst>
              <a:ext uri="{FF2B5EF4-FFF2-40B4-BE49-F238E27FC236}">
                <a16:creationId xmlns:a16="http://schemas.microsoft.com/office/drawing/2014/main" id="{7597BBE6-4675-4CED-B181-DE46DD024617}"/>
              </a:ext>
            </a:extLst>
          </p:cNvPr>
          <p:cNvCxnSpPr/>
          <p:nvPr/>
        </p:nvCxnSpPr>
        <p:spPr>
          <a:xfrm flipH="1">
            <a:off x="8500772" y="1334807"/>
            <a:ext cx="15740" cy="46634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2">
            <a:extLst>
              <a:ext uri="{FF2B5EF4-FFF2-40B4-BE49-F238E27FC236}">
                <a16:creationId xmlns:a16="http://schemas.microsoft.com/office/drawing/2014/main" id="{B1B97166-3B69-4B9C-BBE0-EC0D291C6EF2}"/>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3" name="Text Placeholder 11">
            <a:extLst>
              <a:ext uri="{FF2B5EF4-FFF2-40B4-BE49-F238E27FC236}">
                <a16:creationId xmlns:a16="http://schemas.microsoft.com/office/drawing/2014/main" id="{F3868382-2BF9-462A-97CE-C0EB3AC62906}"/>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4" name="Text Placeholder 11">
            <a:extLst>
              <a:ext uri="{FF2B5EF4-FFF2-40B4-BE49-F238E27FC236}">
                <a16:creationId xmlns:a16="http://schemas.microsoft.com/office/drawing/2014/main" id="{709EEE19-1175-4F6A-A49F-5DA91CBB65B5}"/>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5" name="Text Placeholder 11">
            <a:extLst>
              <a:ext uri="{FF2B5EF4-FFF2-40B4-BE49-F238E27FC236}">
                <a16:creationId xmlns:a16="http://schemas.microsoft.com/office/drawing/2014/main" id="{79DBFC22-DC31-4660-8A9E-33B1668641AE}"/>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6" name="Content Placeholder 12">
            <a:extLst>
              <a:ext uri="{FF2B5EF4-FFF2-40B4-BE49-F238E27FC236}">
                <a16:creationId xmlns:a16="http://schemas.microsoft.com/office/drawing/2014/main" id="{B5062996-2374-4AFB-BFB7-431B158156F0}"/>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8" name="Content Placeholder 12">
            <a:extLst>
              <a:ext uri="{FF2B5EF4-FFF2-40B4-BE49-F238E27FC236}">
                <a16:creationId xmlns:a16="http://schemas.microsoft.com/office/drawing/2014/main" id="{3CCB33EF-AE81-491A-8EBF-9105D9AF1FD3}"/>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0" name="Content Placeholder 12">
            <a:extLst>
              <a:ext uri="{FF2B5EF4-FFF2-40B4-BE49-F238E27FC236}">
                <a16:creationId xmlns:a16="http://schemas.microsoft.com/office/drawing/2014/main" id="{F89D204D-3489-41C0-A349-549408C3D1B8}"/>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2" name="Text Placeholder 11">
            <a:extLst>
              <a:ext uri="{FF2B5EF4-FFF2-40B4-BE49-F238E27FC236}">
                <a16:creationId xmlns:a16="http://schemas.microsoft.com/office/drawing/2014/main" id="{A62CA2BF-FD0E-4550-91B8-7D30B9E90A92}"/>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3" name="Text Placeholder 11">
            <a:extLst>
              <a:ext uri="{FF2B5EF4-FFF2-40B4-BE49-F238E27FC236}">
                <a16:creationId xmlns:a16="http://schemas.microsoft.com/office/drawing/2014/main" id="{38B59141-268C-4718-940B-B4F6AFD5DB5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4" name="Text Placeholder 11">
            <a:extLst>
              <a:ext uri="{FF2B5EF4-FFF2-40B4-BE49-F238E27FC236}">
                <a16:creationId xmlns:a16="http://schemas.microsoft.com/office/drawing/2014/main" id="{8FA2A9F1-4EF0-4F4F-AB96-4AAB2CE0842C}"/>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 name="Oval 3">
            <a:extLst>
              <a:ext uri="{FF2B5EF4-FFF2-40B4-BE49-F238E27FC236}">
                <a16:creationId xmlns:a16="http://schemas.microsoft.com/office/drawing/2014/main" id="{43BE5C3A-9A6F-4147-AAE1-84281FF54864}"/>
              </a:ext>
            </a:extLst>
          </p:cNvPr>
          <p:cNvSpPr/>
          <p:nvPr/>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9C52D37-EE13-4FF1-A5B4-72465CD3C6AA}"/>
              </a:ext>
            </a:extLst>
          </p:cNvPr>
          <p:cNvSpPr/>
          <p:nvPr/>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655E17-E930-4F78-A79F-3711B2A09F72}"/>
              </a:ext>
            </a:extLst>
          </p:cNvPr>
          <p:cNvSpPr/>
          <p:nvPr/>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9FF8C6-7A3A-4FE7-89F4-BEDB6040B563}"/>
              </a:ext>
            </a:extLst>
          </p:cNvPr>
          <p:cNvSpPr/>
          <p:nvPr/>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1344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Timeline Vertical_Extended 1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28" name="Text Placeholder 11">
            <a:extLst>
              <a:ext uri="{FF2B5EF4-FFF2-40B4-BE49-F238E27FC236}">
                <a16:creationId xmlns:a16="http://schemas.microsoft.com/office/drawing/2014/main" id="{D1ED5810-B53D-4B76-A54E-FF598D0F4C2C}"/>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9" name="Text Placeholder 11">
            <a:extLst>
              <a:ext uri="{FF2B5EF4-FFF2-40B4-BE49-F238E27FC236}">
                <a16:creationId xmlns:a16="http://schemas.microsoft.com/office/drawing/2014/main" id="{DB9D93A8-0601-4EDC-9BD6-EEB89E382BFA}"/>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30" name="Straight Connector 29">
            <a:extLst>
              <a:ext uri="{FF2B5EF4-FFF2-40B4-BE49-F238E27FC236}">
                <a16:creationId xmlns:a16="http://schemas.microsoft.com/office/drawing/2014/main" id="{0CE5BE3F-9991-42E7-8A40-5444958C211D}"/>
              </a:ext>
            </a:extLst>
          </p:cNvPr>
          <p:cNvCxnSpPr>
            <a:cxnSpLocks/>
          </p:cNvCxnSpPr>
          <p:nvPr/>
        </p:nvCxnSpPr>
        <p:spPr>
          <a:xfrm flipH="1">
            <a:off x="8497870" y="1334807"/>
            <a:ext cx="18642" cy="5523193"/>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Content Placeholder 12">
            <a:extLst>
              <a:ext uri="{FF2B5EF4-FFF2-40B4-BE49-F238E27FC236}">
                <a16:creationId xmlns:a16="http://schemas.microsoft.com/office/drawing/2014/main" id="{C3379F00-4788-4A47-B6B1-9582397F733E}"/>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1">
            <a:extLst>
              <a:ext uri="{FF2B5EF4-FFF2-40B4-BE49-F238E27FC236}">
                <a16:creationId xmlns:a16="http://schemas.microsoft.com/office/drawing/2014/main" id="{CA8CD4D2-5630-47C7-BF64-BD20A372987B}"/>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2011</a:t>
            </a:r>
          </a:p>
        </p:txBody>
      </p:sp>
      <p:sp>
        <p:nvSpPr>
          <p:cNvPr id="34" name="Text Placeholder 11">
            <a:extLst>
              <a:ext uri="{FF2B5EF4-FFF2-40B4-BE49-F238E27FC236}">
                <a16:creationId xmlns:a16="http://schemas.microsoft.com/office/drawing/2014/main" id="{36C8C497-949E-48E8-ADD1-7793C1FCEAB9}"/>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2010</a:t>
            </a:r>
          </a:p>
        </p:txBody>
      </p:sp>
      <p:sp>
        <p:nvSpPr>
          <p:cNvPr id="35" name="Text Placeholder 11">
            <a:extLst>
              <a:ext uri="{FF2B5EF4-FFF2-40B4-BE49-F238E27FC236}">
                <a16:creationId xmlns:a16="http://schemas.microsoft.com/office/drawing/2014/main" id="{3915FDD4-59ED-40B9-ACB4-DA28B69A45BD}"/>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36" name="Content Placeholder 12">
            <a:extLst>
              <a:ext uri="{FF2B5EF4-FFF2-40B4-BE49-F238E27FC236}">
                <a16:creationId xmlns:a16="http://schemas.microsoft.com/office/drawing/2014/main" id="{94CDFF19-17D0-4466-9931-D85B3CE690CB}"/>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8" name="Content Placeholder 12">
            <a:extLst>
              <a:ext uri="{FF2B5EF4-FFF2-40B4-BE49-F238E27FC236}">
                <a16:creationId xmlns:a16="http://schemas.microsoft.com/office/drawing/2014/main" id="{99D3FDAA-A0DD-4415-94FC-F76F726DFA15}"/>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Content Placeholder 12">
            <a:extLst>
              <a:ext uri="{FF2B5EF4-FFF2-40B4-BE49-F238E27FC236}">
                <a16:creationId xmlns:a16="http://schemas.microsoft.com/office/drawing/2014/main" id="{9C0205DE-139C-494E-8F6D-7897D37D8D9E}"/>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2" name="Text Placeholder 11">
            <a:extLst>
              <a:ext uri="{FF2B5EF4-FFF2-40B4-BE49-F238E27FC236}">
                <a16:creationId xmlns:a16="http://schemas.microsoft.com/office/drawing/2014/main" id="{2857A45E-D1CB-49FF-8509-C978BEA234AD}"/>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2014</a:t>
            </a:r>
          </a:p>
        </p:txBody>
      </p:sp>
      <p:sp>
        <p:nvSpPr>
          <p:cNvPr id="43" name="Text Placeholder 11">
            <a:extLst>
              <a:ext uri="{FF2B5EF4-FFF2-40B4-BE49-F238E27FC236}">
                <a16:creationId xmlns:a16="http://schemas.microsoft.com/office/drawing/2014/main" id="{41D44423-9D34-4F81-9E36-6FE6B5E7C57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44" name="Text Placeholder 11">
            <a:extLst>
              <a:ext uri="{FF2B5EF4-FFF2-40B4-BE49-F238E27FC236}">
                <a16:creationId xmlns:a16="http://schemas.microsoft.com/office/drawing/2014/main" id="{07FB6936-5BFD-4CB6-B589-2F5F89E4793B}"/>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2015</a:t>
            </a:r>
          </a:p>
        </p:txBody>
      </p:sp>
      <p:sp>
        <p:nvSpPr>
          <p:cNvPr id="45" name="Text Placeholder 11">
            <a:extLst>
              <a:ext uri="{FF2B5EF4-FFF2-40B4-BE49-F238E27FC236}">
                <a16:creationId xmlns:a16="http://schemas.microsoft.com/office/drawing/2014/main" id="{A4190AD3-1A7A-4CAB-96BE-35BD56E7210F}"/>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46" name="Content Placeholder 12">
            <a:extLst>
              <a:ext uri="{FF2B5EF4-FFF2-40B4-BE49-F238E27FC236}">
                <a16:creationId xmlns:a16="http://schemas.microsoft.com/office/drawing/2014/main" id="{E90960D4-5E85-451B-B59F-BEB8B519AE63}"/>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9" name="Oval 48">
            <a:extLst>
              <a:ext uri="{FF2B5EF4-FFF2-40B4-BE49-F238E27FC236}">
                <a16:creationId xmlns:a16="http://schemas.microsoft.com/office/drawing/2014/main" id="{FE6DE10C-4148-4682-97BC-9448F8BB0736}"/>
              </a:ext>
            </a:extLst>
          </p:cNvPr>
          <p:cNvSpPr/>
          <p:nvPr/>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954D2E3-8263-4964-9152-5B183F28FEF8}"/>
              </a:ext>
            </a:extLst>
          </p:cNvPr>
          <p:cNvSpPr/>
          <p:nvPr/>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86E07E3-A76C-4909-A58C-3082E21E69FD}"/>
              </a:ext>
            </a:extLst>
          </p:cNvPr>
          <p:cNvSpPr/>
          <p:nvPr/>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DA184D0-637F-4464-8CAB-EDEA367FD0EF}"/>
              </a:ext>
            </a:extLst>
          </p:cNvPr>
          <p:cNvSpPr/>
          <p:nvPr/>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F826DB3-F5EE-43BF-A0C3-BAC203DDEAC2}"/>
              </a:ext>
            </a:extLst>
          </p:cNvPr>
          <p:cNvSpPr/>
          <p:nvPr/>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671377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Timeline Vertical_Extended 2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a:xfrm>
            <a:off x="457200" y="381000"/>
            <a:ext cx="7616952" cy="584775"/>
          </a:xfrm>
        </p:spPr>
        <p:txBody>
          <a:bodyPr/>
          <a:lstStyle>
            <a:lvl1pPr>
              <a:defRPr/>
            </a:lvl1pPr>
          </a:lstStyle>
          <a:p>
            <a:r>
              <a:rPr lang="en-US"/>
              <a:t>Slide Title, Arial 32 pt.</a:t>
            </a:r>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8" name="Slide Number Placeholder 2">
            <a:extLst>
              <a:ext uri="{FF2B5EF4-FFF2-40B4-BE49-F238E27FC236}">
                <a16:creationId xmlns:a16="http://schemas.microsoft.com/office/drawing/2014/main" id="{CEB66E1D-9492-4766-A94E-DE4417ED310C}"/>
              </a:ext>
            </a:extLst>
          </p:cNvPr>
          <p:cNvSpPr>
            <a:spLocks noGrp="1"/>
          </p:cNvSpPr>
          <p:nvPr>
            <p:ph type="sldNum" sz="quarter" idx="10"/>
          </p:nvPr>
        </p:nvSpPr>
        <p:spPr>
          <a:xfrm>
            <a:off x="10934700" y="6487280"/>
            <a:ext cx="800100" cy="251853"/>
          </a:xfrm>
        </p:spPr>
        <p:txBody>
          <a:bodyPr/>
          <a:lstStyle/>
          <a:p>
            <a:fld id="{2F2F552B-1952-B44E-8CAB-5705F0ACD2E2}" type="slidenum">
              <a:rPr lang="uk-UA" smtClean="0"/>
              <a:pPr/>
              <a:t>‹#›</a:t>
            </a:fld>
            <a:endParaRPr lang="uk-UA"/>
          </a:p>
        </p:txBody>
      </p:sp>
      <p:sp>
        <p:nvSpPr>
          <p:cNvPr id="49" name="Text Placeholder 11">
            <a:extLst>
              <a:ext uri="{FF2B5EF4-FFF2-40B4-BE49-F238E27FC236}">
                <a16:creationId xmlns:a16="http://schemas.microsoft.com/office/drawing/2014/main" id="{7755757D-2AAB-413C-91B9-1CBFB2CC5FF1}"/>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50" name="Text Placeholder 11">
            <a:extLst>
              <a:ext uri="{FF2B5EF4-FFF2-40B4-BE49-F238E27FC236}">
                <a16:creationId xmlns:a16="http://schemas.microsoft.com/office/drawing/2014/main" id="{C332291F-7127-4E20-A7AB-54963E2B63AF}"/>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51" name="Straight Connector 50">
            <a:extLst>
              <a:ext uri="{FF2B5EF4-FFF2-40B4-BE49-F238E27FC236}">
                <a16:creationId xmlns:a16="http://schemas.microsoft.com/office/drawing/2014/main" id="{3CF44D7C-970F-44A9-84EE-351FEF6882ED}"/>
              </a:ext>
            </a:extLst>
          </p:cNvPr>
          <p:cNvCxnSpPr>
            <a:cxnSpLocks/>
          </p:cNvCxnSpPr>
          <p:nvPr/>
        </p:nvCxnSpPr>
        <p:spPr>
          <a:xfrm flipH="1">
            <a:off x="8500772" y="0"/>
            <a:ext cx="18288" cy="5998247"/>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Content Placeholder 12">
            <a:extLst>
              <a:ext uri="{FF2B5EF4-FFF2-40B4-BE49-F238E27FC236}">
                <a16:creationId xmlns:a16="http://schemas.microsoft.com/office/drawing/2014/main" id="{B036908C-957F-4B1E-BDF8-4678A49E5FB3}"/>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4" name="Text Placeholder 11">
            <a:extLst>
              <a:ext uri="{FF2B5EF4-FFF2-40B4-BE49-F238E27FC236}">
                <a16:creationId xmlns:a16="http://schemas.microsoft.com/office/drawing/2014/main" id="{99EA43A1-C6A4-44CB-B145-537ADC36B570}"/>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55" name="Text Placeholder 11">
            <a:extLst>
              <a:ext uri="{FF2B5EF4-FFF2-40B4-BE49-F238E27FC236}">
                <a16:creationId xmlns:a16="http://schemas.microsoft.com/office/drawing/2014/main" id="{B1DCB8C2-E8BC-40DB-8F41-A5234846DB5A}"/>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56" name="Text Placeholder 11">
            <a:extLst>
              <a:ext uri="{FF2B5EF4-FFF2-40B4-BE49-F238E27FC236}">
                <a16:creationId xmlns:a16="http://schemas.microsoft.com/office/drawing/2014/main" id="{7759E05A-88A2-4059-8EB2-7F0FEDAC2ECF}"/>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57" name="Content Placeholder 12">
            <a:extLst>
              <a:ext uri="{FF2B5EF4-FFF2-40B4-BE49-F238E27FC236}">
                <a16:creationId xmlns:a16="http://schemas.microsoft.com/office/drawing/2014/main" id="{D035F548-5A03-4E77-9383-0232F481FBF1}"/>
              </a:ext>
            </a:extLst>
          </p:cNvPr>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9" name="Content Placeholder 12">
            <a:extLst>
              <a:ext uri="{FF2B5EF4-FFF2-40B4-BE49-F238E27FC236}">
                <a16:creationId xmlns:a16="http://schemas.microsoft.com/office/drawing/2014/main" id="{7D39FC59-2625-4BB0-AF8B-16732C541712}"/>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1" name="Content Placeholder 12">
            <a:extLst>
              <a:ext uri="{FF2B5EF4-FFF2-40B4-BE49-F238E27FC236}">
                <a16:creationId xmlns:a16="http://schemas.microsoft.com/office/drawing/2014/main" id="{A81249E3-F557-4093-841D-8C43D5F96194}"/>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3" name="Text Placeholder 11">
            <a:extLst>
              <a:ext uri="{FF2B5EF4-FFF2-40B4-BE49-F238E27FC236}">
                <a16:creationId xmlns:a16="http://schemas.microsoft.com/office/drawing/2014/main" id="{E3F0D593-C4A1-4D9B-8C0A-CFA7615B2DBA}"/>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64" name="Text Placeholder 11">
            <a:extLst>
              <a:ext uri="{FF2B5EF4-FFF2-40B4-BE49-F238E27FC236}">
                <a16:creationId xmlns:a16="http://schemas.microsoft.com/office/drawing/2014/main" id="{FEB557B5-A6BD-43B2-826D-924EC2786835}"/>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65" name="Text Placeholder 11">
            <a:extLst>
              <a:ext uri="{FF2B5EF4-FFF2-40B4-BE49-F238E27FC236}">
                <a16:creationId xmlns:a16="http://schemas.microsoft.com/office/drawing/2014/main" id="{0E777575-7113-4F86-B246-D89D6CEB2787}"/>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66" name="Text Placeholder 11">
            <a:extLst>
              <a:ext uri="{FF2B5EF4-FFF2-40B4-BE49-F238E27FC236}">
                <a16:creationId xmlns:a16="http://schemas.microsoft.com/office/drawing/2014/main" id="{1C4186C0-1A2A-4860-8BA5-31320175DC91}"/>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67" name="Content Placeholder 12">
            <a:extLst>
              <a:ext uri="{FF2B5EF4-FFF2-40B4-BE49-F238E27FC236}">
                <a16:creationId xmlns:a16="http://schemas.microsoft.com/office/drawing/2014/main" id="{AC1AF940-3439-4F70-8888-AB71075F5771}"/>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8" name="Oval 27">
            <a:extLst>
              <a:ext uri="{FF2B5EF4-FFF2-40B4-BE49-F238E27FC236}">
                <a16:creationId xmlns:a16="http://schemas.microsoft.com/office/drawing/2014/main" id="{B600A13B-C93E-4034-9158-E6B5614DE465}"/>
              </a:ext>
            </a:extLst>
          </p:cNvPr>
          <p:cNvSpPr/>
          <p:nvPr/>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158C50-1D84-46CE-A3F5-869F123A4211}"/>
              </a:ext>
            </a:extLst>
          </p:cNvPr>
          <p:cNvSpPr/>
          <p:nvPr/>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78CB6A5-CDE3-456D-9B8F-43B93AB2F791}"/>
              </a:ext>
            </a:extLst>
          </p:cNvPr>
          <p:cNvSpPr/>
          <p:nvPr/>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AFD4490-1ABA-4DAC-9FD4-6277A1B1A03E}"/>
              </a:ext>
            </a:extLst>
          </p:cNvPr>
          <p:cNvSpPr/>
          <p:nvPr/>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92243AF-85A9-40B0-9615-9C2DB2721A37}"/>
              </a:ext>
            </a:extLst>
          </p:cNvPr>
          <p:cNvSpPr/>
          <p:nvPr/>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734975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imeline Horizontal_White">
    <p:spTree>
      <p:nvGrpSpPr>
        <p:cNvPr id="1" name=""/>
        <p:cNvGrpSpPr/>
        <p:nvPr/>
      </p:nvGrpSpPr>
      <p:grpSpPr>
        <a:xfrm>
          <a:off x="0" y="0"/>
          <a:ext cx="0" cy="0"/>
          <a:chOff x="0" y="0"/>
          <a:chExt cx="0" cy="0"/>
        </a:xfrm>
      </p:grpSpPr>
      <p:cxnSp>
        <p:nvCxnSpPr>
          <p:cNvPr id="24" name="Straight Connector 23"/>
          <p:cNvCxnSpPr/>
          <p:nvPr/>
        </p:nvCxnSpPr>
        <p:spPr>
          <a:xfrm>
            <a:off x="-51955" y="3319397"/>
            <a:ext cx="12297875" cy="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 </a:t>
            </a:r>
            <a:r>
              <a:rPr lang="en-US" err="1"/>
              <a:t>commodo</a:t>
            </a:r>
            <a:r>
              <a:rPr lang="en-US"/>
              <a:t> </a:t>
            </a:r>
            <a:r>
              <a:rPr lang="en-US" err="1"/>
              <a:t>luctus</a:t>
            </a:r>
            <a:r>
              <a:rPr lang="en-US"/>
              <a:t>, nisi </a:t>
            </a:r>
            <a:r>
              <a:rPr lang="en-US" err="1"/>
              <a:t>erat</a:t>
            </a:r>
            <a:r>
              <a:rPr lang="en-US"/>
              <a:t>.</a:t>
            </a:r>
          </a:p>
        </p:txBody>
      </p:sp>
      <p:sp>
        <p:nvSpPr>
          <p:cNvPr id="14" name="Text Placeholder 20"/>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bg2">
              <a:lumMod val="95000"/>
            </a:schemeClr>
          </a:solidFill>
        </p:spPr>
        <p:txBody>
          <a:bodyPr tIns="91440" anchor="t">
            <a:normAutofit/>
          </a:bodyPr>
          <a:lstStyle>
            <a:lvl1pPr marL="0" indent="0" algn="ctr">
              <a:buFont typeface="Arial" charset="0"/>
              <a:buNone/>
              <a:defRPr sz="1000" b="0" i="0" cap="none">
                <a:solidFill>
                  <a:schemeClr val="tx2"/>
                </a:solidFill>
                <a:latin typeface="Arial Regular" charset="0"/>
                <a:ea typeface="Arial Regular" charset="0"/>
                <a:cs typeface="Arial Regular" charset="0"/>
              </a:defRPr>
            </a:lvl1pPr>
          </a:lstStyle>
          <a:p>
            <a:r>
              <a:rPr lang="en-US"/>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pic>
        <p:nvPicPr>
          <p:cNvPr id="26" name="Graphic 25">
            <a:extLst>
              <a:ext uri="{FF2B5EF4-FFF2-40B4-BE49-F238E27FC236}">
                <a16:creationId xmlns:a16="http://schemas.microsoft.com/office/drawing/2014/main" id="{A64B785A-06D1-468D-AAFF-F218E0EC3B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30" name="Oval 29">
            <a:extLst>
              <a:ext uri="{FF2B5EF4-FFF2-40B4-BE49-F238E27FC236}">
                <a16:creationId xmlns:a16="http://schemas.microsoft.com/office/drawing/2014/main" id="{7D0649C9-140F-49D9-BC31-008653A550E2}"/>
              </a:ext>
            </a:extLst>
          </p:cNvPr>
          <p:cNvSpPr/>
          <p:nvPr/>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E1B03F-6E91-4024-9C16-6C59944FAF8C}"/>
              </a:ext>
            </a:extLst>
          </p:cNvPr>
          <p:cNvSpPr/>
          <p:nvPr/>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626899-A3E4-4227-9BB6-24F721E50625}"/>
              </a:ext>
            </a:extLst>
          </p:cNvPr>
          <p:cNvSpPr/>
          <p:nvPr/>
        </p:nvSpPr>
        <p:spPr>
          <a:xfrm>
            <a:off x="2747520" y="3323495"/>
            <a:ext cx="9144" cy="2800857"/>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38107AA-EA87-46E8-BEA2-A49BBFCB214B}"/>
              </a:ext>
            </a:extLst>
          </p:cNvPr>
          <p:cNvSpPr/>
          <p:nvPr/>
        </p:nvSpPr>
        <p:spPr>
          <a:xfrm>
            <a:off x="805702" y="298586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F4848A7-0933-4630-A368-9D7981AFEFEE}"/>
              </a:ext>
            </a:extLst>
          </p:cNvPr>
          <p:cNvSpPr/>
          <p:nvPr/>
        </p:nvSpPr>
        <p:spPr>
          <a:xfrm>
            <a:off x="8771202" y="3295436"/>
            <a:ext cx="9144" cy="6400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0">
            <a:extLst>
              <a:ext uri="{FF2B5EF4-FFF2-40B4-BE49-F238E27FC236}">
                <a16:creationId xmlns:a16="http://schemas.microsoft.com/office/drawing/2014/main" id="{A06826A4-FCE5-D342-BF71-55E16F28FD00}"/>
              </a:ext>
            </a:extLst>
          </p:cNvPr>
          <p:cNvSpPr>
            <a:spLocks noGrp="1"/>
          </p:cNvSpPr>
          <p:nvPr>
            <p:ph type="body" sz="quarter" idx="46" hasCustomPrompt="1"/>
          </p:nvPr>
        </p:nvSpPr>
        <p:spPr>
          <a:xfrm>
            <a:off x="5242318" y="3233347"/>
            <a:ext cx="148090" cy="150176"/>
          </a:xfrm>
          <a:prstGeom prst="ellipse">
            <a:avLst/>
          </a:prstGeom>
          <a:solidFill>
            <a:schemeClr val="accent4"/>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es</a:t>
            </a:r>
          </a:p>
        </p:txBody>
      </p:sp>
      <p:sp>
        <p:nvSpPr>
          <p:cNvPr id="36" name="Text Placeholder 20">
            <a:extLst>
              <a:ext uri="{FF2B5EF4-FFF2-40B4-BE49-F238E27FC236}">
                <a16:creationId xmlns:a16="http://schemas.microsoft.com/office/drawing/2014/main" id="{07BBB128-6E21-401A-B542-61069EE04D0D}"/>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FAE4C3CD-D529-4E7E-A132-D83EEDC9D86F}"/>
              </a:ext>
            </a:extLst>
          </p:cNvPr>
          <p:cNvSpPr/>
          <p:nvPr/>
        </p:nvSpPr>
        <p:spPr>
          <a:xfrm>
            <a:off x="6865399" y="305893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4D8EC52-DA72-4494-8104-1A6D504C7F1D}"/>
              </a:ext>
            </a:extLst>
          </p:cNvPr>
          <p:cNvSpPr/>
          <p:nvPr/>
        </p:nvSpPr>
        <p:spPr>
          <a:xfrm>
            <a:off x="4846984" y="1045413"/>
            <a:ext cx="9144" cy="219456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6E8BE2DB-5206-49D2-99FD-DF3C9E642CA0}"/>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4B6FD562-849E-4BFD-BE2D-12225ECD6951}"/>
              </a:ext>
            </a:extLst>
          </p:cNvPr>
          <p:cNvSpPr/>
          <p:nvPr/>
        </p:nvSpPr>
        <p:spPr>
          <a:xfrm>
            <a:off x="5309023" y="3394815"/>
            <a:ext cx="9144" cy="10972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67468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losing Slide Defaul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287D74-FB10-4B3D-A89E-91E3FCAE8D0F}"/>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Text Placeholder 3">
            <a:extLst>
              <a:ext uri="{FF2B5EF4-FFF2-40B4-BE49-F238E27FC236}">
                <a16:creationId xmlns:a16="http://schemas.microsoft.com/office/drawing/2014/main" id="{07601812-11D5-4A22-93A3-1774DD72F2E1}"/>
              </a:ext>
            </a:extLst>
          </p:cNvPr>
          <p:cNvSpPr>
            <a:spLocks noGrp="1"/>
          </p:cNvSpPr>
          <p:nvPr>
            <p:ph type="body" sz="quarter" idx="11" hasCustomPrompt="1"/>
          </p:nvPr>
        </p:nvSpPr>
        <p:spPr>
          <a:xfrm>
            <a:off x="457200" y="3502152"/>
            <a:ext cx="5524500" cy="2352272"/>
          </a:xfrm>
          <a:prstGeom prst="rect">
            <a:avLst/>
          </a:prstGeom>
        </p:spPr>
        <p:txBody>
          <a:bodyPr lIns="0">
            <a:noAutofit/>
          </a:bodyPr>
          <a:lstStyle>
            <a:lvl2pPr>
              <a:defRPr sz="2200">
                <a:solidFill>
                  <a:schemeClr val="tx1"/>
                </a:solidFill>
              </a:defRPr>
            </a:lvl2pPr>
          </a:lstStyle>
          <a:p>
            <a:pPr lvl="1"/>
            <a:r>
              <a:rPr lang="en-US"/>
              <a:t>Name</a:t>
            </a:r>
          </a:p>
          <a:p>
            <a:pPr lvl="1"/>
            <a:r>
              <a:rPr lang="en-US" u="sng">
                <a:hlinkClick r:id="rId2" tooltip="mailto:email@mitre.org">
                  <a:extLst>
                    <a:ext uri="{A12FA001-AC4F-418D-AE19-62706E023703}">
                      <ahyp:hlinkClr xmlns:ahyp="http://schemas.microsoft.com/office/drawing/2018/hyperlinkcolor" val="tx"/>
                    </a:ext>
                  </a:extLst>
                </a:hlinkClick>
              </a:rPr>
              <a:t>email@mitre.org</a:t>
            </a:r>
            <a:r>
              <a:rPr lang="en-US"/>
              <a:t>  </a:t>
            </a:r>
          </a:p>
          <a:p>
            <a:pPr lvl="1"/>
            <a:r>
              <a:rPr lang="en-US"/>
              <a:t>     @</a:t>
            </a:r>
            <a:r>
              <a:rPr lang="en-US" err="1"/>
              <a:t>TwitterHandle</a:t>
            </a:r>
            <a:endParaRPr lang="en-US"/>
          </a:p>
          <a:p>
            <a:pPr lvl="1"/>
            <a:r>
              <a:rPr lang="en-US"/>
              <a:t>      linkedin.com/in/</a:t>
            </a:r>
            <a:r>
              <a:rPr lang="en-US" err="1"/>
              <a:t>firstnamelastname</a:t>
            </a:r>
            <a:endParaRPr lang="en-US"/>
          </a:p>
        </p:txBody>
      </p:sp>
      <p:pic>
        <p:nvPicPr>
          <p:cNvPr id="5" name="Picture 4">
            <a:extLst>
              <a:ext uri="{FF2B5EF4-FFF2-40B4-BE49-F238E27FC236}">
                <a16:creationId xmlns:a16="http://schemas.microsoft.com/office/drawing/2014/main" id="{F3B15F32-C794-49E1-92DF-974816374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700" y="5298578"/>
            <a:ext cx="2394658" cy="674224"/>
          </a:xfrm>
          <a:prstGeom prst="rect">
            <a:avLst/>
          </a:prstGeom>
        </p:spPr>
      </p:pic>
      <p:pic>
        <p:nvPicPr>
          <p:cNvPr id="6" name="Picture 5">
            <a:extLst>
              <a:ext uri="{FF2B5EF4-FFF2-40B4-BE49-F238E27FC236}">
                <a16:creationId xmlns:a16="http://schemas.microsoft.com/office/drawing/2014/main" id="{0D965BE6-4234-46BD-AB02-06DBE0C90B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p:nvPicPr>
        <p:blipFill>
          <a:blip r:embed="rId5"/>
          <a:stretch>
            <a:fillRect/>
          </a:stretch>
        </p:blipFill>
        <p:spPr>
          <a:xfrm>
            <a:off x="435025" y="4979054"/>
            <a:ext cx="390214" cy="382233"/>
          </a:xfrm>
          <a:prstGeom prst="rect">
            <a:avLst/>
          </a:prstGeom>
        </p:spPr>
      </p:pic>
      <p:pic>
        <p:nvPicPr>
          <p:cNvPr id="11" name="Graphic 10">
            <a:extLst>
              <a:ext uri="{FF2B5EF4-FFF2-40B4-BE49-F238E27FC236}">
                <a16:creationId xmlns:a16="http://schemas.microsoft.com/office/drawing/2014/main" id="{09C97F15-9845-4BA4-BA6B-A7BBED48E254}"/>
              </a:ext>
            </a:extLst>
          </p:cNvPr>
          <p:cNvPicPr>
            <a:picLocks noChangeAspect="1"/>
          </p:cNvPicPr>
          <p:nvPr/>
        </p:nvPicPr>
        <p:blipFill>
          <a:blip r:embed="rId6"/>
          <a:srcRect/>
          <a:stretch/>
        </p:blipFill>
        <p:spPr>
          <a:xfrm>
            <a:off x="7376139" y="5748207"/>
            <a:ext cx="3898649" cy="385926"/>
          </a:xfrm>
          <a:prstGeom prst="rect">
            <a:avLst/>
          </a:prstGeom>
        </p:spPr>
      </p:pic>
    </p:spTree>
    <p:extLst>
      <p:ext uri="{BB962C8B-B14F-4D97-AF65-F5344CB8AC3E}">
        <p14:creationId xmlns:p14="http://schemas.microsoft.com/office/powerpoint/2010/main" val="403048901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231228" y="493713"/>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
        <p:nvSpPr>
          <p:cNvPr id="7" name="Text Placeholder 6">
            <a:extLst>
              <a:ext uri="{FF2B5EF4-FFF2-40B4-BE49-F238E27FC236}">
                <a16:creationId xmlns:a16="http://schemas.microsoft.com/office/drawing/2014/main" id="{508ED9CF-6079-499C-A3FD-64271072DA70}"/>
              </a:ext>
            </a:extLst>
          </p:cNvPr>
          <p:cNvSpPr>
            <a:spLocks noGrp="1"/>
          </p:cNvSpPr>
          <p:nvPr>
            <p:ph type="body" sz="quarter" idx="14" hasCustomPrompt="1"/>
          </p:nvPr>
        </p:nvSpPr>
        <p:spPr>
          <a:xfrm>
            <a:off x="457200" y="3502152"/>
            <a:ext cx="5251450" cy="2459038"/>
          </a:xfrm>
        </p:spPr>
        <p:txBody>
          <a:bodyPr/>
          <a:lstStyle>
            <a:lvl1pPr>
              <a:defRPr/>
            </a:lvl1pPr>
            <a:lvl2pPr>
              <a:defRPr/>
            </a:lvl2pPr>
          </a:lstStyle>
          <a:p>
            <a:pPr lvl="0"/>
            <a:r>
              <a:rPr lang="en-US"/>
              <a:t>Project Name</a:t>
            </a:r>
          </a:p>
          <a:p>
            <a:pPr lvl="0"/>
            <a:r>
              <a:rPr lang="en-US"/>
              <a:t>Project Number</a:t>
            </a:r>
          </a:p>
          <a:p>
            <a:pPr lvl="0"/>
            <a:r>
              <a:rPr lang="en-US"/>
              <a:t>Disclaimer text</a:t>
            </a:r>
          </a:p>
          <a:p>
            <a:pPr lvl="1"/>
            <a:r>
              <a:rPr lang="en-US"/>
              <a:t>Additional text</a:t>
            </a: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p:nvPicPr>
        <p:blipFill>
          <a:blip r:embed="rId2"/>
          <a:srcRect/>
          <a:stretch/>
        </p:blipFill>
        <p:spPr>
          <a:xfrm>
            <a:off x="7376139" y="5748207"/>
            <a:ext cx="3898649" cy="385926"/>
          </a:xfrm>
          <a:prstGeom prst="rect">
            <a:avLst/>
          </a:prstGeom>
        </p:spPr>
      </p:pic>
    </p:spTree>
    <p:extLst>
      <p:ext uri="{BB962C8B-B14F-4D97-AF65-F5344CB8AC3E}">
        <p14:creationId xmlns:p14="http://schemas.microsoft.com/office/powerpoint/2010/main" val="54345154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9223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2_Title Slide_Insert_Photo_Im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633B2E5-C80A-4E77-B649-E08B47524356}"/>
              </a:ext>
            </a:extLst>
          </p:cNvPr>
          <p:cNvSpPr>
            <a:spLocks noGrp="1"/>
          </p:cNvSpPr>
          <p:nvPr>
            <p:ph type="pic" sz="quarter" idx="19" hasCustomPrompt="1"/>
          </p:nvPr>
        </p:nvSpPr>
        <p:spPr>
          <a:xfrm>
            <a:off x="8667" y="0"/>
            <a:ext cx="12192000" cy="6858000"/>
          </a:xfrm>
        </p:spPr>
        <p:txBody>
          <a:bodyPr>
            <a:normAutofit/>
          </a:bodyPr>
          <a:lstStyle>
            <a:lvl1pPr marL="0" marR="0" indent="0" algn="l" defTabSz="914382" rtl="0" eaLnBrk="1" fontAlgn="auto" latinLnBrk="0" hangingPunct="1">
              <a:lnSpc>
                <a:spcPct val="100000"/>
              </a:lnSpc>
              <a:spcBef>
                <a:spcPts val="600"/>
              </a:spcBef>
              <a:spcAft>
                <a:spcPts val="600"/>
              </a:spcAft>
              <a:buClrTx/>
              <a:buSzTx/>
              <a:buFont typeface="Arial"/>
              <a:buNone/>
              <a:tabLst/>
              <a:defRPr sz="2400">
                <a:solidFill>
                  <a:schemeClr val="accent2"/>
                </a:solidFill>
                <a:latin typeface="+mj-lt"/>
              </a:defRPr>
            </a:lvl1pPr>
          </a:lstStyle>
          <a:p>
            <a:pPr marL="0" marR="0" lvl="0" indent="0" algn="l" defTabSz="914382" rtl="0" eaLnBrk="1" fontAlgn="auto" latinLnBrk="0" hangingPunct="1">
              <a:lnSpc>
                <a:spcPct val="100000"/>
              </a:lnSpc>
              <a:spcBef>
                <a:spcPts val="600"/>
              </a:spcBef>
              <a:spcAft>
                <a:spcPts val="600"/>
              </a:spcAft>
              <a:buClrTx/>
              <a:buSzTx/>
              <a:buFont typeface="Arial"/>
              <a:buNone/>
              <a:tabLst/>
              <a:defRPr/>
            </a:pPr>
            <a:r>
              <a:rPr lang="en-US"/>
              <a:t>To add background image, click on the icon &amp; choose image from the “Images for PPT Cover Slides” gallery at FJ: Images. Once image is inserted, click Picture Format in tools ribbon and scroll down to send image to the back. </a:t>
            </a:r>
            <a:r>
              <a:rPr kumimoji="0" lang="en-US" altLang="en-US" sz="2400" b="1" i="0" u="none" strike="noStrike" cap="none" normalizeH="0" baseline="0">
                <a:ln>
                  <a:noFill/>
                </a:ln>
                <a:solidFill>
                  <a:schemeClr val="accent2"/>
                </a:solidFill>
                <a:effectLst/>
                <a:latin typeface="Arial" panose="020B0604020202020204" pitchFamily="34" charset="0"/>
                <a:cs typeface="Arial" panose="020B0604020202020204" pitchFamily="34" charset="0"/>
              </a:rPr>
              <a:t>When new slide is inserted from master, copy and paste Logo and copyright from previous slide. Logo and copyright should appear in correct field. </a:t>
            </a:r>
            <a:endParaRPr kumimoji="0" lang="en-US" altLang="en-US" sz="2400" b="1" i="0" u="none" strike="noStrike" cap="none" normalizeH="0" baseline="0">
              <a:ln>
                <a:noFill/>
              </a:ln>
              <a:solidFill>
                <a:schemeClr val="accent2"/>
              </a:solidFill>
              <a:effectLst/>
              <a:latin typeface="Arial" panose="020B0604020202020204" pitchFamily="34" charset="0"/>
            </a:endParaRPr>
          </a:p>
          <a:p>
            <a:pPr marL="0" marR="0" lvl="0" indent="0" algn="l" defTabSz="914382" rtl="0" eaLnBrk="1" fontAlgn="auto" latinLnBrk="0" hangingPunct="1">
              <a:lnSpc>
                <a:spcPct val="100000"/>
              </a:lnSpc>
              <a:spcBef>
                <a:spcPts val="600"/>
              </a:spcBef>
              <a:spcAft>
                <a:spcPts val="600"/>
              </a:spcAft>
              <a:buClrTx/>
              <a:buSzTx/>
              <a:buFont typeface="Arial"/>
              <a:buNone/>
              <a:tabLst/>
              <a:defRPr/>
            </a:pPr>
            <a:r>
              <a:rPr lang="en-US"/>
              <a:t> </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When New Slide is inserted from Master, copy and paste Logo and copyright from previous slide. Logo and copyright should appear in correct field. </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382" rtl="0" eaLnBrk="1" fontAlgn="auto" latinLnBrk="0" hangingPunct="1">
              <a:lnSpc>
                <a:spcPct val="100000"/>
              </a:lnSpc>
              <a:spcBef>
                <a:spcPts val="600"/>
              </a:spcBef>
              <a:spcAft>
                <a:spcPts val="600"/>
              </a:spcAft>
              <a:buClrTx/>
              <a:buSzTx/>
              <a:buFont typeface="Arial"/>
              <a:buNone/>
              <a:tabLst/>
              <a:defRPr/>
            </a:pPr>
            <a:endParaRPr lang="en-US"/>
          </a:p>
        </p:txBody>
      </p:sp>
      <p:sp>
        <p:nvSpPr>
          <p:cNvPr id="2" name="Title 1"/>
          <p:cNvSpPr>
            <a:spLocks noGrp="1"/>
          </p:cNvSpPr>
          <p:nvPr>
            <p:ph type="ctrTitle" hasCustomPrompt="1"/>
          </p:nvPr>
        </p:nvSpPr>
        <p:spPr>
          <a:xfrm>
            <a:off x="457203" y="1139977"/>
            <a:ext cx="10238874"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3" y="3891232"/>
            <a:ext cx="5201349" cy="299750"/>
          </a:xfrm>
          <a:prstGeom prst="rect">
            <a:avLst/>
          </a:prstGeom>
        </p:spPr>
        <p:txBody>
          <a:bodyPr lIns="91440">
            <a:noAutofit/>
          </a:bodyPr>
          <a:lstStyle>
            <a:lvl1pPr marL="0" indent="0" algn="l">
              <a:buNone/>
              <a:defRPr sz="2000" b="1" baseline="0">
                <a:solidFill>
                  <a:schemeClr val="tx1"/>
                </a:solidFill>
              </a:defRPr>
            </a:lvl1pPr>
            <a:lvl2pPr marL="457191" indent="0" algn="ctr">
              <a:buNone/>
              <a:defRPr sz="2000"/>
            </a:lvl2pPr>
            <a:lvl3pPr marL="914382" indent="0" algn="ctr">
              <a:buNone/>
              <a:defRPr sz="1800"/>
            </a:lvl3pPr>
            <a:lvl4pPr marL="1371574" indent="0" algn="ctr">
              <a:buNone/>
              <a:defRPr sz="1600"/>
            </a:lvl4pPr>
            <a:lvl5pPr marL="1828766" indent="0" algn="ctr">
              <a:buNone/>
              <a:defRPr sz="1600"/>
            </a:lvl5pPr>
            <a:lvl6pPr marL="2285956" indent="0" algn="ctr">
              <a:buNone/>
              <a:defRPr sz="1600"/>
            </a:lvl6pPr>
            <a:lvl7pPr marL="2743148" indent="0" algn="ctr">
              <a:buNone/>
              <a:defRPr sz="1600"/>
            </a:lvl7pPr>
            <a:lvl8pPr marL="3200340" indent="0" algn="ctr">
              <a:buNone/>
              <a:defRPr sz="1600"/>
            </a:lvl8pPr>
            <a:lvl9pPr marL="365753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2"/>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sp>
        <p:nvSpPr>
          <p:cNvPr id="7" name="Footer Placeholder 8">
            <a:extLst>
              <a:ext uri="{FF2B5EF4-FFF2-40B4-BE49-F238E27FC236}">
                <a16:creationId xmlns:a16="http://schemas.microsoft.com/office/drawing/2014/main" id="{58CE380D-A01C-3B42-9816-0860A52C4028}"/>
              </a:ext>
            </a:extLst>
          </p:cNvPr>
          <p:cNvSpPr>
            <a:spLocks noGrp="1"/>
          </p:cNvSpPr>
          <p:nvPr>
            <p:ph type="ftr" sz="quarter" idx="10"/>
          </p:nvPr>
        </p:nvSpPr>
        <p:spPr>
          <a:xfrm>
            <a:off x="3908143" y="6502628"/>
            <a:ext cx="4353756" cy="215444"/>
          </a:xfrm>
          <a:prstGeom prst="rect">
            <a:avLst/>
          </a:prstGeom>
        </p:spPr>
        <p:txBody>
          <a:bodyPr wrap="none"/>
          <a:lstStyle>
            <a:lvl1pPr algn="ctr">
              <a:defRPr lang="en-US" sz="800" smtClean="0">
                <a:effectLst/>
              </a:defRPr>
            </a:lvl1pPr>
          </a:lstStyle>
          <a:p>
            <a:endParaRPr lang="en-US"/>
          </a:p>
        </p:txBody>
      </p:sp>
    </p:spTree>
    <p:extLst>
      <p:ext uri="{BB962C8B-B14F-4D97-AF65-F5344CB8AC3E}">
        <p14:creationId xmlns:p14="http://schemas.microsoft.com/office/powerpoint/2010/main" val="183694717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1_Quote/Statement Navy-nobracke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428752" y="2046426"/>
            <a:ext cx="9334499" cy="2765151"/>
          </a:xfrm>
        </p:spPr>
        <p:txBody>
          <a:bodyPr/>
          <a:lstStyle>
            <a:lvl1pPr algn="ctr">
              <a:defRPr sz="5400" cap="none" baseline="0">
                <a:solidFill>
                  <a:schemeClr val="tx1"/>
                </a:solidFill>
              </a:defRPr>
            </a:lvl1pPr>
          </a:lstStyle>
          <a:p>
            <a:r>
              <a:rPr lang="en-US"/>
              <a:t>Insert Quotation Here</a:t>
            </a:r>
          </a:p>
        </p:txBody>
      </p:sp>
      <p:sp>
        <p:nvSpPr>
          <p:cNvPr id="10" name="Slide Number Placeholder 1">
            <a:extLst>
              <a:ext uri="{FF2B5EF4-FFF2-40B4-BE49-F238E27FC236}">
                <a16:creationId xmlns:a16="http://schemas.microsoft.com/office/drawing/2014/main" id="{89BC3CAC-6D68-402E-AC3F-7C1E6208E460}"/>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A2A8BFFD-C633-9643-AE0F-857A6E47D277}"/>
              </a:ext>
            </a:extLst>
          </p:cNvPr>
          <p:cNvSpPr>
            <a:spLocks noGrp="1"/>
          </p:cNvSpPr>
          <p:nvPr>
            <p:ph type="ftr" sz="quarter" idx="10"/>
          </p:nvPr>
        </p:nvSpPr>
        <p:spPr>
          <a:xfrm>
            <a:off x="3908143" y="6502628"/>
            <a:ext cx="4353756" cy="215444"/>
          </a:xfrm>
          <a:prstGeom prst="rect">
            <a:avLst/>
          </a:prstGeom>
        </p:spPr>
        <p:txBody>
          <a:bodyPr wrap="none"/>
          <a:lstStyle>
            <a:lvl1pPr algn="ctr">
              <a:defRPr lang="en-US" sz="800" smtClean="0">
                <a:effectLst/>
              </a:defRPr>
            </a:lvl1pPr>
          </a:lstStyle>
          <a:p>
            <a:endParaRPr lang="en-US"/>
          </a:p>
        </p:txBody>
      </p:sp>
    </p:spTree>
    <p:extLst>
      <p:ext uri="{BB962C8B-B14F-4D97-AF65-F5344CB8AC3E}">
        <p14:creationId xmlns:p14="http://schemas.microsoft.com/office/powerpoint/2010/main" val="94174707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00886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theme" Target="../theme/theme2.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6.xml"/><Relationship Id="rId2" Type="http://schemas.openxmlformats.org/officeDocument/2006/relationships/slideLayout" Target="../slideLayouts/slideLayout65.xml"/><Relationship Id="rId1" Type="http://schemas.openxmlformats.org/officeDocument/2006/relationships/slideLayout" Target="../slideLayouts/slideLayout64.xml"/><Relationship Id="rId5" Type="http://schemas.openxmlformats.org/officeDocument/2006/relationships/theme" Target="../theme/theme3.xml"/><Relationship Id="rId4"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0.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theme" Target="../theme/theme4.xml"/><Relationship Id="rId5" Type="http://schemas.openxmlformats.org/officeDocument/2006/relationships/slideLayout" Target="../slideLayouts/slideLayout72.xml"/><Relationship Id="rId4"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 Type="http://schemas.openxmlformats.org/officeDocument/2006/relationships/slideLayout" Target="../slideLayouts/slideLayout75.xml"/><Relationship Id="rId21" Type="http://schemas.openxmlformats.org/officeDocument/2006/relationships/slideLayout" Target="../slideLayouts/slideLayout93.xml"/><Relationship Id="rId34" Type="http://schemas.openxmlformats.org/officeDocument/2006/relationships/slideLayout" Target="../slideLayouts/slideLayout106.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29" Type="http://schemas.openxmlformats.org/officeDocument/2006/relationships/slideLayout" Target="../slideLayouts/slideLayout101.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theme" Target="../theme/theme5.xml"/><Relationship Id="rId8" Type="http://schemas.openxmlformats.org/officeDocument/2006/relationships/slideLayout" Target="../slideLayouts/slideLayout80.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26" Type="http://schemas.openxmlformats.org/officeDocument/2006/relationships/slideLayout" Target="../slideLayouts/slideLayout132.xml"/><Relationship Id="rId3" Type="http://schemas.openxmlformats.org/officeDocument/2006/relationships/slideLayout" Target="../slideLayouts/slideLayout109.xml"/><Relationship Id="rId21" Type="http://schemas.openxmlformats.org/officeDocument/2006/relationships/slideLayout" Target="../slideLayouts/slideLayout127.xml"/><Relationship Id="rId34" Type="http://schemas.openxmlformats.org/officeDocument/2006/relationships/slideLayout" Target="../slideLayouts/slideLayout140.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slideLayout" Target="../slideLayouts/slideLayout131.xml"/><Relationship Id="rId33" Type="http://schemas.openxmlformats.org/officeDocument/2006/relationships/slideLayout" Target="../slideLayouts/slideLayout139.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0" Type="http://schemas.openxmlformats.org/officeDocument/2006/relationships/slideLayout" Target="../slideLayouts/slideLayout126.xml"/><Relationship Id="rId29" Type="http://schemas.openxmlformats.org/officeDocument/2006/relationships/slideLayout" Target="../slideLayouts/slideLayout135.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32" Type="http://schemas.openxmlformats.org/officeDocument/2006/relationships/slideLayout" Target="../slideLayouts/slideLayout138.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28" Type="http://schemas.openxmlformats.org/officeDocument/2006/relationships/slideLayout" Target="../slideLayouts/slideLayout134.xml"/><Relationship Id="rId10" Type="http://schemas.openxmlformats.org/officeDocument/2006/relationships/slideLayout" Target="../slideLayouts/slideLayout116.xml"/><Relationship Id="rId19" Type="http://schemas.openxmlformats.org/officeDocument/2006/relationships/slideLayout" Target="../slideLayouts/slideLayout125.xml"/><Relationship Id="rId31" Type="http://schemas.openxmlformats.org/officeDocument/2006/relationships/slideLayout" Target="../slideLayouts/slideLayout137.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 Id="rId22" Type="http://schemas.openxmlformats.org/officeDocument/2006/relationships/slideLayout" Target="../slideLayouts/slideLayout128.xml"/><Relationship Id="rId27" Type="http://schemas.openxmlformats.org/officeDocument/2006/relationships/slideLayout" Target="../slideLayouts/slideLayout133.xml"/><Relationship Id="rId30" Type="http://schemas.openxmlformats.org/officeDocument/2006/relationships/slideLayout" Target="../slideLayouts/slideLayout136.xml"/><Relationship Id="rId35" Type="http://schemas.openxmlformats.org/officeDocument/2006/relationships/theme" Target="../theme/theme6.xml"/><Relationship Id="rId8"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2204224" y="6617524"/>
            <a:ext cx="7783551"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1858441892"/>
      </p:ext>
    </p:extLst>
  </p:cSld>
  <p:clrMap bg1="dk1" tx1="lt1" bg2="dk2" tx2="lt2" accent1="accent1" accent2="accent2" accent3="accent3" accent4="accent4" accent5="accent5" accent6="accent6" hlink="hlink" folHlink="folHlink"/>
  <p:sldLayoutIdLst>
    <p:sldLayoutId id="2147483886" r:id="rId1"/>
    <p:sldLayoutId id="2147483830" r:id="rId2"/>
    <p:sldLayoutId id="2147483776" r:id="rId3"/>
    <p:sldLayoutId id="2147483786" r:id="rId4"/>
    <p:sldLayoutId id="2147483787" r:id="rId5"/>
    <p:sldLayoutId id="2147483772" r:id="rId6"/>
    <p:sldLayoutId id="2147483773" r:id="rId7"/>
    <p:sldLayoutId id="2147483788" r:id="rId8"/>
    <p:sldLayoutId id="2147483825" r:id="rId9"/>
    <p:sldLayoutId id="2147483789" r:id="rId10"/>
    <p:sldLayoutId id="2147483781" r:id="rId11"/>
    <p:sldLayoutId id="2147483782" r:id="rId12"/>
    <p:sldLayoutId id="2147483777" r:id="rId13"/>
    <p:sldLayoutId id="2147483778" r:id="rId14"/>
    <p:sldLayoutId id="2147483884" r:id="rId15"/>
    <p:sldLayoutId id="2147483779" r:id="rId16"/>
    <p:sldLayoutId id="2147483780" r:id="rId17"/>
    <p:sldLayoutId id="2147483791" r:id="rId18"/>
    <p:sldLayoutId id="2147483794" r:id="rId19"/>
    <p:sldLayoutId id="2147483795" r:id="rId20"/>
    <p:sldLayoutId id="2147483771" r:id="rId21"/>
    <p:sldLayoutId id="2147483796" r:id="rId22"/>
    <p:sldLayoutId id="2147483889" r:id="rId23"/>
    <p:sldLayoutId id="2147483891" r:id="rId24"/>
    <p:sldLayoutId id="2147483824" r:id="rId25"/>
    <p:sldLayoutId id="2147483888" r:id="rId26"/>
    <p:sldLayoutId id="2147483890" r:id="rId27"/>
    <p:sldLayoutId id="2147483658" r:id="rId28"/>
    <p:sldLayoutId id="2147483783" r:id="rId29"/>
    <p:sldLayoutId id="2147483894" r:id="rId30"/>
    <p:sldLayoutId id="2147483895" r:id="rId31"/>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userDrawn="1">
          <p15:clr>
            <a:srgbClr val="F26B43"/>
          </p15:clr>
        </p15:guide>
        <p15:guide id="2" pos="288" userDrawn="1">
          <p15:clr>
            <a:srgbClr val="F26B43"/>
          </p15:clr>
        </p15:guide>
        <p15:guide id="25" pos="7392" userDrawn="1">
          <p15:clr>
            <a:srgbClr val="F26B43"/>
          </p15:clr>
        </p15:guide>
        <p15:guide id="26" orient="horz" pos="3936" userDrawn="1">
          <p15:clr>
            <a:srgbClr val="F26B43"/>
          </p15:clr>
        </p15:guide>
        <p15:guide id="27" orient="horz" pos="240" userDrawn="1">
          <p15:clr>
            <a:srgbClr val="F26B43"/>
          </p15:clr>
        </p15:guide>
        <p15:guide id="28" orient="horz" pos="4248" userDrawn="1">
          <p15:clr>
            <a:srgbClr val="F26B43"/>
          </p15:clr>
        </p15:guide>
        <p15:guide id="29" pos="3840" userDrawn="1">
          <p15:clr>
            <a:srgbClr val="F26B43"/>
          </p15:clr>
        </p15:guide>
        <p15:guide id="30" orient="horz" pos="4200" userDrawn="1">
          <p15:clr>
            <a:srgbClr val="F26B43"/>
          </p15:clr>
        </p15:guide>
        <p15:guide id="31" orient="horz" pos="4128" userDrawn="1">
          <p15:clr>
            <a:srgbClr val="F26B43"/>
          </p15:clr>
        </p15:guide>
        <p15:guide id="32" orient="horz" pos="9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1984917" y="6523689"/>
            <a:ext cx="7025268"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2325354955"/>
      </p:ext>
    </p:extLst>
  </p:cSld>
  <p:clrMap bg1="lt1" tx1="dk1" bg2="lt2" tx2="dk2" accent1="accent1" accent2="accent2" accent3="accent3" accent4="accent4" accent5="accent5" accent6="accent6" hlink="hlink" folHlink="folHlink"/>
  <p:sldLayoutIdLst>
    <p:sldLayoutId id="2147483885" r:id="rId1"/>
    <p:sldLayoutId id="2147483832" r:id="rId2"/>
    <p:sldLayoutId id="2147483887" r:id="rId3"/>
    <p:sldLayoutId id="2147483835" r:id="rId4"/>
    <p:sldLayoutId id="2147483836" r:id="rId5"/>
    <p:sldLayoutId id="2147483702" r:id="rId6"/>
    <p:sldLayoutId id="2147483838" r:id="rId7"/>
    <p:sldLayoutId id="2147483840" r:id="rId8"/>
    <p:sldLayoutId id="2147483842" r:id="rId9"/>
    <p:sldLayoutId id="2147483843" r:id="rId10"/>
    <p:sldLayoutId id="2147483846" r:id="rId11"/>
    <p:sldLayoutId id="2147483847" r:id="rId12"/>
    <p:sldLayoutId id="2147483850" r:id="rId13"/>
    <p:sldLayoutId id="2147483851" r:id="rId14"/>
    <p:sldLayoutId id="2147483853" r:id="rId15"/>
    <p:sldLayoutId id="2147483854" r:id="rId16"/>
    <p:sldLayoutId id="2147483855" r:id="rId17"/>
    <p:sldLayoutId id="2147483856" r:id="rId18"/>
    <p:sldLayoutId id="2147483857" r:id="rId19"/>
    <p:sldLayoutId id="2147483858" r:id="rId20"/>
    <p:sldLayoutId id="2147483860" r:id="rId21"/>
    <p:sldLayoutId id="2147483862" r:id="rId22"/>
    <p:sldLayoutId id="2147483864" r:id="rId23"/>
    <p:sldLayoutId id="2147483866" r:id="rId24"/>
    <p:sldLayoutId id="2147483868" r:id="rId25"/>
    <p:sldLayoutId id="2147483870" r:id="rId26"/>
    <p:sldLayoutId id="2147483871" r:id="rId27"/>
    <p:sldLayoutId id="2147483872" r:id="rId28"/>
    <p:sldLayoutId id="2147483873" r:id="rId29"/>
    <p:sldLayoutId id="2147483878" r:id="rId30"/>
    <p:sldLayoutId id="2147483880" r:id="rId31"/>
    <p:sldLayoutId id="2147483883" r:id="rId32"/>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6192776"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2922449556"/>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7" r:id="rId3"/>
    <p:sldLayoutId id="2147483828" r:id="rId4"/>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1707254"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960568378"/>
      </p:ext>
    </p:extLst>
  </p:cSld>
  <p:clrMap bg1="dk1" tx1="lt1" bg2="dk2" tx2="lt2" accent1="accent1" accent2="accent2" accent3="accent3" accent4="accent4" accent5="accent5" accent6="accent6" hlink="hlink" folHlink="folHlink"/>
  <p:sldLayoutIdLst>
    <p:sldLayoutId id="2147483892" r:id="rId1"/>
    <p:sldLayoutId id="2147483774" r:id="rId2"/>
    <p:sldLayoutId id="2147483706" r:id="rId3"/>
    <p:sldLayoutId id="2147483822" r:id="rId4"/>
    <p:sldLayoutId id="2147483726" r:id="rId5"/>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965786635"/>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 id="2147483914" r:id="rId18"/>
    <p:sldLayoutId id="2147483915" r:id="rId19"/>
    <p:sldLayoutId id="2147483916" r:id="rId20"/>
    <p:sldLayoutId id="2147483917" r:id="rId21"/>
    <p:sldLayoutId id="2147483918" r:id="rId22"/>
    <p:sldLayoutId id="2147483919" r:id="rId23"/>
    <p:sldLayoutId id="2147483920" r:id="rId24"/>
    <p:sldLayoutId id="2147483921" r:id="rId25"/>
    <p:sldLayoutId id="2147483922" r:id="rId26"/>
    <p:sldLayoutId id="2147483923" r:id="rId27"/>
    <p:sldLayoutId id="2147483924" r:id="rId28"/>
    <p:sldLayoutId id="2147483925" r:id="rId29"/>
    <p:sldLayoutId id="2147483926" r:id="rId30"/>
    <p:sldLayoutId id="2147483927" r:id="rId31"/>
    <p:sldLayoutId id="2147483928" r:id="rId32"/>
    <p:sldLayoutId id="2147483929" r:id="rId33"/>
    <p:sldLayoutId id="2147483930" r:id="rId34"/>
  </p:sldLayoutIdLst>
  <p:hf hdr="0" ftr="0" dt="0"/>
  <p:txStyles>
    <p:titleStyle>
      <a:lvl1pPr algn="l" defTabSz="914400" rtl="0" eaLnBrk="1" latinLnBrk="0" hangingPunct="1">
        <a:lnSpc>
          <a:spcPct val="100000"/>
        </a:lnSpc>
        <a:spcBef>
          <a:spcPct val="0"/>
        </a:spcBef>
        <a:buNone/>
        <a:defRPr sz="3200" b="1" i="0" kern="1200" cap="none" baseline="0">
          <a:solidFill>
            <a:schemeClr val="tx1"/>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1"/>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1"/>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1"/>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1"/>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1"/>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1"/>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1"/>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3" orient="horz" pos="2136">
          <p15:clr>
            <a:srgbClr val="F26B43"/>
          </p15:clr>
        </p15:guide>
        <p15:guide id="34" pos="288">
          <p15:clr>
            <a:srgbClr val="F26B43"/>
          </p15:clr>
        </p15:guide>
        <p15:guide id="35" pos="7392">
          <p15:clr>
            <a:srgbClr val="F26B43"/>
          </p15:clr>
        </p15:guide>
        <p15:guide id="36" orient="horz" pos="3936">
          <p15:clr>
            <a:srgbClr val="F26B43"/>
          </p15:clr>
        </p15:guide>
        <p15:guide id="37" orient="horz" pos="240">
          <p15:clr>
            <a:srgbClr val="F26B43"/>
          </p15:clr>
        </p15:guide>
        <p15:guide id="38" orient="horz" pos="4248">
          <p15:clr>
            <a:srgbClr val="F26B43"/>
          </p15:clr>
        </p15:guide>
        <p15:guide id="39" pos="3840">
          <p15:clr>
            <a:srgbClr val="F26B43"/>
          </p15:clr>
        </p15:guide>
        <p15:guide id="40" orient="horz" pos="4200">
          <p15:clr>
            <a:srgbClr val="F26B43"/>
          </p15:clr>
        </p15:guide>
        <p15:guide id="41" orient="horz" pos="4128">
          <p15:clr>
            <a:srgbClr val="F26B43"/>
          </p15:clr>
        </p15:guide>
        <p15:guide id="42" orient="horz" pos="936">
          <p15:clr>
            <a:srgbClr val="F26B43"/>
          </p15:clr>
        </p15:guide>
        <p15:guide id="43" pos="74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1633267106"/>
      </p:ext>
    </p:extLst>
  </p:cSld>
  <p:clrMap bg1="dk1" tx1="lt1" bg2="dk2" tx2="lt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 id="2147483951" r:id="rId20"/>
    <p:sldLayoutId id="2147483952" r:id="rId21"/>
    <p:sldLayoutId id="2147483953" r:id="rId22"/>
    <p:sldLayoutId id="2147483954" r:id="rId23"/>
    <p:sldLayoutId id="2147483955" r:id="rId24"/>
    <p:sldLayoutId id="2147483956" r:id="rId25"/>
    <p:sldLayoutId id="2147483957" r:id="rId26"/>
    <p:sldLayoutId id="2147483958" r:id="rId27"/>
    <p:sldLayoutId id="2147483959" r:id="rId28"/>
    <p:sldLayoutId id="2147483960" r:id="rId29"/>
    <p:sldLayoutId id="2147483961" r:id="rId30"/>
    <p:sldLayoutId id="2147483962" r:id="rId31"/>
    <p:sldLayoutId id="2147483963" r:id="rId32"/>
    <p:sldLayoutId id="2147483964" r:id="rId33"/>
    <p:sldLayoutId id="2147483965" r:id="rId34"/>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wmf"/><Relationship Id="rId7"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3.jpe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svg"/><Relationship Id="rId7" Type="http://schemas.openxmlformats.org/officeDocument/2006/relationships/image" Target="../media/image53.sv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55.svg"/></Relationships>
</file>

<file path=ppt/slides/_rels/slide12.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svg"/><Relationship Id="rId4" Type="http://schemas.openxmlformats.org/officeDocument/2006/relationships/image" Target="../media/image58.png"/></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9.svg"/></Relationships>
</file>

<file path=ppt/slides/_rels/slide14.xml.rels><?xml version="1.0" encoding="UTF-8" standalone="yes"?>
<Relationships xmlns="http://schemas.openxmlformats.org/package/2006/relationships"><Relationship Id="rId3" Type="http://schemas.openxmlformats.org/officeDocument/2006/relationships/hyperlink" Target="https://mybinder.org/v1/gh/janisbent/sc-lab/v1.0?filepath=%2FSide_Channel_Lab.ipynb" TargetMode="External"/><Relationship Id="rId2" Type="http://schemas.openxmlformats.org/officeDocument/2006/relationships/hyperlink" Target="https://mybinder.org/v2/gh/janisbent/sc-lab/v3.0?filepath=lab.ipynb"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78.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24.xml"/></Relationships>
</file>

<file path=ppt/slides/_rels/slide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115.xml"/></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1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jpeg"/><Relationship Id="rId7"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7.jpeg"/><Relationship Id="rId5" Type="http://schemas.openxmlformats.org/officeDocument/2006/relationships/hyperlink" Target="https://www.kisspng.com/png-light-electromagnetic-spectrum-electromagnetic-rad-1233022/" TargetMode="Externa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4954-1012-C48A-E5CF-50D3888BEA75}"/>
              </a:ext>
            </a:extLst>
          </p:cNvPr>
          <p:cNvSpPr>
            <a:spLocks noGrp="1"/>
          </p:cNvSpPr>
          <p:nvPr>
            <p:ph type="ctrTitle"/>
          </p:nvPr>
        </p:nvSpPr>
        <p:spPr/>
        <p:txBody>
          <a:bodyPr/>
          <a:lstStyle/>
          <a:p>
            <a:r>
              <a:rPr lang="en-US" dirty="0"/>
              <a:t>Side-Channel Analysis</a:t>
            </a:r>
            <a:br>
              <a:rPr lang="en-US" dirty="0"/>
            </a:br>
            <a:r>
              <a:rPr lang="en-US" sz="3600" i="1" dirty="0"/>
              <a:t>Hardware Hacking from a Distance</a:t>
            </a:r>
            <a:endParaRPr lang="en-US" i="1" dirty="0"/>
          </a:p>
        </p:txBody>
      </p:sp>
      <p:sp>
        <p:nvSpPr>
          <p:cNvPr id="3" name="Subtitle 2">
            <a:extLst>
              <a:ext uri="{FF2B5EF4-FFF2-40B4-BE49-F238E27FC236}">
                <a16:creationId xmlns:a16="http://schemas.microsoft.com/office/drawing/2014/main" id="{D6154784-FD24-201C-C75E-D7C23900181C}"/>
              </a:ext>
            </a:extLst>
          </p:cNvPr>
          <p:cNvSpPr>
            <a:spLocks noGrp="1"/>
          </p:cNvSpPr>
          <p:nvPr>
            <p:ph type="subTitle" idx="1"/>
          </p:nvPr>
        </p:nvSpPr>
        <p:spPr/>
        <p:txBody>
          <a:bodyPr/>
          <a:lstStyle/>
          <a:p>
            <a:r>
              <a:rPr lang="en-US" dirty="0"/>
              <a:t>July 20, 2022</a:t>
            </a:r>
          </a:p>
        </p:txBody>
      </p:sp>
      <p:sp>
        <p:nvSpPr>
          <p:cNvPr id="4" name="Text Placeholder 3">
            <a:extLst>
              <a:ext uri="{FF2B5EF4-FFF2-40B4-BE49-F238E27FC236}">
                <a16:creationId xmlns:a16="http://schemas.microsoft.com/office/drawing/2014/main" id="{190B0215-65C4-7954-FE45-A7BD90550A5A}"/>
              </a:ext>
            </a:extLst>
          </p:cNvPr>
          <p:cNvSpPr>
            <a:spLocks noGrp="1"/>
          </p:cNvSpPr>
          <p:nvPr>
            <p:ph type="body" sz="quarter" idx="18"/>
          </p:nvPr>
        </p:nvSpPr>
        <p:spPr/>
        <p:txBody>
          <a:bodyPr/>
          <a:lstStyle/>
          <a:p>
            <a:r>
              <a:rPr lang="en-US" dirty="0"/>
              <a:t>Ben Janis</a:t>
            </a:r>
          </a:p>
        </p:txBody>
      </p:sp>
    </p:spTree>
    <p:extLst>
      <p:ext uri="{BB962C8B-B14F-4D97-AF65-F5344CB8AC3E}">
        <p14:creationId xmlns:p14="http://schemas.microsoft.com/office/powerpoint/2010/main" val="1733556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852E57-47FF-49EF-8F3D-61DF0D0B525B}"/>
              </a:ext>
            </a:extLst>
          </p:cNvPr>
          <p:cNvSpPr>
            <a:spLocks noGrp="1"/>
          </p:cNvSpPr>
          <p:nvPr>
            <p:ph type="sldNum" sz="quarter" idx="11"/>
          </p:nvPr>
        </p:nvSpPr>
        <p:spPr/>
        <p:txBody>
          <a:bodyPr/>
          <a:lstStyle/>
          <a:p>
            <a:fld id="{4740AEA5-A348-2949-9B8B-EA763C54C64D}" type="slidenum">
              <a:rPr lang="en-US" smtClean="0"/>
              <a:t>10</a:t>
            </a:fld>
            <a:endParaRPr lang="en-US"/>
          </a:p>
        </p:txBody>
      </p:sp>
      <p:sp>
        <p:nvSpPr>
          <p:cNvPr id="2" name="Title 1">
            <a:extLst>
              <a:ext uri="{FF2B5EF4-FFF2-40B4-BE49-F238E27FC236}">
                <a16:creationId xmlns:a16="http://schemas.microsoft.com/office/drawing/2014/main" id="{DA841F9C-F547-43ED-AF4A-241E06DCF1B0}"/>
              </a:ext>
            </a:extLst>
          </p:cNvPr>
          <p:cNvSpPr>
            <a:spLocks noGrp="1"/>
          </p:cNvSpPr>
          <p:nvPr>
            <p:ph type="title"/>
          </p:nvPr>
        </p:nvSpPr>
        <p:spPr/>
        <p:txBody>
          <a:bodyPr/>
          <a:lstStyle/>
          <a:p>
            <a:r>
              <a:rPr lang="en-US"/>
              <a:t>Side-Channel Capture</a:t>
            </a:r>
          </a:p>
        </p:txBody>
      </p:sp>
      <p:sp>
        <p:nvSpPr>
          <p:cNvPr id="3" name="Text Placeholder 2">
            <a:extLst>
              <a:ext uri="{FF2B5EF4-FFF2-40B4-BE49-F238E27FC236}">
                <a16:creationId xmlns:a16="http://schemas.microsoft.com/office/drawing/2014/main" id="{C34FA328-53F9-4C7B-B66B-87FC2ADE6878}"/>
              </a:ext>
            </a:extLst>
          </p:cNvPr>
          <p:cNvSpPr>
            <a:spLocks noGrp="1"/>
          </p:cNvSpPr>
          <p:nvPr>
            <p:ph sz="quarter" idx="12"/>
          </p:nvPr>
        </p:nvSpPr>
        <p:spPr/>
        <p:txBody>
          <a:bodyPr>
            <a:normAutofit/>
          </a:bodyPr>
          <a:lstStyle/>
          <a:p>
            <a:pPr>
              <a:defRPr/>
            </a:pPr>
            <a:r>
              <a:rPr lang="en-US" dirty="0"/>
              <a:t>Side-channel leakage is captured during normal device operation</a:t>
            </a:r>
          </a:p>
          <a:p>
            <a:pPr marL="352425" lvl="1" indent="-342900">
              <a:buFont typeface="Arial" panose="020B0604020202020204" pitchFamily="34" charset="0"/>
              <a:buChar char="•"/>
              <a:defRPr/>
            </a:pPr>
            <a:r>
              <a:rPr lang="en-US" dirty="0"/>
              <a:t>Target device is instrumented with sensors (e.g., current monitor)</a:t>
            </a:r>
          </a:p>
          <a:p>
            <a:pPr marL="352425" lvl="1" indent="-342900">
              <a:buFont typeface="Arial" panose="020B0604020202020204" pitchFamily="34" charset="0"/>
              <a:buChar char="•"/>
              <a:defRPr/>
            </a:pPr>
            <a:r>
              <a:rPr lang="en-US" dirty="0"/>
              <a:t>Device commanded </a:t>
            </a:r>
            <a:br>
              <a:rPr lang="en-US" dirty="0"/>
            </a:br>
            <a:r>
              <a:rPr lang="en-US" dirty="0"/>
              <a:t>to perform its </a:t>
            </a:r>
            <a:br>
              <a:rPr lang="en-US" dirty="0"/>
            </a:br>
            <a:r>
              <a:rPr lang="en-US" dirty="0"/>
              <a:t>sensitive operation</a:t>
            </a:r>
          </a:p>
          <a:p>
            <a:pPr marL="352425" lvl="1" indent="-342900">
              <a:buFont typeface="Arial" panose="020B0604020202020204" pitchFamily="34" charset="0"/>
              <a:buChar char="•"/>
              <a:defRPr/>
            </a:pPr>
            <a:r>
              <a:rPr lang="en-US" dirty="0"/>
              <a:t>Captured </a:t>
            </a:r>
            <a:br>
              <a:rPr lang="en-US" dirty="0"/>
            </a:br>
            <a:r>
              <a:rPr lang="en-US" dirty="0"/>
              <a:t>side-channel data </a:t>
            </a:r>
            <a:br>
              <a:rPr lang="en-US" dirty="0"/>
            </a:br>
            <a:r>
              <a:rPr lang="en-US" dirty="0"/>
              <a:t>is stored along </a:t>
            </a:r>
            <a:br>
              <a:rPr lang="en-US" dirty="0"/>
            </a:br>
            <a:r>
              <a:rPr lang="en-US" dirty="0"/>
              <a:t>with the </a:t>
            </a:r>
            <a:br>
              <a:rPr lang="en-US" dirty="0"/>
            </a:br>
            <a:r>
              <a:rPr lang="en-US" dirty="0"/>
              <a:t>corresponding inputs </a:t>
            </a:r>
            <a:br>
              <a:rPr lang="en-US" dirty="0"/>
            </a:br>
            <a:r>
              <a:rPr lang="en-US" dirty="0"/>
              <a:t>and outputs</a:t>
            </a:r>
          </a:p>
          <a:p>
            <a:endParaRPr lang="en-US" dirty="0"/>
          </a:p>
        </p:txBody>
      </p:sp>
      <p:pic>
        <p:nvPicPr>
          <p:cNvPr id="5" name="Picture 10" descr="MCj04241920000[1]">
            <a:extLst>
              <a:ext uri="{FF2B5EF4-FFF2-40B4-BE49-F238E27FC236}">
                <a16:creationId xmlns:a16="http://schemas.microsoft.com/office/drawing/2014/main" id="{BB2439F5-351C-42B6-B2C6-DF8B55EB35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95495" y="2860934"/>
            <a:ext cx="1955800" cy="160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9">
            <a:extLst>
              <a:ext uri="{FF2B5EF4-FFF2-40B4-BE49-F238E27FC236}">
                <a16:creationId xmlns:a16="http://schemas.microsoft.com/office/drawing/2014/main" id="{4A9D5733-33A6-4F59-9824-CC51D70C44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5509" y="5280285"/>
            <a:ext cx="73120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 name="Picture 40">
            <a:extLst>
              <a:ext uri="{FF2B5EF4-FFF2-40B4-BE49-F238E27FC236}">
                <a16:creationId xmlns:a16="http://schemas.microsoft.com/office/drawing/2014/main" id="{0913E144-9A5C-4497-953E-B0316050E2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5509" y="5178683"/>
            <a:ext cx="73120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Text Box 5">
            <a:extLst>
              <a:ext uri="{FF2B5EF4-FFF2-40B4-BE49-F238E27FC236}">
                <a16:creationId xmlns:a16="http://schemas.microsoft.com/office/drawing/2014/main" id="{E083B24B-052F-4850-83FB-5A7854A03EFF}"/>
              </a:ext>
            </a:extLst>
          </p:cNvPr>
          <p:cNvSpPr txBox="1">
            <a:spLocks noChangeArrowheads="1"/>
          </p:cNvSpPr>
          <p:nvPr/>
        </p:nvSpPr>
        <p:spPr bwMode="auto">
          <a:xfrm>
            <a:off x="10087525" y="4487731"/>
            <a:ext cx="1079142" cy="4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Aft>
                <a:spcPts val="1000"/>
              </a:spcAft>
              <a:buClr>
                <a:srgbClr val="FDAA03"/>
              </a:buClr>
            </a:pPr>
            <a:r>
              <a:rPr lang="en-US" sz="700" b="1">
                <a:solidFill>
                  <a:schemeClr val="bg2">
                    <a:lumMod val="75000"/>
                  </a:schemeClr>
                </a:solidFill>
              </a:rPr>
              <a:t>Photo: Tektronix Inc.</a:t>
            </a:r>
          </a:p>
          <a:p>
            <a:pPr algn="ctr">
              <a:spcAft>
                <a:spcPts val="1000"/>
              </a:spcAft>
              <a:buClr>
                <a:srgbClr val="FDAA03"/>
              </a:buClr>
            </a:pPr>
            <a:endParaRPr lang="en-US" sz="700" b="1">
              <a:solidFill>
                <a:schemeClr val="bg2">
                  <a:lumMod val="75000"/>
                </a:schemeClr>
              </a:solidFill>
            </a:endParaRPr>
          </a:p>
        </p:txBody>
      </p:sp>
      <p:sp>
        <p:nvSpPr>
          <p:cNvPr id="9" name="Line 14">
            <a:extLst>
              <a:ext uri="{FF2B5EF4-FFF2-40B4-BE49-F238E27FC236}">
                <a16:creationId xmlns:a16="http://schemas.microsoft.com/office/drawing/2014/main" id="{D33F5B54-654A-4B38-8EB5-9737538C0A3C}"/>
              </a:ext>
            </a:extLst>
          </p:cNvPr>
          <p:cNvSpPr>
            <a:spLocks noChangeShapeType="1"/>
          </p:cNvSpPr>
          <p:nvPr/>
        </p:nvSpPr>
        <p:spPr bwMode="auto">
          <a:xfrm flipH="1">
            <a:off x="6048059" y="3568959"/>
            <a:ext cx="1849437" cy="1587"/>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sp>
        <p:nvSpPr>
          <p:cNvPr id="10" name="Text Box 22">
            <a:extLst>
              <a:ext uri="{FF2B5EF4-FFF2-40B4-BE49-F238E27FC236}">
                <a16:creationId xmlns:a16="http://schemas.microsoft.com/office/drawing/2014/main" id="{3C5F90F7-1525-4B02-A532-E51AEB5322D0}"/>
              </a:ext>
            </a:extLst>
          </p:cNvPr>
          <p:cNvSpPr txBox="1">
            <a:spLocks noChangeArrowheads="1"/>
          </p:cNvSpPr>
          <p:nvPr/>
        </p:nvSpPr>
        <p:spPr bwMode="auto">
          <a:xfrm>
            <a:off x="6217921" y="3243522"/>
            <a:ext cx="7731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Data</a:t>
            </a:r>
          </a:p>
        </p:txBody>
      </p:sp>
      <p:sp>
        <p:nvSpPr>
          <p:cNvPr id="11" name="TextBox 10">
            <a:extLst>
              <a:ext uri="{FF2B5EF4-FFF2-40B4-BE49-F238E27FC236}">
                <a16:creationId xmlns:a16="http://schemas.microsoft.com/office/drawing/2014/main" id="{10E47728-75F5-42DD-96A9-6F013790E293}"/>
              </a:ext>
            </a:extLst>
          </p:cNvPr>
          <p:cNvSpPr txBox="1"/>
          <p:nvPr/>
        </p:nvSpPr>
        <p:spPr>
          <a:xfrm rot="16200000">
            <a:off x="3449997" y="4217553"/>
            <a:ext cx="1797287" cy="307777"/>
          </a:xfrm>
          <a:prstGeom prst="rect">
            <a:avLst/>
          </a:prstGeom>
          <a:noFill/>
        </p:spPr>
        <p:txBody>
          <a:bodyPr wrap="none">
            <a:spAutoFit/>
          </a:bodyPr>
          <a:lstStyle/>
          <a:p>
            <a:pPr>
              <a:defRPr/>
            </a:pPr>
            <a:r>
              <a:rPr lang="en-US" sz="1400" dirty="0"/>
              <a:t>Power Consumption</a:t>
            </a:r>
          </a:p>
        </p:txBody>
      </p:sp>
      <p:sp>
        <p:nvSpPr>
          <p:cNvPr id="12" name="TextBox 11">
            <a:extLst>
              <a:ext uri="{FF2B5EF4-FFF2-40B4-BE49-F238E27FC236}">
                <a16:creationId xmlns:a16="http://schemas.microsoft.com/office/drawing/2014/main" id="{C3475D16-1D1B-4681-9DB5-75001F481F7C}"/>
              </a:ext>
            </a:extLst>
          </p:cNvPr>
          <p:cNvSpPr txBox="1"/>
          <p:nvPr/>
        </p:nvSpPr>
        <p:spPr>
          <a:xfrm>
            <a:off x="5424171" y="5916872"/>
            <a:ext cx="575542" cy="307777"/>
          </a:xfrm>
          <a:prstGeom prst="rect">
            <a:avLst/>
          </a:prstGeom>
          <a:noFill/>
        </p:spPr>
        <p:txBody>
          <a:bodyPr wrap="none">
            <a:spAutoFit/>
          </a:bodyPr>
          <a:lstStyle/>
          <a:p>
            <a:pPr>
              <a:defRPr/>
            </a:pPr>
            <a:r>
              <a:rPr lang="en-US" sz="1400"/>
              <a:t>Time</a:t>
            </a:r>
          </a:p>
        </p:txBody>
      </p:sp>
      <p:cxnSp>
        <p:nvCxnSpPr>
          <p:cNvPr id="13" name="Straight Arrow Connector 12">
            <a:extLst>
              <a:ext uri="{FF2B5EF4-FFF2-40B4-BE49-F238E27FC236}">
                <a16:creationId xmlns:a16="http://schemas.microsoft.com/office/drawing/2014/main" id="{3C7AC46B-D9AE-481C-8D3D-5FB919F1723F}"/>
              </a:ext>
            </a:extLst>
          </p:cNvPr>
          <p:cNvCxnSpPr>
            <a:cxnSpLocks noChangeShapeType="1"/>
          </p:cNvCxnSpPr>
          <p:nvPr/>
        </p:nvCxnSpPr>
        <p:spPr bwMode="auto">
          <a:xfrm>
            <a:off x="4620895" y="5947551"/>
            <a:ext cx="3511551" cy="192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14" name="Group 45">
            <a:extLst>
              <a:ext uri="{FF2B5EF4-FFF2-40B4-BE49-F238E27FC236}">
                <a16:creationId xmlns:a16="http://schemas.microsoft.com/office/drawing/2014/main" id="{82D3A160-A0AE-4D89-AF94-3E30A619039D}"/>
              </a:ext>
            </a:extLst>
          </p:cNvPr>
          <p:cNvGrpSpPr>
            <a:grpSpLocks/>
          </p:cNvGrpSpPr>
          <p:nvPr/>
        </p:nvGrpSpPr>
        <p:grpSpPr bwMode="auto">
          <a:xfrm>
            <a:off x="4596182" y="2786321"/>
            <a:ext cx="4192588" cy="3111500"/>
            <a:chOff x="319" y="1833"/>
            <a:chExt cx="2641" cy="1960"/>
          </a:xfrm>
        </p:grpSpPr>
        <p:sp>
          <p:nvSpPr>
            <p:cNvPr id="15" name="Rectangle 28">
              <a:extLst>
                <a:ext uri="{FF2B5EF4-FFF2-40B4-BE49-F238E27FC236}">
                  <a16:creationId xmlns:a16="http://schemas.microsoft.com/office/drawing/2014/main" id="{864B56B8-9546-4448-87D0-AB17901BC585}"/>
                </a:ext>
              </a:extLst>
            </p:cNvPr>
            <p:cNvSpPr>
              <a:spLocks noChangeArrowheads="1"/>
            </p:cNvSpPr>
            <p:nvPr/>
          </p:nvSpPr>
          <p:spPr bwMode="auto">
            <a:xfrm>
              <a:off x="2685" y="3361"/>
              <a:ext cx="275"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cxnSp>
          <p:nvCxnSpPr>
            <p:cNvPr id="16" name="AutoShape 29">
              <a:extLst>
                <a:ext uri="{FF2B5EF4-FFF2-40B4-BE49-F238E27FC236}">
                  <a16:creationId xmlns:a16="http://schemas.microsoft.com/office/drawing/2014/main" id="{EF96EF14-7D59-4F7C-96B2-A9CE8C272581}"/>
                </a:ext>
              </a:extLst>
            </p:cNvPr>
            <p:cNvCxnSpPr>
              <a:cxnSpLocks noChangeShapeType="1"/>
              <a:stCxn id="15" idx="2"/>
            </p:cNvCxnSpPr>
            <p:nvPr/>
          </p:nvCxnSpPr>
          <p:spPr bwMode="auto">
            <a:xfrm flipH="1" flipV="1">
              <a:off x="956" y="3639"/>
              <a:ext cx="1867" cy="154"/>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17" name="AutoShape 30">
              <a:extLst>
                <a:ext uri="{FF2B5EF4-FFF2-40B4-BE49-F238E27FC236}">
                  <a16:creationId xmlns:a16="http://schemas.microsoft.com/office/drawing/2014/main" id="{656E893A-3F26-4352-9358-2F1A4F7F75AE}"/>
                </a:ext>
              </a:extLst>
            </p:cNvPr>
            <p:cNvCxnSpPr>
              <a:cxnSpLocks noChangeShapeType="1"/>
              <a:stCxn id="15" idx="0"/>
            </p:cNvCxnSpPr>
            <p:nvPr/>
          </p:nvCxnSpPr>
          <p:spPr bwMode="auto">
            <a:xfrm flipH="1" flipV="1">
              <a:off x="2010" y="2664"/>
              <a:ext cx="813" cy="697"/>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pic>
          <p:nvPicPr>
            <p:cNvPr id="18" name="Picture 31" descr="avg_pwr_HWint2_zoom">
              <a:extLst>
                <a:ext uri="{FF2B5EF4-FFF2-40B4-BE49-F238E27FC236}">
                  <a16:creationId xmlns:a16="http://schemas.microsoft.com/office/drawing/2014/main" id="{5331C79A-C060-4F1C-9F68-3B92256900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 y="1833"/>
              <a:ext cx="2108" cy="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cxnSp>
        <p:nvCxnSpPr>
          <p:cNvPr id="19" name="Straight Arrow Connector 18">
            <a:extLst>
              <a:ext uri="{FF2B5EF4-FFF2-40B4-BE49-F238E27FC236}">
                <a16:creationId xmlns:a16="http://schemas.microsoft.com/office/drawing/2014/main" id="{01FFCBB4-DFF4-408F-A620-A63C46467487}"/>
              </a:ext>
            </a:extLst>
          </p:cNvPr>
          <p:cNvCxnSpPr>
            <a:cxnSpLocks noChangeShapeType="1"/>
          </p:cNvCxnSpPr>
          <p:nvPr/>
        </p:nvCxnSpPr>
        <p:spPr bwMode="auto">
          <a:xfrm rot="5400000" flipH="1" flipV="1">
            <a:off x="3308829" y="4339690"/>
            <a:ext cx="2466975"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0" name="Right Brace 19">
            <a:extLst>
              <a:ext uri="{FF2B5EF4-FFF2-40B4-BE49-F238E27FC236}">
                <a16:creationId xmlns:a16="http://schemas.microsoft.com/office/drawing/2014/main" id="{BC54249F-158E-4348-BB6C-F41201D2BAAA}"/>
              </a:ext>
            </a:extLst>
          </p:cNvPr>
          <p:cNvSpPr/>
          <p:nvPr/>
        </p:nvSpPr>
        <p:spPr>
          <a:xfrm>
            <a:off x="5805537" y="2940307"/>
            <a:ext cx="322217" cy="922339"/>
          </a:xfrm>
          <a:prstGeom prst="rightBrace">
            <a:avLst>
              <a:gd name="adj1" fmla="val 2860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21" name="TextBox 20">
            <a:extLst>
              <a:ext uri="{FF2B5EF4-FFF2-40B4-BE49-F238E27FC236}">
                <a16:creationId xmlns:a16="http://schemas.microsoft.com/office/drawing/2014/main" id="{6E1432C8-7A80-49BC-AE98-BA8445DEED3E}"/>
              </a:ext>
            </a:extLst>
          </p:cNvPr>
          <p:cNvSpPr txBox="1"/>
          <p:nvPr/>
        </p:nvSpPr>
        <p:spPr>
          <a:xfrm>
            <a:off x="6118374" y="3128519"/>
            <a:ext cx="1883849" cy="815608"/>
          </a:xfrm>
          <a:prstGeom prst="rect">
            <a:avLst/>
          </a:prstGeom>
          <a:noFill/>
        </p:spPr>
        <p:txBody>
          <a:bodyPr wrap="none" rtlCol="0">
            <a:spAutoFit/>
          </a:bodyPr>
          <a:lstStyle/>
          <a:p>
            <a:pPr>
              <a:spcAft>
                <a:spcPts val="600"/>
              </a:spcAft>
            </a:pPr>
            <a:r>
              <a:rPr lang="en-US" sz="1400" b="1">
                <a:ea typeface="Verdana" pitchFamily="34" charset="0"/>
                <a:cs typeface="Verdana" pitchFamily="34" charset="0"/>
              </a:rPr>
              <a:t>Data-dependent</a:t>
            </a:r>
            <a:br>
              <a:rPr lang="en-US" sz="1400" b="1">
                <a:ea typeface="Verdana" pitchFamily="34" charset="0"/>
                <a:cs typeface="Verdana" pitchFamily="34" charset="0"/>
              </a:rPr>
            </a:br>
            <a:r>
              <a:rPr lang="en-US" sz="1400" b="1">
                <a:ea typeface="Verdana" pitchFamily="34" charset="0"/>
                <a:cs typeface="Verdana" pitchFamily="34" charset="0"/>
              </a:rPr>
              <a:t>power consumption</a:t>
            </a:r>
          </a:p>
          <a:p>
            <a:pPr>
              <a:spcAft>
                <a:spcPts val="600"/>
              </a:spcAft>
            </a:pPr>
            <a:endParaRPr lang="en-US" sz="1400" b="1">
              <a:ea typeface="Verdana" pitchFamily="34" charset="0"/>
              <a:cs typeface="Verdana" pitchFamily="34" charset="0"/>
            </a:endParaRPr>
          </a:p>
        </p:txBody>
      </p:sp>
      <p:grpSp>
        <p:nvGrpSpPr>
          <p:cNvPr id="22" name="Group 7">
            <a:extLst>
              <a:ext uri="{FF2B5EF4-FFF2-40B4-BE49-F238E27FC236}">
                <a16:creationId xmlns:a16="http://schemas.microsoft.com/office/drawing/2014/main" id="{809091EC-0318-4DC1-A247-2FCA414BFEB6}"/>
              </a:ext>
            </a:extLst>
          </p:cNvPr>
          <p:cNvGrpSpPr>
            <a:grpSpLocks/>
          </p:cNvGrpSpPr>
          <p:nvPr/>
        </p:nvGrpSpPr>
        <p:grpSpPr bwMode="auto">
          <a:xfrm>
            <a:off x="9769159" y="3424495"/>
            <a:ext cx="1549400" cy="1066800"/>
            <a:chOff x="2928" y="2281"/>
            <a:chExt cx="2196" cy="1511"/>
          </a:xfrm>
        </p:grpSpPr>
        <p:pic>
          <p:nvPicPr>
            <p:cNvPr id="23" name="Picture 8">
              <a:extLst>
                <a:ext uri="{FF2B5EF4-FFF2-40B4-BE49-F238E27FC236}">
                  <a16:creationId xmlns:a16="http://schemas.microsoft.com/office/drawing/2014/main" id="{F193EE28-5F96-4975-9770-A83FBDE264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11" y="2353"/>
              <a:ext cx="2113"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9">
              <a:extLst>
                <a:ext uri="{FF2B5EF4-FFF2-40B4-BE49-F238E27FC236}">
                  <a16:creationId xmlns:a16="http://schemas.microsoft.com/office/drawing/2014/main" id="{BD7C95C1-AE74-4499-8C2D-1B0DA64A09CC}"/>
                </a:ext>
              </a:extLst>
            </p:cNvPr>
            <p:cNvSpPr>
              <a:spLocks noChangeArrowheads="1"/>
            </p:cNvSpPr>
            <p:nvPr/>
          </p:nvSpPr>
          <p:spPr bwMode="auto">
            <a:xfrm flipV="1">
              <a:off x="2928" y="2281"/>
              <a:ext cx="2112" cy="384"/>
            </a:xfrm>
            <a:prstGeom prst="rtTriangle">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1400"/>
            </a:p>
          </p:txBody>
        </p:sp>
      </p:grpSp>
      <p:sp>
        <p:nvSpPr>
          <p:cNvPr id="25" name="Line 13">
            <a:extLst>
              <a:ext uri="{FF2B5EF4-FFF2-40B4-BE49-F238E27FC236}">
                <a16:creationId xmlns:a16="http://schemas.microsoft.com/office/drawing/2014/main" id="{0552D844-AF3E-4FAD-A0D3-6BF8BE4E25C2}"/>
              </a:ext>
            </a:extLst>
          </p:cNvPr>
          <p:cNvSpPr>
            <a:spLocks noChangeShapeType="1"/>
          </p:cNvSpPr>
          <p:nvPr/>
        </p:nvSpPr>
        <p:spPr bwMode="auto">
          <a:xfrm>
            <a:off x="8513445" y="3942020"/>
            <a:ext cx="13096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grpSp>
        <p:nvGrpSpPr>
          <p:cNvPr id="26" name="Group 15">
            <a:extLst>
              <a:ext uri="{FF2B5EF4-FFF2-40B4-BE49-F238E27FC236}">
                <a16:creationId xmlns:a16="http://schemas.microsoft.com/office/drawing/2014/main" id="{57EFB7D9-225B-49CE-8428-4B61C629D780}"/>
              </a:ext>
            </a:extLst>
          </p:cNvPr>
          <p:cNvGrpSpPr>
            <a:grpSpLocks/>
          </p:cNvGrpSpPr>
          <p:nvPr/>
        </p:nvGrpSpPr>
        <p:grpSpPr bwMode="auto">
          <a:xfrm>
            <a:off x="6991033" y="2965709"/>
            <a:ext cx="4003675" cy="546100"/>
            <a:chOff x="2352" y="1728"/>
            <a:chExt cx="2208" cy="384"/>
          </a:xfrm>
        </p:grpSpPr>
        <p:sp>
          <p:nvSpPr>
            <p:cNvPr id="27" name="Line 16">
              <a:extLst>
                <a:ext uri="{FF2B5EF4-FFF2-40B4-BE49-F238E27FC236}">
                  <a16:creationId xmlns:a16="http://schemas.microsoft.com/office/drawing/2014/main" id="{9297BE6F-7C82-47C8-88E1-F055D19E3052}"/>
                </a:ext>
              </a:extLst>
            </p:cNvPr>
            <p:cNvSpPr>
              <a:spLocks noChangeShapeType="1"/>
            </p:cNvSpPr>
            <p:nvPr/>
          </p:nvSpPr>
          <p:spPr bwMode="auto">
            <a:xfrm flipV="1">
              <a:off x="4560" y="1728"/>
              <a:ext cx="0" cy="384"/>
            </a:xfrm>
            <a:prstGeom prst="line">
              <a:avLst/>
            </a:prstGeom>
            <a:noFill/>
            <a:ln w="12700"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sz="1400"/>
            </a:p>
          </p:txBody>
        </p:sp>
        <p:sp>
          <p:nvSpPr>
            <p:cNvPr id="28" name="Line 17">
              <a:extLst>
                <a:ext uri="{FF2B5EF4-FFF2-40B4-BE49-F238E27FC236}">
                  <a16:creationId xmlns:a16="http://schemas.microsoft.com/office/drawing/2014/main" id="{588986D9-7F4B-49DA-851A-819E8833DF87}"/>
                </a:ext>
              </a:extLst>
            </p:cNvPr>
            <p:cNvSpPr>
              <a:spLocks noChangeShapeType="1"/>
            </p:cNvSpPr>
            <p:nvPr/>
          </p:nvSpPr>
          <p:spPr bwMode="auto">
            <a:xfrm flipH="1">
              <a:off x="2352" y="1728"/>
              <a:ext cx="2208" cy="0"/>
            </a:xfrm>
            <a:prstGeom prst="line">
              <a:avLst/>
            </a:prstGeom>
            <a:noFill/>
            <a:ln w="127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grpSp>
      <p:pic>
        <p:nvPicPr>
          <p:cNvPr id="29" name="Picture 21">
            <a:extLst>
              <a:ext uri="{FF2B5EF4-FFF2-40B4-BE49-F238E27FC236}">
                <a16:creationId xmlns:a16="http://schemas.microsoft.com/office/drawing/2014/main" id="{D62F9E5F-30FA-41B8-AFDE-99E27FA62DA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324909" y="3424496"/>
            <a:ext cx="828675" cy="3540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 name="Line 25">
            <a:extLst>
              <a:ext uri="{FF2B5EF4-FFF2-40B4-BE49-F238E27FC236}">
                <a16:creationId xmlns:a16="http://schemas.microsoft.com/office/drawing/2014/main" id="{F73E52D7-D851-4FC8-96EA-0D9ED6935957}"/>
              </a:ext>
            </a:extLst>
          </p:cNvPr>
          <p:cNvSpPr>
            <a:spLocks noChangeShapeType="1"/>
          </p:cNvSpPr>
          <p:nvPr/>
        </p:nvSpPr>
        <p:spPr bwMode="auto">
          <a:xfrm>
            <a:off x="8527734" y="3848359"/>
            <a:ext cx="195263"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sz="1400"/>
          </a:p>
        </p:txBody>
      </p:sp>
      <p:pic>
        <p:nvPicPr>
          <p:cNvPr id="31" name="Picture 2" descr="Image result for microchip">
            <a:extLst>
              <a:ext uri="{FF2B5EF4-FFF2-40B4-BE49-F238E27FC236}">
                <a16:creationId xmlns:a16="http://schemas.microsoft.com/office/drawing/2014/main" id="{9C1DD7A5-0E49-4294-AD01-3C38750DB5C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13916" y="3133947"/>
            <a:ext cx="788291" cy="548519"/>
          </a:xfrm>
          <a:prstGeom prst="rect">
            <a:avLst/>
          </a:prstGeom>
          <a:noFill/>
          <a:extLst>
            <a:ext uri="{909E8E84-426E-40DD-AFC4-6F175D3DCCD1}">
              <a14:hiddenFill xmlns:a14="http://schemas.microsoft.com/office/drawing/2010/main">
                <a:solidFill>
                  <a:srgbClr val="FFFFFF"/>
                </a:solidFill>
              </a14:hiddenFill>
            </a:ext>
          </a:extLst>
        </p:spPr>
      </p:pic>
      <p:sp>
        <p:nvSpPr>
          <p:cNvPr id="32" name="Text Box 5">
            <a:extLst>
              <a:ext uri="{FF2B5EF4-FFF2-40B4-BE49-F238E27FC236}">
                <a16:creationId xmlns:a16="http://schemas.microsoft.com/office/drawing/2014/main" id="{2C5E7491-6D65-4A8F-8C3A-02617087C509}"/>
              </a:ext>
            </a:extLst>
          </p:cNvPr>
          <p:cNvSpPr txBox="1">
            <a:spLocks noChangeArrowheads="1"/>
          </p:cNvSpPr>
          <p:nvPr/>
        </p:nvSpPr>
        <p:spPr bwMode="auto">
          <a:xfrm>
            <a:off x="7984747" y="6037228"/>
            <a:ext cx="37417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eaLnBrk="1" hangingPunct="1">
              <a:defRPr/>
            </a:pPr>
            <a:r>
              <a:rPr lang="en-US" sz="700">
                <a:solidFill>
                  <a:schemeClr val="bg2">
                    <a:lumMod val="75000"/>
                  </a:schemeClr>
                </a:solidFill>
              </a:rPr>
              <a:t>Chip Image Source: https://pixabay.com/en/microchip-component-computer-chip-309407/</a:t>
            </a:r>
          </a:p>
          <a:p>
            <a:pPr algn="ctr">
              <a:spcAft>
                <a:spcPts val="1000"/>
              </a:spcAft>
              <a:buClr>
                <a:srgbClr val="FDAA03"/>
              </a:buClr>
            </a:pPr>
            <a:endParaRPr lang="en-US" sz="700" b="1">
              <a:solidFill>
                <a:schemeClr val="bg2">
                  <a:lumMod val="75000"/>
                </a:schemeClr>
              </a:solidFill>
            </a:endParaRPr>
          </a:p>
        </p:txBody>
      </p:sp>
      <p:pic>
        <p:nvPicPr>
          <p:cNvPr id="33" name="Picture 32">
            <a:extLst>
              <a:ext uri="{FF2B5EF4-FFF2-40B4-BE49-F238E27FC236}">
                <a16:creationId xmlns:a16="http://schemas.microsoft.com/office/drawing/2014/main" id="{6EA0073F-705F-4772-9C69-9323052B4F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47201" y="3983411"/>
            <a:ext cx="595963" cy="772205"/>
          </a:xfrm>
          <a:prstGeom prst="rect">
            <a:avLst/>
          </a:prstGeom>
        </p:spPr>
      </p:pic>
      <p:sp>
        <p:nvSpPr>
          <p:cNvPr id="34" name="Line 12">
            <a:extLst>
              <a:ext uri="{FF2B5EF4-FFF2-40B4-BE49-F238E27FC236}">
                <a16:creationId xmlns:a16="http://schemas.microsoft.com/office/drawing/2014/main" id="{E7FB22E1-6EEF-43F9-A70B-97C33D2F06A4}"/>
              </a:ext>
            </a:extLst>
          </p:cNvPr>
          <p:cNvSpPr>
            <a:spLocks noChangeShapeType="1"/>
          </p:cNvSpPr>
          <p:nvPr/>
        </p:nvSpPr>
        <p:spPr bwMode="auto">
          <a:xfrm flipV="1">
            <a:off x="8445183" y="3684845"/>
            <a:ext cx="0" cy="4572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sp>
        <p:nvSpPr>
          <p:cNvPr id="35" name="TextBox 34">
            <a:extLst>
              <a:ext uri="{FF2B5EF4-FFF2-40B4-BE49-F238E27FC236}">
                <a16:creationId xmlns:a16="http://schemas.microsoft.com/office/drawing/2014/main" id="{C07B5D84-B255-4D22-B95C-7EB27B4897C8}"/>
              </a:ext>
            </a:extLst>
          </p:cNvPr>
          <p:cNvSpPr txBox="1"/>
          <p:nvPr/>
        </p:nvSpPr>
        <p:spPr>
          <a:xfrm>
            <a:off x="7984746" y="6191116"/>
            <a:ext cx="2018501" cy="384721"/>
          </a:xfrm>
          <a:prstGeom prst="rect">
            <a:avLst/>
          </a:prstGeom>
          <a:noFill/>
        </p:spPr>
        <p:txBody>
          <a:bodyPr wrap="none" rtlCol="0">
            <a:spAutoFit/>
          </a:bodyPr>
          <a:lstStyle/>
          <a:p>
            <a:pPr>
              <a:spcAft>
                <a:spcPts val="600"/>
              </a:spcAft>
            </a:pPr>
            <a:r>
              <a:rPr lang="en-US" sz="700" i="1">
                <a:solidFill>
                  <a:schemeClr val="bg2">
                    <a:lumMod val="75000"/>
                  </a:schemeClr>
                </a:solidFill>
                <a:ea typeface="Verdana" pitchFamily="34" charset="0"/>
                <a:cs typeface="Verdana" pitchFamily="34" charset="0"/>
              </a:rPr>
              <a:t>Battery Image Source: Tango Desktop Project</a:t>
            </a:r>
          </a:p>
          <a:p>
            <a:pPr>
              <a:spcAft>
                <a:spcPts val="600"/>
              </a:spcAft>
            </a:pPr>
            <a:r>
              <a:rPr lang="en-US" sz="700">
                <a:solidFill>
                  <a:schemeClr val="bg2">
                    <a:lumMod val="75000"/>
                  </a:schemeClr>
                </a:solidFill>
                <a:ea typeface="Verdana" pitchFamily="34" charset="0"/>
                <a:cs typeface="Verdana" pitchFamily="34" charset="0"/>
              </a:rPr>
              <a:t> © 2018 MITRE Corporation</a:t>
            </a:r>
          </a:p>
        </p:txBody>
      </p:sp>
    </p:spTree>
    <p:extLst>
      <p:ext uri="{BB962C8B-B14F-4D97-AF65-F5344CB8AC3E}">
        <p14:creationId xmlns:p14="http://schemas.microsoft.com/office/powerpoint/2010/main" val="214892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grpId="1" nodeType="afterEffect">
                                  <p:stCondLst>
                                    <p:cond delay="0"/>
                                  </p:stCondLst>
                                  <p:childTnLst>
                                    <p:animMotion origin="layout" path="M -0.00122 -1.35802E-6 L 0.12378 -1.35802E-6 " pathEditMode="relative" rAng="0" ptsTypes="AA">
                                      <p:cBhvr>
                                        <p:cTn id="9" dur="2000" fill="hold"/>
                                        <p:tgtEl>
                                          <p:spTgt spid="10"/>
                                        </p:tgtEl>
                                        <p:attrNameLst>
                                          <p:attrName>ppt_x</p:attrName>
                                          <p:attrName>ppt_y</p:attrName>
                                        </p:attrNameLst>
                                      </p:cBhvr>
                                      <p:rCtr x="6250" y="0"/>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63" presetClass="path" presetSubtype="0" accel="50000" decel="50000" fill="hold" grpId="1" nodeType="withEffect">
                                  <p:stCondLst>
                                    <p:cond delay="0"/>
                                  </p:stCondLst>
                                  <p:childTnLst>
                                    <p:animMotion origin="layout" path="M 4.72222E-6 -1.11111E-6 L 0.125 -1.11111E-6 " pathEditMode="relative" rAng="0" ptsTypes="AA">
                                      <p:cBhvr>
                                        <p:cTn id="14" dur="2000" fill="hold"/>
                                        <p:tgtEl>
                                          <p:spTgt spid="30"/>
                                        </p:tgtEl>
                                        <p:attrNameLst>
                                          <p:attrName>ppt_x</p:attrName>
                                          <p:attrName>ppt_y</p:attrName>
                                        </p:attrNameLst>
                                      </p:cBhvr>
                                      <p:rCtr x="6250" y="0"/>
                                    </p:animMotion>
                                  </p:childTnLst>
                                </p:cTn>
                              </p:par>
                              <p:par>
                                <p:cTn id="15" presetID="1" presetClass="exit" presetSubtype="0" fill="hold" grpId="2"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par>
                          <p:cTn id="17" fill="hold">
                            <p:stCondLst>
                              <p:cond delay="4000"/>
                            </p:stCondLst>
                            <p:childTnLst>
                              <p:par>
                                <p:cTn id="18" presetID="1" presetClass="exit" presetSubtype="0" fill="hold" grpId="2" nodeType="afterEffect">
                                  <p:stCondLst>
                                    <p:cond delay="0"/>
                                  </p:stCondLst>
                                  <p:childTnLst>
                                    <p:set>
                                      <p:cBhvr>
                                        <p:cTn id="19" dur="1" fill="hold">
                                          <p:stCondLst>
                                            <p:cond delay="0"/>
                                          </p:stCondLst>
                                        </p:cTn>
                                        <p:tgtEl>
                                          <p:spTgt spid="30"/>
                                        </p:tgtEl>
                                        <p:attrNameLst>
                                          <p:attrName>style.visibility</p:attrName>
                                        </p:attrNameLst>
                                      </p:cBhvr>
                                      <p:to>
                                        <p:strVal val="hidden"/>
                                      </p:to>
                                    </p:se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3000"/>
                                        <p:tgtEl>
                                          <p:spTgt spid="6"/>
                                        </p:tgtEl>
                                      </p:cBhvr>
                                    </p:animEffect>
                                  </p:childTnLst>
                                </p:cTn>
                              </p:par>
                            </p:childTnLst>
                          </p:cTn>
                        </p:par>
                        <p:par>
                          <p:cTn id="24" fill="hold">
                            <p:stCondLst>
                              <p:cond delay="7000"/>
                            </p:stCondLst>
                            <p:childTnLst>
                              <p:par>
                                <p:cTn id="25" presetID="1" presetClass="entr" presetSubtype="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22" presetClass="entr" presetSubtype="2"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right)">
                                      <p:cBhvr>
                                        <p:cTn id="29" dur="500"/>
                                        <p:tgtEl>
                                          <p:spTgt spid="26"/>
                                        </p:tgtEl>
                                      </p:cBhvr>
                                    </p:animEffect>
                                  </p:childTnLst>
                                </p:cTn>
                              </p:par>
                              <p:par>
                                <p:cTn id="30" presetID="57" presetClass="path" presetSubtype="0" accel="50000" decel="50000" fill="hold" nodeType="withEffect">
                                  <p:stCondLst>
                                    <p:cond delay="0"/>
                                  </p:stCondLst>
                                  <p:childTnLst>
                                    <p:animMotion origin="layout" path="M 2.77778E-6 0 L 2.77778E-6 -0.02809 C 2.77778E-6 -0.04012 -0.12934 -0.05525 -0.23368 -0.05525 L -0.46684 -0.05525 " pathEditMode="relative" rAng="0" ptsTypes="AAAA">
                                      <p:cBhvr>
                                        <p:cTn id="31" dur="2000" fill="hold"/>
                                        <p:tgtEl>
                                          <p:spTgt spid="29"/>
                                        </p:tgtEl>
                                        <p:attrNameLst>
                                          <p:attrName>ppt_x</p:attrName>
                                          <p:attrName>ppt_y</p:attrName>
                                        </p:attrNameLst>
                                      </p:cBhvr>
                                      <p:rCtr x="-23351" y="-2778"/>
                                    </p:animMotion>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20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9"/>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1" grpId="0"/>
      <p:bldP spid="12" grpId="0"/>
      <p:bldP spid="20" grpId="0" animBg="1"/>
      <p:bldP spid="21" grpId="0"/>
      <p:bldP spid="30" grpId="0" animBg="1"/>
      <p:bldP spid="30" grpId="1" animBg="1"/>
      <p:bldP spid="30"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11</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 PIN Lock</a:t>
            </a:r>
          </a:p>
        </p:txBody>
      </p:sp>
      <p:pic>
        <p:nvPicPr>
          <p:cNvPr id="11" name="Content Placeholder 10" descr="Plugged Unplugged outline">
            <a:extLst>
              <a:ext uri="{FF2B5EF4-FFF2-40B4-BE49-F238E27FC236}">
                <a16:creationId xmlns:a16="http://schemas.microsoft.com/office/drawing/2014/main" id="{FC28EF91-8DF0-2139-7044-FCF63EE4ED4B}"/>
              </a:ext>
            </a:extLst>
          </p:cNvPr>
          <p:cNvPicPr>
            <a:picLocks noGrp="1" noChangeAspect="1"/>
          </p:cNvPicPr>
          <p:nvPr>
            <p:ph sz="quarter" idx="12"/>
          </p:nvPr>
        </p:nvPicPr>
        <p:blipFill>
          <a:blip r:embed="rId2">
            <a:extLst>
              <a:ext uri="{96DAC541-7B7A-43D3-8B79-37D633B846F1}">
                <asvg:svgBlip xmlns:asvg="http://schemas.microsoft.com/office/drawing/2016/SVG/main" r:embed="rId3"/>
              </a:ext>
            </a:extLst>
          </a:blip>
          <a:stretch>
            <a:fillRect/>
          </a:stretch>
        </p:blipFill>
        <p:spPr>
          <a:xfrm>
            <a:off x="10073091" y="3192385"/>
            <a:ext cx="923218" cy="923218"/>
          </a:xfrm>
        </p:spPr>
      </p:pic>
      <p:pic>
        <p:nvPicPr>
          <p:cNvPr id="7" name="Graphic 6" descr="Cybersecurity / Networks / Cloud Computing / Data icon">
            <a:extLst>
              <a:ext uri="{FF2B5EF4-FFF2-40B4-BE49-F238E27FC236}">
                <a16:creationId xmlns:a16="http://schemas.microsoft.com/office/drawing/2014/main" id="{2A29CD73-CE02-CFBF-D9B3-BD2B6FAC1E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69722" y="3567592"/>
            <a:ext cx="844763" cy="492779"/>
          </a:xfrm>
          <a:prstGeom prst="rect">
            <a:avLst/>
          </a:prstGeom>
        </p:spPr>
      </p:pic>
      <p:pic>
        <p:nvPicPr>
          <p:cNvPr id="8" name="Graphic 7" descr="Cybersecurity / Networks / Cloud Computing / Data icon">
            <a:extLst>
              <a:ext uri="{FF2B5EF4-FFF2-40B4-BE49-F238E27FC236}">
                <a16:creationId xmlns:a16="http://schemas.microsoft.com/office/drawing/2014/main" id="{64349412-6308-ACF5-A32F-598EB37FA2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69722" y="2370844"/>
            <a:ext cx="844763" cy="1196748"/>
          </a:xfrm>
          <a:prstGeom prst="rect">
            <a:avLst/>
          </a:prstGeom>
        </p:spPr>
      </p:pic>
      <p:pic>
        <p:nvPicPr>
          <p:cNvPr id="12" name="Graphic 11" descr="5G / Mobile / IoT / Drones / AI icon">
            <a:extLst>
              <a:ext uri="{FF2B5EF4-FFF2-40B4-BE49-F238E27FC236}">
                <a16:creationId xmlns:a16="http://schemas.microsoft.com/office/drawing/2014/main" id="{BB72AF87-0DFA-92D0-8C36-82DA1C3970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32484" y="2843729"/>
            <a:ext cx="633380" cy="723863"/>
          </a:xfrm>
          <a:prstGeom prst="rect">
            <a:avLst/>
          </a:prstGeom>
        </p:spPr>
      </p:pic>
      <p:cxnSp>
        <p:nvCxnSpPr>
          <p:cNvPr id="14" name="Straight Connector 13">
            <a:extLst>
              <a:ext uri="{FF2B5EF4-FFF2-40B4-BE49-F238E27FC236}">
                <a16:creationId xmlns:a16="http://schemas.microsoft.com/office/drawing/2014/main" id="{0F3B60E4-BBFD-EB71-4DE4-B31DA299157B}"/>
              </a:ext>
            </a:extLst>
          </p:cNvPr>
          <p:cNvCxnSpPr>
            <a:cxnSpLocks/>
          </p:cNvCxnSpPr>
          <p:nvPr/>
        </p:nvCxnSpPr>
        <p:spPr>
          <a:xfrm>
            <a:off x="9689937" y="3331149"/>
            <a:ext cx="439022"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D9ECD608-70DD-99C3-5554-306D3CE99E66}"/>
              </a:ext>
            </a:extLst>
          </p:cNvPr>
          <p:cNvSpPr txBox="1">
            <a:spLocks/>
          </p:cNvSpPr>
          <p:nvPr/>
        </p:nvSpPr>
        <p:spPr>
          <a:xfrm>
            <a:off x="457200" y="1191491"/>
            <a:ext cx="11277600" cy="505690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dirty="0"/>
              <a:t>Scenario:</a:t>
            </a:r>
          </a:p>
          <a:p>
            <a:pPr marL="352425" lvl="1" indent="-342900">
              <a:buFont typeface="Arial" panose="020B0604020202020204" pitchFamily="34" charset="0"/>
              <a:buChar char="•"/>
              <a:defRPr/>
            </a:pPr>
            <a:r>
              <a:rPr lang="en-US" dirty="0"/>
              <a:t>A door is secured by a smart door lock</a:t>
            </a:r>
          </a:p>
          <a:p>
            <a:pPr marL="352425" lvl="1" indent="-342900">
              <a:buFont typeface="Arial" panose="020B0604020202020204" pitchFamily="34" charset="0"/>
              <a:buChar char="•"/>
              <a:defRPr/>
            </a:pPr>
            <a:r>
              <a:rPr lang="en-US" dirty="0"/>
              <a:t>We want to figure out the 4-digit PIN to open it</a:t>
            </a:r>
          </a:p>
          <a:p>
            <a:pPr marL="352425" lvl="1" indent="-342900">
              <a:buFont typeface="Arial" panose="020B0604020202020204" pitchFamily="34" charset="0"/>
              <a:buChar char="•"/>
              <a:defRPr/>
            </a:pPr>
            <a:endParaRPr lang="en-US" dirty="0"/>
          </a:p>
          <a:p>
            <a:pPr lvl="1">
              <a:defRPr/>
            </a:pPr>
            <a:r>
              <a:rPr lang="en-US" b="1" dirty="0"/>
              <a:t>Data available to us:</a:t>
            </a:r>
          </a:p>
          <a:p>
            <a:pPr marL="352425" lvl="1" indent="-342900">
              <a:buFont typeface="Arial" panose="020B0604020202020204" pitchFamily="34" charset="0"/>
              <a:buChar char="•"/>
              <a:defRPr/>
            </a:pPr>
            <a:r>
              <a:rPr lang="en-US" dirty="0"/>
              <a:t>Success / failure of PIN guess</a:t>
            </a:r>
          </a:p>
          <a:p>
            <a:pPr marL="352425" lvl="1" indent="-342900">
              <a:buFont typeface="Arial" panose="020B0604020202020204" pitchFamily="34" charset="0"/>
              <a:buChar char="•"/>
              <a:defRPr/>
            </a:pPr>
            <a:r>
              <a:rPr lang="en-US" dirty="0"/>
              <a:t>Power consumption of the lock device</a:t>
            </a:r>
          </a:p>
          <a:p>
            <a:pPr marL="352425" lvl="1" indent="-342900">
              <a:buFont typeface="Arial" panose="020B0604020202020204" pitchFamily="34" charset="0"/>
              <a:buChar char="•"/>
              <a:defRPr/>
            </a:pPr>
            <a:r>
              <a:rPr lang="en-US" dirty="0"/>
              <a:t>Knowledge that the lock uses </a:t>
            </a:r>
            <a:r>
              <a:rPr lang="en-US" dirty="0" err="1"/>
              <a:t>strcmp</a:t>
            </a:r>
            <a:endParaRPr lang="en-US" dirty="0"/>
          </a:p>
          <a:p>
            <a:endParaRPr lang="en-US" dirty="0"/>
          </a:p>
        </p:txBody>
      </p:sp>
    </p:spTree>
    <p:extLst>
      <p:ext uri="{BB962C8B-B14F-4D97-AF65-F5344CB8AC3E}">
        <p14:creationId xmlns:p14="http://schemas.microsoft.com/office/powerpoint/2010/main" val="1432435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12</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 </a:t>
            </a:r>
            <a:r>
              <a:rPr lang="en-US" dirty="0" err="1"/>
              <a:t>strcmp</a:t>
            </a:r>
            <a:endParaRPr lang="en-US" dirty="0"/>
          </a:p>
        </p:txBody>
      </p:sp>
      <p:sp>
        <p:nvSpPr>
          <p:cNvPr id="9" name="TextBox 8">
            <a:extLst>
              <a:ext uri="{FF2B5EF4-FFF2-40B4-BE49-F238E27FC236}">
                <a16:creationId xmlns:a16="http://schemas.microsoft.com/office/drawing/2014/main" id="{5E9DC67C-73F1-1A45-F49D-487F4BE86C74}"/>
              </a:ext>
            </a:extLst>
          </p:cNvPr>
          <p:cNvSpPr txBox="1"/>
          <p:nvPr/>
        </p:nvSpPr>
        <p:spPr>
          <a:xfrm>
            <a:off x="451506" y="1089618"/>
            <a:ext cx="5644494" cy="523220"/>
          </a:xfrm>
          <a:prstGeom prst="rect">
            <a:avLst/>
          </a:prstGeom>
          <a:ln>
            <a:noFill/>
          </a:ln>
        </p:spPr>
        <p:txBody>
          <a:bodyPr vert="horz" wrap="none" lIns="91440" tIns="45720" rIns="91440" bIns="45720" rtlCol="0">
            <a:spAutoFit/>
          </a:bodyPr>
          <a:lstStyle/>
          <a:p>
            <a:pPr algn="l"/>
            <a:r>
              <a:rPr lang="en-US" sz="2800" dirty="0" err="1"/>
              <a:t>strcmp</a:t>
            </a:r>
            <a:r>
              <a:rPr lang="en-US" sz="2800" dirty="0"/>
              <a:t>(</a:t>
            </a:r>
            <a:r>
              <a:rPr lang="en-US" sz="2800" dirty="0" err="1"/>
              <a:t>correct_pin</a:t>
            </a:r>
            <a:r>
              <a:rPr lang="en-US" sz="2800" dirty="0"/>
              <a:t>, </a:t>
            </a:r>
            <a:r>
              <a:rPr lang="en-US" sz="2800" dirty="0" err="1"/>
              <a:t>incorrect_pin</a:t>
            </a:r>
            <a:r>
              <a:rPr lang="en-US" sz="2800" dirty="0"/>
              <a:t>)</a:t>
            </a:r>
          </a:p>
        </p:txBody>
      </p:sp>
      <p:pic>
        <p:nvPicPr>
          <p:cNvPr id="23" name="Graphic 22" descr="Question Mark with solid fill">
            <a:extLst>
              <a:ext uri="{FF2B5EF4-FFF2-40B4-BE49-F238E27FC236}">
                <a16:creationId xmlns:a16="http://schemas.microsoft.com/office/drawing/2014/main" id="{F7A87B92-9E54-4EED-6967-CB5A95D950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1106" y="3516827"/>
            <a:ext cx="573505" cy="573505"/>
          </a:xfrm>
          <a:prstGeom prst="rect">
            <a:avLst/>
          </a:prstGeom>
        </p:spPr>
      </p:pic>
      <p:sp>
        <p:nvSpPr>
          <p:cNvPr id="6" name="TextBox 5">
            <a:extLst>
              <a:ext uri="{FF2B5EF4-FFF2-40B4-BE49-F238E27FC236}">
                <a16:creationId xmlns:a16="http://schemas.microsoft.com/office/drawing/2014/main" id="{AD378184-7F1F-8C05-B81A-154C96717A0C}"/>
              </a:ext>
            </a:extLst>
          </p:cNvPr>
          <p:cNvSpPr txBox="1"/>
          <p:nvPr/>
        </p:nvSpPr>
        <p:spPr>
          <a:xfrm>
            <a:off x="1834231" y="2839719"/>
            <a:ext cx="2161169" cy="523220"/>
          </a:xfrm>
          <a:prstGeom prst="rect">
            <a:avLst/>
          </a:prstGeom>
          <a:ln>
            <a:noFill/>
          </a:ln>
        </p:spPr>
        <p:txBody>
          <a:bodyPr vert="horz" wrap="none" lIns="91440" tIns="45720" rIns="91440" bIns="45720" rtlCol="0">
            <a:spAutoFit/>
          </a:bodyPr>
          <a:lstStyle/>
          <a:p>
            <a:pPr algn="r"/>
            <a:r>
              <a:rPr lang="en-US" sz="2800" dirty="0"/>
              <a:t>Correct PIN:</a:t>
            </a:r>
          </a:p>
        </p:txBody>
      </p:sp>
      <p:sp>
        <p:nvSpPr>
          <p:cNvPr id="13" name="TextBox 12">
            <a:extLst>
              <a:ext uri="{FF2B5EF4-FFF2-40B4-BE49-F238E27FC236}">
                <a16:creationId xmlns:a16="http://schemas.microsoft.com/office/drawing/2014/main" id="{B27C8A14-24F8-AA92-6412-F6F4CD657DC3}"/>
              </a:ext>
            </a:extLst>
          </p:cNvPr>
          <p:cNvSpPr txBox="1"/>
          <p:nvPr/>
        </p:nvSpPr>
        <p:spPr>
          <a:xfrm>
            <a:off x="2053843" y="4213959"/>
            <a:ext cx="1941557" cy="523220"/>
          </a:xfrm>
          <a:prstGeom prst="rect">
            <a:avLst/>
          </a:prstGeom>
          <a:ln>
            <a:noFill/>
          </a:ln>
        </p:spPr>
        <p:txBody>
          <a:bodyPr vert="horz" wrap="none" lIns="91440" tIns="45720" rIns="91440" bIns="45720" rtlCol="0">
            <a:spAutoFit/>
          </a:bodyPr>
          <a:lstStyle/>
          <a:p>
            <a:pPr algn="r"/>
            <a:r>
              <a:rPr lang="en-US" sz="2800" dirty="0"/>
              <a:t>Pin Guess:</a:t>
            </a:r>
          </a:p>
        </p:txBody>
      </p:sp>
      <p:sp>
        <p:nvSpPr>
          <p:cNvPr id="10" name="TextBox 9">
            <a:extLst>
              <a:ext uri="{FF2B5EF4-FFF2-40B4-BE49-F238E27FC236}">
                <a16:creationId xmlns:a16="http://schemas.microsoft.com/office/drawing/2014/main" id="{157F6772-71C0-2C67-1981-B4D7D6519805}"/>
              </a:ext>
            </a:extLst>
          </p:cNvPr>
          <p:cNvSpPr txBox="1"/>
          <p:nvPr/>
        </p:nvSpPr>
        <p:spPr>
          <a:xfrm>
            <a:off x="5061175" y="268583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1 2 3 4</a:t>
            </a:r>
          </a:p>
        </p:txBody>
      </p:sp>
      <p:sp>
        <p:nvSpPr>
          <p:cNvPr id="16" name="TextBox 15">
            <a:extLst>
              <a:ext uri="{FF2B5EF4-FFF2-40B4-BE49-F238E27FC236}">
                <a16:creationId xmlns:a16="http://schemas.microsoft.com/office/drawing/2014/main" id="{C119B165-4ABD-B1EC-4DEA-6BCF76019BC5}"/>
              </a:ext>
            </a:extLst>
          </p:cNvPr>
          <p:cNvSpPr txBox="1"/>
          <p:nvPr/>
        </p:nvSpPr>
        <p:spPr>
          <a:xfrm>
            <a:off x="5061175" y="406007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1 1 1 1</a:t>
            </a:r>
          </a:p>
        </p:txBody>
      </p:sp>
      <p:pic>
        <p:nvPicPr>
          <p:cNvPr id="26" name="Graphic 25" descr="Pause with solid fill">
            <a:extLst>
              <a:ext uri="{FF2B5EF4-FFF2-40B4-BE49-F238E27FC236}">
                <a16:creationId xmlns:a16="http://schemas.microsoft.com/office/drawing/2014/main" id="{274C9BB0-6C21-DBF5-BA1E-0EBC5C3034D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5400000">
            <a:off x="5055630" y="3549088"/>
            <a:ext cx="508981" cy="508981"/>
          </a:xfrm>
          <a:prstGeom prst="rect">
            <a:avLst/>
          </a:prstGeom>
        </p:spPr>
      </p:pic>
      <p:pic>
        <p:nvPicPr>
          <p:cNvPr id="27" name="Graphic 26" descr="Question Mark with solid fill">
            <a:extLst>
              <a:ext uri="{FF2B5EF4-FFF2-40B4-BE49-F238E27FC236}">
                <a16:creationId xmlns:a16="http://schemas.microsoft.com/office/drawing/2014/main" id="{70710E20-C2DC-D2A0-3660-3A96131465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8178" y="3516827"/>
            <a:ext cx="573505" cy="573505"/>
          </a:xfrm>
          <a:prstGeom prst="rect">
            <a:avLst/>
          </a:prstGeom>
        </p:spPr>
      </p:pic>
      <p:sp>
        <p:nvSpPr>
          <p:cNvPr id="35" name="TextBox 34">
            <a:extLst>
              <a:ext uri="{FF2B5EF4-FFF2-40B4-BE49-F238E27FC236}">
                <a16:creationId xmlns:a16="http://schemas.microsoft.com/office/drawing/2014/main" id="{C4768F8A-0085-1DA9-5BDF-AA1489250BA6}"/>
              </a:ext>
            </a:extLst>
          </p:cNvPr>
          <p:cNvSpPr txBox="1"/>
          <p:nvPr/>
        </p:nvSpPr>
        <p:spPr>
          <a:xfrm>
            <a:off x="5688178" y="3295746"/>
            <a:ext cx="549746" cy="1015663"/>
          </a:xfrm>
          <a:prstGeom prst="rect">
            <a:avLst/>
          </a:prstGeom>
          <a:ln>
            <a:noFill/>
          </a:ln>
        </p:spPr>
        <p:txBody>
          <a:bodyPr vert="horz" wrap="square" lIns="91440" tIns="45720" rIns="91440" bIns="45720" rtlCol="0">
            <a:spAutoFit/>
          </a:bodyPr>
          <a:lstStyle/>
          <a:p>
            <a:pPr algn="l"/>
            <a:r>
              <a:rPr lang="en-US" sz="6000" b="1" dirty="0">
                <a:solidFill>
                  <a:srgbClr val="FF0000"/>
                </a:solidFill>
              </a:rPr>
              <a:t>&gt;</a:t>
            </a:r>
          </a:p>
        </p:txBody>
      </p:sp>
    </p:spTree>
    <p:extLst>
      <p:ext uri="{BB962C8B-B14F-4D97-AF65-F5344CB8AC3E}">
        <p14:creationId xmlns:p14="http://schemas.microsoft.com/office/powerpoint/2010/main" val="146847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13</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 </a:t>
            </a:r>
            <a:r>
              <a:rPr lang="en-US" dirty="0" err="1"/>
              <a:t>strcmp</a:t>
            </a:r>
            <a:endParaRPr lang="en-US" dirty="0"/>
          </a:p>
        </p:txBody>
      </p:sp>
      <p:sp>
        <p:nvSpPr>
          <p:cNvPr id="9" name="TextBox 8">
            <a:extLst>
              <a:ext uri="{FF2B5EF4-FFF2-40B4-BE49-F238E27FC236}">
                <a16:creationId xmlns:a16="http://schemas.microsoft.com/office/drawing/2014/main" id="{5E9DC67C-73F1-1A45-F49D-487F4BE86C74}"/>
              </a:ext>
            </a:extLst>
          </p:cNvPr>
          <p:cNvSpPr txBox="1"/>
          <p:nvPr/>
        </p:nvSpPr>
        <p:spPr>
          <a:xfrm>
            <a:off x="451506" y="1089618"/>
            <a:ext cx="5644494" cy="523220"/>
          </a:xfrm>
          <a:prstGeom prst="rect">
            <a:avLst/>
          </a:prstGeom>
          <a:ln>
            <a:noFill/>
          </a:ln>
        </p:spPr>
        <p:txBody>
          <a:bodyPr vert="horz" wrap="none" lIns="91440" tIns="45720" rIns="91440" bIns="45720" rtlCol="0">
            <a:spAutoFit/>
          </a:bodyPr>
          <a:lstStyle/>
          <a:p>
            <a:pPr algn="l"/>
            <a:r>
              <a:rPr lang="en-US" sz="2800" dirty="0" err="1"/>
              <a:t>strcmp</a:t>
            </a:r>
            <a:r>
              <a:rPr lang="en-US" sz="2800" dirty="0"/>
              <a:t>(</a:t>
            </a:r>
            <a:r>
              <a:rPr lang="en-US" sz="2800" dirty="0" err="1"/>
              <a:t>correct_pin</a:t>
            </a:r>
            <a:r>
              <a:rPr lang="en-US" sz="2800" dirty="0"/>
              <a:t>, </a:t>
            </a:r>
            <a:r>
              <a:rPr lang="en-US" sz="2800" dirty="0" err="1"/>
              <a:t>incorrect_pin</a:t>
            </a:r>
            <a:r>
              <a:rPr lang="en-US" sz="2800" dirty="0"/>
              <a:t>)</a:t>
            </a:r>
          </a:p>
        </p:txBody>
      </p:sp>
      <p:sp>
        <p:nvSpPr>
          <p:cNvPr id="6" name="TextBox 5">
            <a:extLst>
              <a:ext uri="{FF2B5EF4-FFF2-40B4-BE49-F238E27FC236}">
                <a16:creationId xmlns:a16="http://schemas.microsoft.com/office/drawing/2014/main" id="{AD378184-7F1F-8C05-B81A-154C96717A0C}"/>
              </a:ext>
            </a:extLst>
          </p:cNvPr>
          <p:cNvSpPr txBox="1"/>
          <p:nvPr/>
        </p:nvSpPr>
        <p:spPr>
          <a:xfrm>
            <a:off x="1834231" y="2839719"/>
            <a:ext cx="2161169" cy="523220"/>
          </a:xfrm>
          <a:prstGeom prst="rect">
            <a:avLst/>
          </a:prstGeom>
          <a:ln>
            <a:noFill/>
          </a:ln>
        </p:spPr>
        <p:txBody>
          <a:bodyPr vert="horz" wrap="none" lIns="91440" tIns="45720" rIns="91440" bIns="45720" rtlCol="0">
            <a:spAutoFit/>
          </a:bodyPr>
          <a:lstStyle/>
          <a:p>
            <a:pPr algn="r"/>
            <a:r>
              <a:rPr lang="en-US" sz="2800" dirty="0"/>
              <a:t>Correct PIN:</a:t>
            </a:r>
          </a:p>
        </p:txBody>
      </p:sp>
      <p:sp>
        <p:nvSpPr>
          <p:cNvPr id="13" name="TextBox 12">
            <a:extLst>
              <a:ext uri="{FF2B5EF4-FFF2-40B4-BE49-F238E27FC236}">
                <a16:creationId xmlns:a16="http://schemas.microsoft.com/office/drawing/2014/main" id="{B27C8A14-24F8-AA92-6412-F6F4CD657DC3}"/>
              </a:ext>
            </a:extLst>
          </p:cNvPr>
          <p:cNvSpPr txBox="1"/>
          <p:nvPr/>
        </p:nvSpPr>
        <p:spPr>
          <a:xfrm>
            <a:off x="2053843" y="4213959"/>
            <a:ext cx="1941557" cy="523220"/>
          </a:xfrm>
          <a:prstGeom prst="rect">
            <a:avLst/>
          </a:prstGeom>
          <a:ln>
            <a:noFill/>
          </a:ln>
        </p:spPr>
        <p:txBody>
          <a:bodyPr vert="horz" wrap="none" lIns="91440" tIns="45720" rIns="91440" bIns="45720" rtlCol="0">
            <a:spAutoFit/>
          </a:bodyPr>
          <a:lstStyle/>
          <a:p>
            <a:pPr algn="r"/>
            <a:r>
              <a:rPr lang="en-US" sz="2800" dirty="0"/>
              <a:t>Pin Guess:</a:t>
            </a:r>
          </a:p>
        </p:txBody>
      </p:sp>
      <p:sp>
        <p:nvSpPr>
          <p:cNvPr id="10" name="TextBox 9">
            <a:extLst>
              <a:ext uri="{FF2B5EF4-FFF2-40B4-BE49-F238E27FC236}">
                <a16:creationId xmlns:a16="http://schemas.microsoft.com/office/drawing/2014/main" id="{157F6772-71C0-2C67-1981-B4D7D6519805}"/>
              </a:ext>
            </a:extLst>
          </p:cNvPr>
          <p:cNvSpPr txBox="1"/>
          <p:nvPr/>
        </p:nvSpPr>
        <p:spPr>
          <a:xfrm>
            <a:off x="5061175" y="268583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1 2 3 4</a:t>
            </a:r>
          </a:p>
        </p:txBody>
      </p:sp>
      <p:sp>
        <p:nvSpPr>
          <p:cNvPr id="16" name="TextBox 15">
            <a:extLst>
              <a:ext uri="{FF2B5EF4-FFF2-40B4-BE49-F238E27FC236}">
                <a16:creationId xmlns:a16="http://schemas.microsoft.com/office/drawing/2014/main" id="{C119B165-4ABD-B1EC-4DEA-6BCF76019BC5}"/>
              </a:ext>
            </a:extLst>
          </p:cNvPr>
          <p:cNvSpPr txBox="1"/>
          <p:nvPr/>
        </p:nvSpPr>
        <p:spPr>
          <a:xfrm>
            <a:off x="5061175" y="406007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1 3 1 1</a:t>
            </a:r>
          </a:p>
        </p:txBody>
      </p:sp>
      <p:sp>
        <p:nvSpPr>
          <p:cNvPr id="32" name="TextBox 31">
            <a:extLst>
              <a:ext uri="{FF2B5EF4-FFF2-40B4-BE49-F238E27FC236}">
                <a16:creationId xmlns:a16="http://schemas.microsoft.com/office/drawing/2014/main" id="{843899B2-BD00-2994-5522-F9581EF08892}"/>
              </a:ext>
            </a:extLst>
          </p:cNvPr>
          <p:cNvSpPr txBox="1"/>
          <p:nvPr/>
        </p:nvSpPr>
        <p:spPr>
          <a:xfrm>
            <a:off x="3588743" y="5588199"/>
            <a:ext cx="5014514" cy="584775"/>
          </a:xfrm>
          <a:prstGeom prst="rect">
            <a:avLst/>
          </a:prstGeom>
          <a:ln>
            <a:noFill/>
          </a:ln>
        </p:spPr>
        <p:txBody>
          <a:bodyPr vert="horz" wrap="none" lIns="91440" tIns="45720" rIns="91440" bIns="45720" rtlCol="0">
            <a:spAutoFit/>
          </a:bodyPr>
          <a:lstStyle/>
          <a:p>
            <a:pPr algn="l"/>
            <a:r>
              <a:rPr lang="en-US" sz="3200" i="1" dirty="0"/>
              <a:t>How could we exploit this?</a:t>
            </a:r>
          </a:p>
        </p:txBody>
      </p:sp>
      <p:pic>
        <p:nvPicPr>
          <p:cNvPr id="14" name="Graphic 13" descr="Pause with solid fill">
            <a:extLst>
              <a:ext uri="{FF2B5EF4-FFF2-40B4-BE49-F238E27FC236}">
                <a16:creationId xmlns:a16="http://schemas.microsoft.com/office/drawing/2014/main" id="{17D74CC3-B7E9-A19F-944F-C8C94013F3B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5055630" y="3549088"/>
            <a:ext cx="508981" cy="508981"/>
          </a:xfrm>
          <a:prstGeom prst="rect">
            <a:avLst/>
          </a:prstGeom>
        </p:spPr>
      </p:pic>
      <p:sp>
        <p:nvSpPr>
          <p:cNvPr id="15" name="TextBox 14">
            <a:extLst>
              <a:ext uri="{FF2B5EF4-FFF2-40B4-BE49-F238E27FC236}">
                <a16:creationId xmlns:a16="http://schemas.microsoft.com/office/drawing/2014/main" id="{DB69204E-8CB9-C521-29B1-14941607EC28}"/>
              </a:ext>
            </a:extLst>
          </p:cNvPr>
          <p:cNvSpPr txBox="1"/>
          <p:nvPr/>
        </p:nvSpPr>
        <p:spPr>
          <a:xfrm>
            <a:off x="5688178" y="3295746"/>
            <a:ext cx="549746" cy="1015663"/>
          </a:xfrm>
          <a:prstGeom prst="rect">
            <a:avLst/>
          </a:prstGeom>
          <a:ln>
            <a:noFill/>
          </a:ln>
        </p:spPr>
        <p:txBody>
          <a:bodyPr vert="horz" wrap="square" lIns="91440" tIns="45720" rIns="91440" bIns="45720" rtlCol="0">
            <a:spAutoFit/>
          </a:bodyPr>
          <a:lstStyle/>
          <a:p>
            <a:pPr algn="l"/>
            <a:r>
              <a:rPr lang="en-US" sz="6000" b="1" dirty="0">
                <a:solidFill>
                  <a:srgbClr val="FF0000"/>
                </a:solidFill>
              </a:rPr>
              <a:t>&lt;</a:t>
            </a:r>
          </a:p>
        </p:txBody>
      </p:sp>
    </p:spTree>
    <p:extLst>
      <p:ext uri="{BB962C8B-B14F-4D97-AF65-F5344CB8AC3E}">
        <p14:creationId xmlns:p14="http://schemas.microsoft.com/office/powerpoint/2010/main" val="318694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14</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a:t>
            </a:r>
          </a:p>
        </p:txBody>
      </p:sp>
      <p:sp>
        <p:nvSpPr>
          <p:cNvPr id="6" name="Content Placeholder 5">
            <a:extLst>
              <a:ext uri="{FF2B5EF4-FFF2-40B4-BE49-F238E27FC236}">
                <a16:creationId xmlns:a16="http://schemas.microsoft.com/office/drawing/2014/main" id="{2BFC8E5D-5587-754E-82BC-E365275E963D}"/>
              </a:ext>
            </a:extLst>
          </p:cNvPr>
          <p:cNvSpPr>
            <a:spLocks noGrp="1"/>
          </p:cNvSpPr>
          <p:nvPr>
            <p:ph sz="quarter" idx="12"/>
          </p:nvPr>
        </p:nvSpPr>
        <p:spPr>
          <a:xfrm>
            <a:off x="457200" y="2468880"/>
            <a:ext cx="11277600" cy="1920240"/>
          </a:xfrm>
        </p:spPr>
        <p:txBody>
          <a:bodyPr anchor="ctr">
            <a:normAutofit fontScale="92500"/>
          </a:bodyPr>
          <a:lstStyle/>
          <a:p>
            <a:pPr algn="ctr"/>
            <a:r>
              <a:rPr lang="en-US" sz="2800" dirty="0">
                <a:hlinkClick r:id="rId2"/>
              </a:rPr>
              <a:t>https://mybinder.org/v2/gh/janisbent/sc-lab/v3.0?filepath=lab.ipynb</a:t>
            </a:r>
            <a:endParaRPr lang="en-US" sz="2800" dirty="0"/>
          </a:p>
          <a:p>
            <a:pPr algn="ctr"/>
            <a:endParaRPr lang="en-US" sz="2800" dirty="0"/>
          </a:p>
          <a:p>
            <a:pPr algn="ctr"/>
            <a:r>
              <a:rPr lang="en-US" sz="2800" dirty="0">
                <a:hlinkClick r:id="rId3"/>
              </a:rPr>
              <a:t>https://bit.ly/3ogwoQn</a:t>
            </a:r>
          </a:p>
        </p:txBody>
      </p:sp>
    </p:spTree>
    <p:extLst>
      <p:ext uri="{BB962C8B-B14F-4D97-AF65-F5344CB8AC3E}">
        <p14:creationId xmlns:p14="http://schemas.microsoft.com/office/powerpoint/2010/main" val="1412721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7A470E-3388-4733-AEBC-1C0CD096DA39}"/>
              </a:ext>
            </a:extLst>
          </p:cNvPr>
          <p:cNvSpPr/>
          <p:nvPr/>
        </p:nvSpPr>
        <p:spPr>
          <a:xfrm>
            <a:off x="457200" y="4491095"/>
            <a:ext cx="472194" cy="50499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 Placeholder 1">
            <a:extLst>
              <a:ext uri="{FF2B5EF4-FFF2-40B4-BE49-F238E27FC236}">
                <a16:creationId xmlns:a16="http://schemas.microsoft.com/office/drawing/2014/main" id="{FA6D07FA-14A9-47D9-B37E-217F96262B3B}"/>
              </a:ext>
            </a:extLst>
          </p:cNvPr>
          <p:cNvSpPr>
            <a:spLocks noGrp="1"/>
          </p:cNvSpPr>
          <p:nvPr>
            <p:ph type="body" sz="quarter" idx="12"/>
          </p:nvPr>
        </p:nvSpPr>
        <p:spPr>
          <a:xfrm>
            <a:off x="380010" y="3985323"/>
            <a:ext cx="6197060" cy="486327"/>
          </a:xfrm>
        </p:spPr>
        <p:txBody>
          <a:bodyPr/>
          <a:lstStyle/>
          <a:p>
            <a:r>
              <a:rPr lang="en-US" dirty="0"/>
              <a:t>Ben Janis</a:t>
            </a:r>
          </a:p>
        </p:txBody>
      </p:sp>
      <p:sp>
        <p:nvSpPr>
          <p:cNvPr id="4" name="Text Placeholder 3">
            <a:extLst>
              <a:ext uri="{FF2B5EF4-FFF2-40B4-BE49-F238E27FC236}">
                <a16:creationId xmlns:a16="http://schemas.microsoft.com/office/drawing/2014/main" id="{7D86AA1D-6895-4AFB-B6D5-69BEF146FB02}"/>
              </a:ext>
            </a:extLst>
          </p:cNvPr>
          <p:cNvSpPr>
            <a:spLocks noGrp="1"/>
          </p:cNvSpPr>
          <p:nvPr>
            <p:ph type="body" sz="quarter" idx="20"/>
          </p:nvPr>
        </p:nvSpPr>
        <p:spPr>
          <a:xfrm>
            <a:off x="380010" y="4505488"/>
            <a:ext cx="6197060" cy="486327"/>
          </a:xfrm>
        </p:spPr>
        <p:txBody>
          <a:bodyPr>
            <a:normAutofit lnSpcReduction="10000"/>
          </a:bodyPr>
          <a:lstStyle/>
          <a:p>
            <a:r>
              <a:rPr lang="en-US" sz="2600" b="0" dirty="0"/>
              <a:t>btjanis@mitre.org</a:t>
            </a:r>
          </a:p>
        </p:txBody>
      </p:sp>
      <p:sp>
        <p:nvSpPr>
          <p:cNvPr id="6" name="Text Placeholder 5">
            <a:extLst>
              <a:ext uri="{FF2B5EF4-FFF2-40B4-BE49-F238E27FC236}">
                <a16:creationId xmlns:a16="http://schemas.microsoft.com/office/drawing/2014/main" id="{470ECC70-DAFB-4E25-A75E-A41F7A57CE71}"/>
              </a:ext>
            </a:extLst>
          </p:cNvPr>
          <p:cNvSpPr>
            <a:spLocks noGrp="1"/>
          </p:cNvSpPr>
          <p:nvPr>
            <p:ph type="body" sz="quarter" idx="22"/>
          </p:nvPr>
        </p:nvSpPr>
        <p:spPr/>
        <p:txBody>
          <a:bodyPr>
            <a:normAutofit/>
          </a:bodyPr>
          <a:lstStyle/>
          <a:p>
            <a:r>
              <a:rPr lang="en-US" b="0" dirty="0"/>
              <a:t>linkedin.com/in/</a:t>
            </a:r>
            <a:r>
              <a:rPr lang="en-US" b="0" dirty="0" err="1"/>
              <a:t>benjanis</a:t>
            </a:r>
            <a:endParaRPr lang="en-US" b="0" dirty="0"/>
          </a:p>
        </p:txBody>
      </p:sp>
    </p:spTree>
    <p:extLst>
      <p:ext uri="{BB962C8B-B14F-4D97-AF65-F5344CB8AC3E}">
        <p14:creationId xmlns:p14="http://schemas.microsoft.com/office/powerpoint/2010/main" val="285229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E992316-1372-E04D-ADF8-61A0E49DEF1D}"/>
              </a:ext>
            </a:extLst>
          </p:cNvPr>
          <p:cNvSpPr>
            <a:spLocks noGrp="1"/>
          </p:cNvSpPr>
          <p:nvPr>
            <p:ph type="title"/>
          </p:nvPr>
        </p:nvSpPr>
        <p:spPr>
          <a:xfrm>
            <a:off x="457200" y="396281"/>
            <a:ext cx="11277600" cy="2154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ts val="0"/>
              </a:spcBef>
              <a:defRPr/>
            </a:pPr>
            <a:r>
              <a:rPr kumimoji="0" lang="en-US" sz="800" b="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Solving problems for a safer world</a:t>
            </a:r>
          </a:p>
        </p:txBody>
      </p:sp>
      <p:pic>
        <p:nvPicPr>
          <p:cNvPr id="9" name="Picture 8" descr="MITRE logo">
            <a:extLst>
              <a:ext uri="{FF2B5EF4-FFF2-40B4-BE49-F238E27FC236}">
                <a16:creationId xmlns:a16="http://schemas.microsoft.com/office/drawing/2014/main" id="{1199F490-0AA8-7345-9FFC-99A792347B90}"/>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1403465" y="1520785"/>
            <a:ext cx="2774373" cy="1626791"/>
          </a:xfrm>
          <a:prstGeom prst="rect">
            <a:avLst/>
          </a:prstGeom>
        </p:spPr>
      </p:pic>
      <p:sp>
        <p:nvSpPr>
          <p:cNvPr id="3" name="Content Placeholder 2">
            <a:extLst>
              <a:ext uri="{FF2B5EF4-FFF2-40B4-BE49-F238E27FC236}">
                <a16:creationId xmlns:a16="http://schemas.microsoft.com/office/drawing/2014/main" id="{42B4C43F-5398-7B42-9C98-ABACC60BA567}"/>
              </a:ext>
            </a:extLst>
          </p:cNvPr>
          <p:cNvSpPr>
            <a:spLocks noGrp="1"/>
          </p:cNvSpPr>
          <p:nvPr>
            <p:ph sz="quarter" idx="12"/>
          </p:nvPr>
        </p:nvSpPr>
        <p:spPr>
          <a:xfrm>
            <a:off x="457200" y="6248400"/>
            <a:ext cx="11277600" cy="373693"/>
          </a:xfrm>
        </p:spPr>
        <p:txBody>
          <a:bodyPr>
            <a:normAutofit fontScale="92500" lnSpcReduction="20000"/>
          </a:bodyPr>
          <a:lstStyle/>
          <a:p>
            <a:pPr algn="ctr"/>
            <a:r>
              <a:rPr lang="en-US" sz="800">
                <a:solidFill>
                  <a:schemeClr val="bg1"/>
                </a:solidFill>
              </a:rPr>
              <a:t>© 2020 MITRE #20-2238 8-31-2020 </a:t>
            </a:r>
            <a:r>
              <a:rPr lang="en-US"/>
              <a:t> </a:t>
            </a:r>
          </a:p>
        </p:txBody>
      </p:sp>
    </p:spTree>
    <p:extLst>
      <p:ext uri="{BB962C8B-B14F-4D97-AF65-F5344CB8AC3E}">
        <p14:creationId xmlns:p14="http://schemas.microsoft.com/office/powerpoint/2010/main" val="146065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E10B3171-E327-BD48-9873-EFF0A8FF6813}"/>
              </a:ext>
            </a:extLst>
          </p:cNvPr>
          <p:cNvSpPr>
            <a:spLocks noGrp="1"/>
          </p:cNvSpPr>
          <p:nvPr>
            <p:ph type="title"/>
          </p:nvPr>
        </p:nvSpPr>
        <p:spPr>
          <a:xfrm>
            <a:off x="457200" y="381000"/>
            <a:ext cx="11277600" cy="1104900"/>
          </a:xfrm>
        </p:spPr>
        <p:txBody>
          <a:bodyPr/>
          <a:lstStyle/>
          <a:p>
            <a:r>
              <a:rPr lang="en-US"/>
              <a:t>Mission: </a:t>
            </a:r>
            <a:r>
              <a:rPr lang="en-US" err="1"/>
              <a:t>mitre's</a:t>
            </a:r>
            <a:r>
              <a:rPr lang="en-US"/>
              <a:t> mission-driven teams are dedicated to solving problems FOR A SAFER WORLD</a:t>
            </a:r>
          </a:p>
        </p:txBody>
      </p:sp>
      <p:sp>
        <p:nvSpPr>
          <p:cNvPr id="2" name="Slide Number Placeholder 1">
            <a:extLst>
              <a:ext uri="{FF2B5EF4-FFF2-40B4-BE49-F238E27FC236}">
                <a16:creationId xmlns:a16="http://schemas.microsoft.com/office/drawing/2014/main" id="{0DF6B7B1-927B-9D40-A6A7-AD5F9EC6CD92}"/>
              </a:ext>
            </a:extLst>
          </p:cNvPr>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all"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uk-UA" sz="800" b="0" i="0" u="none" strike="noStrike" kern="1200" cap="all"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426232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930FE65-D984-AB44-AAA3-7B02391B1384}"/>
              </a:ext>
            </a:extLst>
          </p:cNvPr>
          <p:cNvSpPr>
            <a:spLocks noGrp="1"/>
          </p:cNvSpPr>
          <p:nvPr>
            <p:ph type="title"/>
          </p:nvPr>
        </p:nvSpPr>
        <p:spPr>
          <a:xfrm>
            <a:off x="457200" y="381000"/>
            <a:ext cx="11277600" cy="3655423"/>
          </a:xfrm>
        </p:spPr>
        <p:txBody>
          <a:bodyPr anchor="t"/>
          <a:lstStyle/>
          <a:p>
            <a:r>
              <a:rPr lang="en-US" dirty="0"/>
              <a:t>Our Impact: Aerospace &amp; Transportation: Airline Traffic Collision Avoidance, Cybersecurity: Threat-informed Defense, Health &amp; Human Services: Data Standards &amp; Interoperability, Homeland Security: Protecting our borders, National Security: GPS/PNT; reliability, accuracy, resiliency, Technology &amp; Innovation: Prototypes &amp; Demonstration </a:t>
            </a:r>
          </a:p>
        </p:txBody>
      </p:sp>
      <p:sp>
        <p:nvSpPr>
          <p:cNvPr id="2" name="Slide Number Placeholder 1">
            <a:extLst>
              <a:ext uri="{FF2B5EF4-FFF2-40B4-BE49-F238E27FC236}">
                <a16:creationId xmlns:a16="http://schemas.microsoft.com/office/drawing/2014/main" id="{B80ADD1E-B938-E34A-807C-FAD2A0DAD78D}"/>
              </a:ext>
            </a:extLst>
          </p:cNvPr>
          <p:cNvSpPr txBox="1">
            <a:spLocks/>
          </p:cNvSpPr>
          <p:nvPr/>
        </p:nvSpPr>
        <p:spPr>
          <a:xfrm>
            <a:off x="10934700" y="6487280"/>
            <a:ext cx="800100" cy="251853"/>
          </a:xfrm>
          <a:prstGeom prst="rect">
            <a:avLst/>
          </a:prstGeom>
        </p:spPr>
        <p:txBody>
          <a:bodyPr lIns="0" r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none"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uk-UA" sz="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1978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7BCA0022-12A7-BF4C-A30C-5CD19050853E}"/>
              </a:ext>
            </a:extLst>
          </p:cNvPr>
          <p:cNvSpPr>
            <a:spLocks noGrp="1"/>
          </p:cNvSpPr>
          <p:nvPr>
            <p:ph type="title"/>
          </p:nvPr>
        </p:nvSpPr>
        <p:spPr/>
        <p:txBody>
          <a:bodyPr/>
          <a:lstStyle/>
          <a:p>
            <a:r>
              <a:rPr lang="en-US"/>
              <a:t>MITRE touches your life Every day</a:t>
            </a:r>
          </a:p>
        </p:txBody>
      </p:sp>
      <p:sp>
        <p:nvSpPr>
          <p:cNvPr id="2" name="Slide Number Placeholder 1">
            <a:extLst>
              <a:ext uri="{FF2B5EF4-FFF2-40B4-BE49-F238E27FC236}">
                <a16:creationId xmlns:a16="http://schemas.microsoft.com/office/drawing/2014/main" id="{C7647599-7F4D-1241-AC32-B301DD8AC42F}"/>
              </a:ext>
            </a:extLst>
          </p:cNvPr>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all"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uk-UA" sz="800" b="0" i="0" u="none" strike="noStrike" kern="1200" cap="all"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6882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719D1D-373E-7D42-8058-CFF22E0337B4}"/>
              </a:ext>
            </a:extLst>
          </p:cNvPr>
          <p:cNvSpPr>
            <a:spLocks noGrp="1"/>
          </p:cNvSpPr>
          <p:nvPr>
            <p:ph type="sldNum" sz="quarter" idx="11"/>
          </p:nvPr>
        </p:nvSpPr>
        <p:spPr/>
        <p:txBody>
          <a:bodyPr/>
          <a:lstStyle/>
          <a:p>
            <a:fld id="{2F2F552B-1952-B44E-8CAB-5705F0ACD2E2}" type="slidenum">
              <a:rPr lang="uk-UA" smtClean="0"/>
              <a:pPr/>
              <a:t>6</a:t>
            </a:fld>
            <a:endParaRPr lang="uk-UA" dirty="0"/>
          </a:p>
        </p:txBody>
      </p:sp>
      <p:sp>
        <p:nvSpPr>
          <p:cNvPr id="3" name="Title 2">
            <a:extLst>
              <a:ext uri="{FF2B5EF4-FFF2-40B4-BE49-F238E27FC236}">
                <a16:creationId xmlns:a16="http://schemas.microsoft.com/office/drawing/2014/main" id="{CA97BFC2-1FE0-B943-A6AD-FA4E42333780}"/>
              </a:ext>
            </a:extLst>
          </p:cNvPr>
          <p:cNvSpPr>
            <a:spLocks noGrp="1"/>
          </p:cNvSpPr>
          <p:nvPr>
            <p:ph type="title"/>
          </p:nvPr>
        </p:nvSpPr>
        <p:spPr>
          <a:xfrm>
            <a:off x="457200" y="3082331"/>
            <a:ext cx="11277600" cy="693337"/>
          </a:xfrm>
        </p:spPr>
        <p:txBody>
          <a:bodyPr/>
          <a:lstStyle/>
          <a:p>
            <a:pPr algn="ctr"/>
            <a:r>
              <a:rPr lang="en-US" dirty="0"/>
              <a:t>What is a Side-Channel?</a:t>
            </a:r>
          </a:p>
        </p:txBody>
      </p:sp>
    </p:spTree>
    <p:extLst>
      <p:ext uri="{BB962C8B-B14F-4D97-AF65-F5344CB8AC3E}">
        <p14:creationId xmlns:p14="http://schemas.microsoft.com/office/powerpoint/2010/main" val="309069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CCD110-A89B-E4AC-C8A4-3778AE161F09}"/>
              </a:ext>
            </a:extLst>
          </p:cNvPr>
          <p:cNvSpPr/>
          <p:nvPr/>
        </p:nvSpPr>
        <p:spPr>
          <a:xfrm>
            <a:off x="-356650" y="2586469"/>
            <a:ext cx="6452650" cy="2855249"/>
          </a:xfrm>
          <a:prstGeom prst="rect">
            <a:avLst/>
          </a:prstGeom>
          <a:solidFill>
            <a:schemeClr val="accent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92AC340-D81F-65C5-835E-D6C9CC77CC97}"/>
              </a:ext>
            </a:extLst>
          </p:cNvPr>
          <p:cNvSpPr>
            <a:spLocks noGrp="1"/>
          </p:cNvSpPr>
          <p:nvPr>
            <p:ph type="sldNum" sz="quarter" idx="11"/>
          </p:nvPr>
        </p:nvSpPr>
        <p:spPr/>
        <p:txBody>
          <a:bodyPr/>
          <a:lstStyle/>
          <a:p>
            <a:fld id="{2F2F552B-1952-B44E-8CAB-5705F0ACD2E2}" type="slidenum">
              <a:rPr lang="uk-UA" smtClean="0"/>
              <a:pPr/>
              <a:t>7</a:t>
            </a:fld>
            <a:endParaRPr lang="uk-UA" dirty="0"/>
          </a:p>
        </p:txBody>
      </p:sp>
      <p:sp>
        <p:nvSpPr>
          <p:cNvPr id="3" name="Title 2">
            <a:extLst>
              <a:ext uri="{FF2B5EF4-FFF2-40B4-BE49-F238E27FC236}">
                <a16:creationId xmlns:a16="http://schemas.microsoft.com/office/drawing/2014/main" id="{9D64B3EF-A3D6-C349-3838-B4A2FB428FC4}"/>
              </a:ext>
            </a:extLst>
          </p:cNvPr>
          <p:cNvSpPr>
            <a:spLocks noGrp="1"/>
          </p:cNvSpPr>
          <p:nvPr>
            <p:ph type="title"/>
          </p:nvPr>
        </p:nvSpPr>
        <p:spPr/>
        <p:txBody>
          <a:bodyPr/>
          <a:lstStyle/>
          <a:p>
            <a:r>
              <a:rPr lang="en-US" dirty="0"/>
              <a:t>Side-Channel Example: Store Backroom</a:t>
            </a:r>
          </a:p>
        </p:txBody>
      </p:sp>
      <p:pic>
        <p:nvPicPr>
          <p:cNvPr id="11" name="Graphic 10" descr="Door Closed outline">
            <a:extLst>
              <a:ext uri="{FF2B5EF4-FFF2-40B4-BE49-F238E27FC236}">
                <a16:creationId xmlns:a16="http://schemas.microsoft.com/office/drawing/2014/main" id="{B9309401-E7F1-1A66-EA02-5FEE067FD2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25111" y="3455656"/>
            <a:ext cx="2433674" cy="2233751"/>
          </a:xfrm>
          <a:prstGeom prst="rect">
            <a:avLst/>
          </a:prstGeom>
          <a:scene3d>
            <a:camera prst="isometricOffAxis2Left"/>
            <a:lightRig rig="threePt" dir="t"/>
          </a:scene3d>
        </p:spPr>
      </p:pic>
      <p:sp>
        <p:nvSpPr>
          <p:cNvPr id="12" name="Cube 11">
            <a:extLst>
              <a:ext uri="{FF2B5EF4-FFF2-40B4-BE49-F238E27FC236}">
                <a16:creationId xmlns:a16="http://schemas.microsoft.com/office/drawing/2014/main" id="{9C8668C1-F098-B177-76CF-1AC10845DC99}"/>
              </a:ext>
            </a:extLst>
          </p:cNvPr>
          <p:cNvSpPr/>
          <p:nvPr/>
        </p:nvSpPr>
        <p:spPr>
          <a:xfrm>
            <a:off x="-417572" y="4677993"/>
            <a:ext cx="3928237" cy="1358938"/>
          </a:xfrm>
          <a:prstGeom prst="cube">
            <a:avLst/>
          </a:prstGeom>
          <a:solidFill>
            <a:schemeClr val="accent1"/>
          </a:solidFill>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Filing Box Archive outline">
            <a:extLst>
              <a:ext uri="{FF2B5EF4-FFF2-40B4-BE49-F238E27FC236}">
                <a16:creationId xmlns:a16="http://schemas.microsoft.com/office/drawing/2014/main" id="{CDE0DF8B-0896-E6BE-11FC-5BC9AAAEF3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3126" y="4677993"/>
            <a:ext cx="914400" cy="914400"/>
          </a:xfrm>
          <a:prstGeom prst="rect">
            <a:avLst/>
          </a:prstGeom>
        </p:spPr>
      </p:pic>
      <p:pic>
        <p:nvPicPr>
          <p:cNvPr id="16" name="Graphic 15" descr="Filing Box Archive with solid fill">
            <a:extLst>
              <a:ext uri="{FF2B5EF4-FFF2-40B4-BE49-F238E27FC236}">
                <a16:creationId xmlns:a16="http://schemas.microsoft.com/office/drawing/2014/main" id="{40E10056-E851-CB97-73CC-DCD4C6ABA4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41763" y="4677993"/>
            <a:ext cx="914400" cy="914400"/>
          </a:xfrm>
          <a:prstGeom prst="rect">
            <a:avLst/>
          </a:prstGeom>
        </p:spPr>
      </p:pic>
      <p:pic>
        <p:nvPicPr>
          <p:cNvPr id="18" name="Graphic 17" descr="Box trolley with solid fill">
            <a:extLst>
              <a:ext uri="{FF2B5EF4-FFF2-40B4-BE49-F238E27FC236}">
                <a16:creationId xmlns:a16="http://schemas.microsoft.com/office/drawing/2014/main" id="{A5DB50E2-B755-D366-0261-1C8BA04241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6380423" y="3716801"/>
            <a:ext cx="1922383" cy="1922383"/>
          </a:xfrm>
          <a:prstGeom prst="rect">
            <a:avLst/>
          </a:prstGeom>
        </p:spPr>
      </p:pic>
      <p:pic>
        <p:nvPicPr>
          <p:cNvPr id="19" name="Graphic 18" descr="Filing Box Archive with solid fill">
            <a:extLst>
              <a:ext uri="{FF2B5EF4-FFF2-40B4-BE49-F238E27FC236}">
                <a16:creationId xmlns:a16="http://schemas.microsoft.com/office/drawing/2014/main" id="{C8050A4F-CEA9-BA9D-A618-300C6B6A09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20400" y="4677993"/>
            <a:ext cx="914400" cy="914400"/>
          </a:xfrm>
          <a:prstGeom prst="rect">
            <a:avLst/>
          </a:prstGeom>
        </p:spPr>
      </p:pic>
      <p:pic>
        <p:nvPicPr>
          <p:cNvPr id="20" name="Graphic 19" descr="Filing Box Archive outline">
            <a:extLst>
              <a:ext uri="{FF2B5EF4-FFF2-40B4-BE49-F238E27FC236}">
                <a16:creationId xmlns:a16="http://schemas.microsoft.com/office/drawing/2014/main" id="{1797A71B-EEED-DACC-99C3-BE9922FFE5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2445" y="4014093"/>
            <a:ext cx="914400" cy="914400"/>
          </a:xfrm>
          <a:prstGeom prst="rect">
            <a:avLst/>
          </a:prstGeom>
        </p:spPr>
      </p:pic>
      <p:pic>
        <p:nvPicPr>
          <p:cNvPr id="21" name="Graphic 20" descr="Filing Box Archive outline">
            <a:extLst>
              <a:ext uri="{FF2B5EF4-FFF2-40B4-BE49-F238E27FC236}">
                <a16:creationId xmlns:a16="http://schemas.microsoft.com/office/drawing/2014/main" id="{3027C288-B3B8-C0D3-7B9E-D0E5A91D8C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1082" y="4004337"/>
            <a:ext cx="914400" cy="914400"/>
          </a:xfrm>
          <a:prstGeom prst="rect">
            <a:avLst/>
          </a:prstGeom>
        </p:spPr>
      </p:pic>
      <p:pic>
        <p:nvPicPr>
          <p:cNvPr id="22" name="Graphic 21" descr="Filing Box Archive with solid fill">
            <a:extLst>
              <a:ext uri="{FF2B5EF4-FFF2-40B4-BE49-F238E27FC236}">
                <a16:creationId xmlns:a16="http://schemas.microsoft.com/office/drawing/2014/main" id="{428F063B-DF6F-C4A1-E3A3-4135CA4D83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41763" y="3330681"/>
            <a:ext cx="914400" cy="914400"/>
          </a:xfrm>
          <a:prstGeom prst="rect">
            <a:avLst/>
          </a:prstGeom>
        </p:spPr>
      </p:pic>
      <p:pic>
        <p:nvPicPr>
          <p:cNvPr id="23" name="Graphic 22" descr="Filing Box Archive with solid fill">
            <a:extLst>
              <a:ext uri="{FF2B5EF4-FFF2-40B4-BE49-F238E27FC236}">
                <a16:creationId xmlns:a16="http://schemas.microsoft.com/office/drawing/2014/main" id="{DACBF61A-647C-CFCA-BC5F-9E99B1048C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35912" y="4001055"/>
            <a:ext cx="914400" cy="914400"/>
          </a:xfrm>
          <a:prstGeom prst="rect">
            <a:avLst/>
          </a:prstGeom>
        </p:spPr>
      </p:pic>
      <p:pic>
        <p:nvPicPr>
          <p:cNvPr id="24" name="Graphic 23" descr="Filing Box Archive with solid fill">
            <a:extLst>
              <a:ext uri="{FF2B5EF4-FFF2-40B4-BE49-F238E27FC236}">
                <a16:creationId xmlns:a16="http://schemas.microsoft.com/office/drawing/2014/main" id="{FABE2F9B-460F-D5AC-3544-C46DD7344D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84489" y="4677993"/>
            <a:ext cx="914400" cy="914400"/>
          </a:xfrm>
          <a:prstGeom prst="rect">
            <a:avLst/>
          </a:prstGeom>
        </p:spPr>
      </p:pic>
      <p:pic>
        <p:nvPicPr>
          <p:cNvPr id="25" name="Graphic 24" descr="Filing Box Archive outline">
            <a:extLst>
              <a:ext uri="{FF2B5EF4-FFF2-40B4-BE49-F238E27FC236}">
                <a16:creationId xmlns:a16="http://schemas.microsoft.com/office/drawing/2014/main" id="{48EA8A1C-DD1A-AE60-5007-61E0983561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98638" y="3320296"/>
            <a:ext cx="914400" cy="914400"/>
          </a:xfrm>
          <a:prstGeom prst="rect">
            <a:avLst/>
          </a:prstGeom>
        </p:spPr>
      </p:pic>
      <p:sp>
        <p:nvSpPr>
          <p:cNvPr id="26" name="TextBox 25">
            <a:extLst>
              <a:ext uri="{FF2B5EF4-FFF2-40B4-BE49-F238E27FC236}">
                <a16:creationId xmlns:a16="http://schemas.microsoft.com/office/drawing/2014/main" id="{EF7C667C-949D-FC51-C670-3F4ACF1ABF9E}"/>
              </a:ext>
            </a:extLst>
          </p:cNvPr>
          <p:cNvSpPr txBox="1"/>
          <p:nvPr/>
        </p:nvSpPr>
        <p:spPr>
          <a:xfrm>
            <a:off x="6650182" y="1363287"/>
            <a:ext cx="3839513" cy="1200329"/>
          </a:xfrm>
          <a:prstGeom prst="rect">
            <a:avLst/>
          </a:prstGeom>
          <a:ln>
            <a:noFill/>
          </a:ln>
        </p:spPr>
        <p:txBody>
          <a:bodyPr vert="horz" wrap="none" lIns="91440" tIns="45720" rIns="91440" bIns="45720" rtlCol="0">
            <a:spAutoFit/>
          </a:bodyPr>
          <a:lstStyle/>
          <a:p>
            <a:pPr algn="l"/>
            <a:r>
              <a:rPr lang="en-US" dirty="0"/>
              <a:t>How is the backroom organized?</a:t>
            </a:r>
          </a:p>
          <a:p>
            <a:pPr algn="l"/>
            <a:r>
              <a:rPr lang="en-US" dirty="0"/>
              <a:t>Where are different items located?</a:t>
            </a:r>
          </a:p>
          <a:p>
            <a:pPr algn="l"/>
            <a:r>
              <a:rPr lang="en-US" dirty="0"/>
              <a:t>What shelves are items stored on?</a:t>
            </a:r>
          </a:p>
          <a:p>
            <a:pPr algn="l"/>
            <a:r>
              <a:rPr lang="en-US" dirty="0"/>
              <a:t>How many items per bulk box?</a:t>
            </a:r>
          </a:p>
        </p:txBody>
      </p:sp>
      <p:sp>
        <p:nvSpPr>
          <p:cNvPr id="27" name="TextBox 26">
            <a:extLst>
              <a:ext uri="{FF2B5EF4-FFF2-40B4-BE49-F238E27FC236}">
                <a16:creationId xmlns:a16="http://schemas.microsoft.com/office/drawing/2014/main" id="{93756C4F-9DC6-E7E7-9A8B-94472CDA6EA8}"/>
              </a:ext>
            </a:extLst>
          </p:cNvPr>
          <p:cNvSpPr txBox="1"/>
          <p:nvPr/>
        </p:nvSpPr>
        <p:spPr>
          <a:xfrm>
            <a:off x="2409641" y="3286647"/>
            <a:ext cx="1864613" cy="369332"/>
          </a:xfrm>
          <a:prstGeom prst="rect">
            <a:avLst/>
          </a:prstGeom>
          <a:ln>
            <a:noFill/>
          </a:ln>
          <a:scene3d>
            <a:camera prst="isometricOffAxis2Left"/>
            <a:lightRig rig="threePt" dir="t"/>
          </a:scene3d>
        </p:spPr>
        <p:txBody>
          <a:bodyPr vert="horz" wrap="none" lIns="91440" tIns="45720" rIns="91440" bIns="45720" rtlCol="0">
            <a:spAutoFit/>
          </a:bodyPr>
          <a:lstStyle/>
          <a:p>
            <a:pPr algn="l"/>
            <a:r>
              <a:rPr lang="en-US" dirty="0">
                <a:solidFill>
                  <a:schemeClr val="bg1"/>
                </a:solidFill>
              </a:rPr>
              <a:t>Employees Only</a:t>
            </a:r>
          </a:p>
        </p:txBody>
      </p:sp>
      <p:sp>
        <p:nvSpPr>
          <p:cNvPr id="28" name="TextBox 27">
            <a:extLst>
              <a:ext uri="{FF2B5EF4-FFF2-40B4-BE49-F238E27FC236}">
                <a16:creationId xmlns:a16="http://schemas.microsoft.com/office/drawing/2014/main" id="{05F13DB4-6DE8-129F-2742-C52C35D62C40}"/>
              </a:ext>
            </a:extLst>
          </p:cNvPr>
          <p:cNvSpPr txBox="1"/>
          <p:nvPr/>
        </p:nvSpPr>
        <p:spPr>
          <a:xfrm>
            <a:off x="1566285" y="1363545"/>
            <a:ext cx="4814138" cy="646331"/>
          </a:xfrm>
          <a:prstGeom prst="rect">
            <a:avLst/>
          </a:prstGeom>
          <a:ln>
            <a:noFill/>
          </a:ln>
        </p:spPr>
        <p:txBody>
          <a:bodyPr vert="horz" wrap="none" lIns="91440" tIns="45720" rIns="91440" bIns="45720" rtlCol="0">
            <a:spAutoFit/>
          </a:bodyPr>
          <a:lstStyle/>
          <a:p>
            <a:pPr algn="l"/>
            <a:r>
              <a:rPr lang="en-US" dirty="0"/>
              <a:t>By only asking employees for items in the</a:t>
            </a:r>
          </a:p>
          <a:p>
            <a:pPr algn="l"/>
            <a:r>
              <a:rPr lang="en-US" dirty="0"/>
              <a:t>back and without going in yourself, figure out:</a:t>
            </a:r>
          </a:p>
        </p:txBody>
      </p:sp>
    </p:spTree>
    <p:extLst>
      <p:ext uri="{BB962C8B-B14F-4D97-AF65-F5344CB8AC3E}">
        <p14:creationId xmlns:p14="http://schemas.microsoft.com/office/powerpoint/2010/main" val="423320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DA94B4-F651-0A45-BF4F-1EBDB3A704BD}"/>
              </a:ext>
            </a:extLst>
          </p:cNvPr>
          <p:cNvSpPr>
            <a:spLocks noGrp="1"/>
          </p:cNvSpPr>
          <p:nvPr>
            <p:ph type="sldNum" sz="quarter" idx="11"/>
          </p:nvPr>
        </p:nvSpPr>
        <p:spPr/>
        <p:txBody>
          <a:bodyPr/>
          <a:lstStyle/>
          <a:p>
            <a:fld id="{4740AEA5-A348-2949-9B8B-EA763C54C64D}" type="slidenum">
              <a:rPr lang="en-US" smtClean="0"/>
              <a:t>8</a:t>
            </a:fld>
            <a:endParaRPr lang="en-US"/>
          </a:p>
        </p:txBody>
      </p:sp>
      <p:sp>
        <p:nvSpPr>
          <p:cNvPr id="2" name="Title 1">
            <a:extLst>
              <a:ext uri="{FF2B5EF4-FFF2-40B4-BE49-F238E27FC236}">
                <a16:creationId xmlns:a16="http://schemas.microsoft.com/office/drawing/2014/main" id="{8451726D-DA08-0D4E-A7E8-C454D476C4E9}"/>
              </a:ext>
            </a:extLst>
          </p:cNvPr>
          <p:cNvSpPr>
            <a:spLocks noGrp="1"/>
          </p:cNvSpPr>
          <p:nvPr>
            <p:ph type="title"/>
          </p:nvPr>
        </p:nvSpPr>
        <p:spPr/>
        <p:txBody>
          <a:bodyPr/>
          <a:lstStyle/>
          <a:p>
            <a:r>
              <a:rPr lang="en-US" dirty="0"/>
              <a:t>Side-Channel Analogy</a:t>
            </a:r>
            <a:br>
              <a:rPr lang="en-US" dirty="0"/>
            </a:br>
            <a:endParaRPr lang="en-US" dirty="0"/>
          </a:p>
        </p:txBody>
      </p:sp>
      <p:pic>
        <p:nvPicPr>
          <p:cNvPr id="9" name="Picture 2" descr="http://www.business-opportunities.biz/wp-content/uploads/2012/05/safecracking.jpg">
            <a:extLst>
              <a:ext uri="{FF2B5EF4-FFF2-40B4-BE49-F238E27FC236}">
                <a16:creationId xmlns:a16="http://schemas.microsoft.com/office/drawing/2014/main" id="{0EB4B24E-7971-5745-A28C-388B638464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7117" y="2656473"/>
            <a:ext cx="3458009" cy="2748139"/>
          </a:xfrm>
          <a:prstGeom prst="rect">
            <a:avLst/>
          </a:prstGeom>
          <a:noFill/>
          <a:extLst>
            <a:ext uri="{909E8E84-426E-40DD-AFC4-6F175D3DCCD1}">
              <a14:hiddenFill xmlns:a14="http://schemas.microsoft.com/office/drawing/2010/main">
                <a:solidFill>
                  <a:srgbClr val="FFFFFF"/>
                </a:solidFill>
              </a14:hiddenFill>
            </a:ext>
          </a:extLst>
        </p:spPr>
      </p:pic>
      <p:sp>
        <p:nvSpPr>
          <p:cNvPr id="12" name="Cloud Callout 11">
            <a:extLst>
              <a:ext uri="{FF2B5EF4-FFF2-40B4-BE49-F238E27FC236}">
                <a16:creationId xmlns:a16="http://schemas.microsoft.com/office/drawing/2014/main" id="{9D78336F-6919-8040-8ED2-596BA6AE0639}"/>
              </a:ext>
            </a:extLst>
          </p:cNvPr>
          <p:cNvSpPr/>
          <p:nvPr/>
        </p:nvSpPr>
        <p:spPr>
          <a:xfrm>
            <a:off x="2926325" y="1978557"/>
            <a:ext cx="1828800" cy="691835"/>
          </a:xfrm>
          <a:prstGeom prst="cloudCallout">
            <a:avLst>
              <a:gd name="adj1" fmla="val 811"/>
              <a:gd name="adj2" fmla="val 98268"/>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133" b="1">
                <a:solidFill>
                  <a:schemeClr val="tx1"/>
                </a:solidFill>
              </a:rPr>
              <a:t>Combo</a:t>
            </a:r>
            <a:endParaRPr lang="en-US" sz="2667" b="1">
              <a:solidFill>
                <a:schemeClr val="tx1"/>
              </a:solidFill>
            </a:endParaRPr>
          </a:p>
        </p:txBody>
      </p:sp>
      <p:grpSp>
        <p:nvGrpSpPr>
          <p:cNvPr id="22" name="Group 21">
            <a:extLst>
              <a:ext uri="{FF2B5EF4-FFF2-40B4-BE49-F238E27FC236}">
                <a16:creationId xmlns:a16="http://schemas.microsoft.com/office/drawing/2014/main" id="{84FE921D-65A4-2D4B-882A-67B9D2005C7C}"/>
              </a:ext>
            </a:extLst>
          </p:cNvPr>
          <p:cNvGrpSpPr/>
          <p:nvPr/>
        </p:nvGrpSpPr>
        <p:grpSpPr>
          <a:xfrm>
            <a:off x="1047011" y="2163349"/>
            <a:ext cx="10829871" cy="3376959"/>
            <a:chOff x="785258" y="1622511"/>
            <a:chExt cx="8122403" cy="2532719"/>
          </a:xfrm>
        </p:grpSpPr>
        <p:grpSp>
          <p:nvGrpSpPr>
            <p:cNvPr id="8" name="Group 7">
              <a:extLst>
                <a:ext uri="{FF2B5EF4-FFF2-40B4-BE49-F238E27FC236}">
                  <a16:creationId xmlns:a16="http://schemas.microsoft.com/office/drawing/2014/main" id="{076F847F-EA01-8945-A87D-7E6DFEE55B59}"/>
                </a:ext>
              </a:extLst>
            </p:cNvPr>
            <p:cNvGrpSpPr/>
            <p:nvPr/>
          </p:nvGrpSpPr>
          <p:grpSpPr>
            <a:xfrm>
              <a:off x="6503936" y="2767585"/>
              <a:ext cx="1174178" cy="987350"/>
              <a:chOff x="5868610" y="5749696"/>
              <a:chExt cx="1174178" cy="987350"/>
            </a:xfrm>
          </p:grpSpPr>
          <p:pic>
            <p:nvPicPr>
              <p:cNvPr id="20" name="Picture 10" descr="http://tmi.yokogawa.com/images/uploaded/700924_2.jpg">
                <a:extLst>
                  <a:ext uri="{FF2B5EF4-FFF2-40B4-BE49-F238E27FC236}">
                    <a16:creationId xmlns:a16="http://schemas.microsoft.com/office/drawing/2014/main" id="{6B59437B-3715-7043-B7FE-68009A709002}"/>
                  </a:ext>
                </a:extLst>
              </p:cNvPr>
              <p:cNvPicPr>
                <a:picLocks noChangeAspect="1" noChangeArrowheads="1"/>
              </p:cNvPicPr>
              <p:nvPr/>
            </p:nvPicPr>
            <p:blipFill rotWithShape="1">
              <a:blip r:embed="rId4">
                <a:clrChange>
                  <a:clrFrom>
                    <a:srgbClr val="FFFFFF"/>
                  </a:clrFrom>
                  <a:clrTo>
                    <a:srgbClr val="FFFFFF">
                      <a:alpha val="0"/>
                    </a:srgbClr>
                  </a:clrTo>
                </a:clrChange>
                <a:grayscl/>
                <a:extLst>
                  <a:ext uri="{28A0092B-C50C-407E-A947-70E740481C1C}">
                    <a14:useLocalDpi xmlns:a14="http://schemas.microsoft.com/office/drawing/2010/main" val="0"/>
                  </a:ext>
                </a:extLst>
              </a:blip>
              <a:srcRect b="-294"/>
              <a:stretch/>
            </p:blipFill>
            <p:spPr bwMode="auto">
              <a:xfrm rot="8280542" flipV="1">
                <a:off x="5868610" y="5998528"/>
                <a:ext cx="1073689" cy="73851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A9798661-C8DA-504D-9567-B0C4102BC11E}"/>
                  </a:ext>
                </a:extLst>
              </p:cNvPr>
              <p:cNvSpPr/>
              <p:nvPr/>
            </p:nvSpPr>
            <p:spPr>
              <a:xfrm>
                <a:off x="6120307" y="5749696"/>
                <a:ext cx="922481" cy="4394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0" name="TextBox 9">
              <a:extLst>
                <a:ext uri="{FF2B5EF4-FFF2-40B4-BE49-F238E27FC236}">
                  <a16:creationId xmlns:a16="http://schemas.microsoft.com/office/drawing/2014/main" id="{F9E3B0F3-202F-804B-99CD-C8B5E6D05411}"/>
                </a:ext>
              </a:extLst>
            </p:cNvPr>
            <p:cNvSpPr txBox="1"/>
            <p:nvPr/>
          </p:nvSpPr>
          <p:spPr>
            <a:xfrm>
              <a:off x="785258" y="3839807"/>
              <a:ext cx="2723933" cy="315423"/>
            </a:xfrm>
            <a:prstGeom prst="rect">
              <a:avLst/>
            </a:prstGeom>
            <a:noFill/>
          </p:spPr>
          <p:txBody>
            <a:bodyPr wrap="square" rtlCol="0">
              <a:spAutoFit/>
            </a:bodyPr>
            <a:lstStyle/>
            <a:p>
              <a:pPr algn="ctr">
                <a:spcAft>
                  <a:spcPts val="800"/>
                </a:spcAft>
              </a:pPr>
              <a:r>
                <a:rPr lang="en-US" sz="2133">
                  <a:ea typeface="Verdana" pitchFamily="34" charset="0"/>
                  <a:cs typeface="Verdana" pitchFamily="34" charset="0"/>
                </a:rPr>
                <a:t>Acoustic Side-Channel</a:t>
              </a:r>
            </a:p>
          </p:txBody>
        </p:sp>
        <p:pic>
          <p:nvPicPr>
            <p:cNvPr id="13" name="Picture 2" descr="http://www.tek.com/sites/tek.com/files/imagecache/node_productseriespage_product_largeimage/media/image/mso5000-angle-lrg.jpg">
              <a:extLst>
                <a:ext uri="{FF2B5EF4-FFF2-40B4-BE49-F238E27FC236}">
                  <a16:creationId xmlns:a16="http://schemas.microsoft.com/office/drawing/2014/main" id="{FB2121D1-434A-BA47-BDF7-C3C3E854268C}"/>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07738" y="2412689"/>
              <a:ext cx="1340752" cy="9417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9AB54D6-2BB0-8C42-B284-E44655E4D17D}"/>
                </a:ext>
              </a:extLst>
            </p:cNvPr>
            <p:cNvSpPr txBox="1"/>
            <p:nvPr/>
          </p:nvSpPr>
          <p:spPr>
            <a:xfrm>
              <a:off x="5922033" y="3839807"/>
              <a:ext cx="2985628" cy="315423"/>
            </a:xfrm>
            <a:prstGeom prst="rect">
              <a:avLst/>
            </a:prstGeom>
            <a:noFill/>
          </p:spPr>
          <p:txBody>
            <a:bodyPr wrap="square" rtlCol="0">
              <a:spAutoFit/>
            </a:bodyPr>
            <a:lstStyle/>
            <a:p>
              <a:pPr algn="ctr">
                <a:spcAft>
                  <a:spcPts val="800"/>
                </a:spcAft>
              </a:pPr>
              <a:r>
                <a:rPr lang="en-US" sz="2133">
                  <a:ea typeface="Verdana" pitchFamily="34" charset="0"/>
                  <a:cs typeface="Verdana" pitchFamily="34" charset="0"/>
                </a:rPr>
                <a:t>Power Side-Channel</a:t>
              </a:r>
            </a:p>
          </p:txBody>
        </p:sp>
        <p:sp>
          <p:nvSpPr>
            <p:cNvPr id="16" name="Cloud Callout 15">
              <a:extLst>
                <a:ext uri="{FF2B5EF4-FFF2-40B4-BE49-F238E27FC236}">
                  <a16:creationId xmlns:a16="http://schemas.microsoft.com/office/drawing/2014/main" id="{50CFCF48-EAA7-A644-A268-C63A042944AC}"/>
                </a:ext>
              </a:extLst>
            </p:cNvPr>
            <p:cNvSpPr/>
            <p:nvPr/>
          </p:nvSpPr>
          <p:spPr>
            <a:xfrm>
              <a:off x="6853413" y="1622511"/>
              <a:ext cx="1764543" cy="486626"/>
            </a:xfrm>
            <a:prstGeom prst="cloudCallout">
              <a:avLst>
                <a:gd name="adj1" fmla="val 10613"/>
                <a:gd name="adj2" fmla="val 93715"/>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67" b="1">
                  <a:solidFill>
                    <a:schemeClr val="tx1"/>
                  </a:solidFill>
                </a:rPr>
                <a:t>Crypto Keys</a:t>
              </a:r>
            </a:p>
          </p:txBody>
        </p:sp>
        <p:pic>
          <p:nvPicPr>
            <p:cNvPr id="17" name="Picture 2" descr="http://www.flylogic.net/chippics/decap/dspic30f6013_large.jpg">
              <a:extLst>
                <a:ext uri="{FF2B5EF4-FFF2-40B4-BE49-F238E27FC236}">
                  <a16:creationId xmlns:a16="http://schemas.microsoft.com/office/drawing/2014/main" id="{D8A38C69-FCA8-C946-B7E3-14BFB362837C}"/>
                </a:ext>
              </a:extLst>
            </p:cNvPr>
            <p:cNvPicPr>
              <a:picLocks noChangeAspect="1" noChangeArrowheads="1"/>
            </p:cNvPicPr>
            <p:nvPr/>
          </p:nvPicPr>
          <p:blipFill rotWithShape="1">
            <a:blip r:embed="rId6" cstate="print">
              <a:clrChange>
                <a:clrFrom>
                  <a:srgbClr val="FEFEFC"/>
                </a:clrFrom>
                <a:clrTo>
                  <a:srgbClr val="FEFEFC">
                    <a:alpha val="0"/>
                  </a:srgbClr>
                </a:clrTo>
              </a:clrChange>
              <a:extLst>
                <a:ext uri="{28A0092B-C50C-407E-A947-70E740481C1C}">
                  <a14:useLocalDpi xmlns:a14="http://schemas.microsoft.com/office/drawing/2010/main" val="0"/>
                </a:ext>
              </a:extLst>
            </a:blip>
            <a:srcRect/>
            <a:stretch/>
          </p:blipFill>
          <p:spPr bwMode="auto">
            <a:xfrm>
              <a:off x="5974005" y="2504117"/>
              <a:ext cx="896373" cy="81114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clipartbest.com/cliparts/dc8/d46/dc8d46Rce.jpeg">
              <a:extLst>
                <a:ext uri="{FF2B5EF4-FFF2-40B4-BE49-F238E27FC236}">
                  <a16:creationId xmlns:a16="http://schemas.microsoft.com/office/drawing/2014/main" id="{DEBC6547-129E-F548-B48D-3EF5E2A7B87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259781" y="3662224"/>
              <a:ext cx="269900" cy="19826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upload.wikimedia.org/wikipedia/commons/thumb/e/ee/Resistor_symbol_America.svg/2000px-Resistor_symbol_America.svg.png">
              <a:extLst>
                <a:ext uri="{FF2B5EF4-FFF2-40B4-BE49-F238E27FC236}">
                  <a16:creationId xmlns:a16="http://schemas.microsoft.com/office/drawing/2014/main" id="{2BABCDBD-A78E-4C4B-A867-0797124B15E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6200000">
              <a:off x="6129987" y="3275752"/>
              <a:ext cx="532542" cy="440574"/>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22">
            <a:extLst>
              <a:ext uri="{FF2B5EF4-FFF2-40B4-BE49-F238E27FC236}">
                <a16:creationId xmlns:a16="http://schemas.microsoft.com/office/drawing/2014/main" id="{76A106D3-E633-B044-9056-D4F522A29A78}"/>
              </a:ext>
            </a:extLst>
          </p:cNvPr>
          <p:cNvSpPr/>
          <p:nvPr/>
        </p:nvSpPr>
        <p:spPr>
          <a:xfrm>
            <a:off x="128239" y="5985639"/>
            <a:ext cx="11935522" cy="400110"/>
          </a:xfrm>
          <a:prstGeom prst="rect">
            <a:avLst/>
          </a:prstGeom>
          <a:solidFill>
            <a:srgbClr val="FFC000"/>
          </a:solidFill>
          <a:ln>
            <a:solidFill>
              <a:schemeClr val="tx1"/>
            </a:solidFill>
          </a:ln>
        </p:spPr>
        <p:txBody>
          <a:bodyPr wrap="square">
            <a:spAutoFit/>
          </a:bodyPr>
          <a:lstStyle/>
          <a:p>
            <a:pPr algn="ctr"/>
            <a:r>
              <a:rPr lang="en-US" sz="2000" dirty="0"/>
              <a:t>Side-channel analysis (SCA) leverage </a:t>
            </a:r>
            <a:r>
              <a:rPr lang="en-US" sz="2000" i="1" dirty="0"/>
              <a:t>unavoidable side-effects </a:t>
            </a:r>
            <a:r>
              <a:rPr lang="en-US" sz="2000" dirty="0"/>
              <a:t>of performing computation</a:t>
            </a:r>
          </a:p>
        </p:txBody>
      </p:sp>
    </p:spTree>
    <p:extLst>
      <p:ext uri="{BB962C8B-B14F-4D97-AF65-F5344CB8AC3E}">
        <p14:creationId xmlns:p14="http://schemas.microsoft.com/office/powerpoint/2010/main" val="278370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a:extLst>
              <a:ext uri="{FF2B5EF4-FFF2-40B4-BE49-F238E27FC236}">
                <a16:creationId xmlns:a16="http://schemas.microsoft.com/office/drawing/2014/main" id="{6A812A9F-9724-1A45-932C-A2F11A7E4E3E}"/>
              </a:ext>
            </a:extLst>
          </p:cNvPr>
          <p:cNvSpPr>
            <a:spLocks noGrp="1"/>
          </p:cNvSpPr>
          <p:nvPr>
            <p:ph type="sldNum" sz="quarter" idx="11"/>
          </p:nvPr>
        </p:nvSpPr>
        <p:spPr/>
        <p:txBody>
          <a:bodyPr/>
          <a:lstStyle/>
          <a:p>
            <a:fld id="{4740AEA5-A348-2949-9B8B-EA763C54C64D}" type="slidenum">
              <a:rPr lang="en-US" smtClean="0"/>
              <a:t>9</a:t>
            </a:fld>
            <a:endParaRPr lang="en-US"/>
          </a:p>
        </p:txBody>
      </p:sp>
      <p:sp>
        <p:nvSpPr>
          <p:cNvPr id="2" name="Title 1">
            <a:extLst>
              <a:ext uri="{FF2B5EF4-FFF2-40B4-BE49-F238E27FC236}">
                <a16:creationId xmlns:a16="http://schemas.microsoft.com/office/drawing/2014/main" id="{35738908-B4D4-4B78-B610-A0A7362AFAC0}"/>
              </a:ext>
            </a:extLst>
          </p:cNvPr>
          <p:cNvSpPr>
            <a:spLocks noGrp="1"/>
          </p:cNvSpPr>
          <p:nvPr>
            <p:ph type="title"/>
          </p:nvPr>
        </p:nvSpPr>
        <p:spPr/>
        <p:txBody>
          <a:bodyPr/>
          <a:lstStyle/>
          <a:p>
            <a:r>
              <a:rPr lang="en-US"/>
              <a:t>Side-Channel Attacks</a:t>
            </a:r>
          </a:p>
        </p:txBody>
      </p:sp>
      <p:sp>
        <p:nvSpPr>
          <p:cNvPr id="8" name="Text Placeholder 7">
            <a:extLst>
              <a:ext uri="{FF2B5EF4-FFF2-40B4-BE49-F238E27FC236}">
                <a16:creationId xmlns:a16="http://schemas.microsoft.com/office/drawing/2014/main" id="{CEBE7BFD-E60D-47CE-A189-1704F071CAD5}"/>
              </a:ext>
            </a:extLst>
          </p:cNvPr>
          <p:cNvSpPr>
            <a:spLocks noGrp="1"/>
          </p:cNvSpPr>
          <p:nvPr>
            <p:ph type="body" sz="quarter" idx="4294967295"/>
          </p:nvPr>
        </p:nvSpPr>
        <p:spPr>
          <a:xfrm>
            <a:off x="570591" y="1400008"/>
            <a:ext cx="6827830" cy="2139669"/>
          </a:xfrm>
        </p:spPr>
        <p:txBody>
          <a:bodyPr/>
          <a:lstStyle/>
          <a:p>
            <a:r>
              <a:rPr lang="en-US" sz="2400" dirty="0"/>
              <a:t>SCA commonly used to:</a:t>
            </a:r>
          </a:p>
          <a:p>
            <a:pPr lvl="1"/>
            <a:r>
              <a:rPr lang="en-US" sz="1867" dirty="0"/>
              <a:t>Reverse engineer system operation</a:t>
            </a:r>
          </a:p>
          <a:p>
            <a:pPr lvl="1"/>
            <a:r>
              <a:rPr lang="en-US" sz="1867" dirty="0"/>
              <a:t>Extract information (e.g., keys)</a:t>
            </a:r>
          </a:p>
          <a:p>
            <a:pPr lvl="1"/>
            <a:r>
              <a:rPr lang="en-US" sz="1867" dirty="0"/>
              <a:t>Monitor and validate system behavior</a:t>
            </a:r>
          </a:p>
        </p:txBody>
      </p:sp>
      <p:grpSp>
        <p:nvGrpSpPr>
          <p:cNvPr id="4" name="Group 3">
            <a:extLst>
              <a:ext uri="{FF2B5EF4-FFF2-40B4-BE49-F238E27FC236}">
                <a16:creationId xmlns:a16="http://schemas.microsoft.com/office/drawing/2014/main" id="{8B82BB2E-69A1-4A7F-8C74-60A238E4EB18}"/>
              </a:ext>
            </a:extLst>
          </p:cNvPr>
          <p:cNvGrpSpPr/>
          <p:nvPr/>
        </p:nvGrpSpPr>
        <p:grpSpPr>
          <a:xfrm>
            <a:off x="5736153" y="4161276"/>
            <a:ext cx="1908019" cy="1413125"/>
            <a:chOff x="2850076" y="2214058"/>
            <a:chExt cx="2532774" cy="1875836"/>
          </a:xfrm>
        </p:grpSpPr>
        <p:pic>
          <p:nvPicPr>
            <p:cNvPr id="6" name="Picture 5">
              <a:extLst>
                <a:ext uri="{FF2B5EF4-FFF2-40B4-BE49-F238E27FC236}">
                  <a16:creationId xmlns:a16="http://schemas.microsoft.com/office/drawing/2014/main" id="{D434C16F-F87A-4A7A-AD83-59B157DCD0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1126" y="2441129"/>
              <a:ext cx="1590675" cy="1475351"/>
            </a:xfrm>
            <a:prstGeom prst="rect">
              <a:avLst/>
            </a:prstGeom>
          </p:spPr>
        </p:pic>
        <p:pic>
          <p:nvPicPr>
            <p:cNvPr id="7" name="Picture 6">
              <a:extLst>
                <a:ext uri="{FF2B5EF4-FFF2-40B4-BE49-F238E27FC236}">
                  <a16:creationId xmlns:a16="http://schemas.microsoft.com/office/drawing/2014/main" id="{138DD473-E90F-4CF0-8080-71E1C657FA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50076" y="2214058"/>
              <a:ext cx="2532774" cy="1875836"/>
            </a:xfrm>
            <a:prstGeom prst="rect">
              <a:avLst/>
            </a:prstGeom>
          </p:spPr>
        </p:pic>
      </p:grpSp>
      <p:sp>
        <p:nvSpPr>
          <p:cNvPr id="9" name="TextBox 8">
            <a:extLst>
              <a:ext uri="{FF2B5EF4-FFF2-40B4-BE49-F238E27FC236}">
                <a16:creationId xmlns:a16="http://schemas.microsoft.com/office/drawing/2014/main" id="{5AE4AB6F-114F-4B93-93CF-0887F3CEC50E}"/>
              </a:ext>
            </a:extLst>
          </p:cNvPr>
          <p:cNvSpPr txBox="1"/>
          <p:nvPr/>
        </p:nvSpPr>
        <p:spPr>
          <a:xfrm>
            <a:off x="2481109" y="5634432"/>
            <a:ext cx="2717732"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Instantaneous Power</a:t>
            </a:r>
          </a:p>
        </p:txBody>
      </p:sp>
      <p:sp>
        <p:nvSpPr>
          <p:cNvPr id="10" name="TextBox 9">
            <a:extLst>
              <a:ext uri="{FF2B5EF4-FFF2-40B4-BE49-F238E27FC236}">
                <a16:creationId xmlns:a16="http://schemas.microsoft.com/office/drawing/2014/main" id="{9DA25150-14DB-4127-9169-99B318FD3DCF}"/>
              </a:ext>
            </a:extLst>
          </p:cNvPr>
          <p:cNvSpPr txBox="1"/>
          <p:nvPr/>
        </p:nvSpPr>
        <p:spPr>
          <a:xfrm>
            <a:off x="369047" y="4538544"/>
            <a:ext cx="2014078"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Execution Time</a:t>
            </a:r>
          </a:p>
        </p:txBody>
      </p:sp>
      <p:sp>
        <p:nvSpPr>
          <p:cNvPr id="11" name="TextBox 10">
            <a:extLst>
              <a:ext uri="{FF2B5EF4-FFF2-40B4-BE49-F238E27FC236}">
                <a16:creationId xmlns:a16="http://schemas.microsoft.com/office/drawing/2014/main" id="{07098CD3-F8D9-48B3-B2FD-6965C1AD5A05}"/>
              </a:ext>
            </a:extLst>
          </p:cNvPr>
          <p:cNvSpPr txBox="1"/>
          <p:nvPr/>
        </p:nvSpPr>
        <p:spPr>
          <a:xfrm>
            <a:off x="10231940" y="3726173"/>
            <a:ext cx="1152880"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Thermal</a:t>
            </a:r>
          </a:p>
        </p:txBody>
      </p:sp>
      <p:sp>
        <p:nvSpPr>
          <p:cNvPr id="12" name="TextBox 11">
            <a:extLst>
              <a:ext uri="{FF2B5EF4-FFF2-40B4-BE49-F238E27FC236}">
                <a16:creationId xmlns:a16="http://schemas.microsoft.com/office/drawing/2014/main" id="{1D9143C4-F527-4F36-8696-5ACA0583EF60}"/>
              </a:ext>
            </a:extLst>
          </p:cNvPr>
          <p:cNvSpPr txBox="1"/>
          <p:nvPr/>
        </p:nvSpPr>
        <p:spPr>
          <a:xfrm>
            <a:off x="7532568" y="5574401"/>
            <a:ext cx="2501006"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Acoustic Vibrations</a:t>
            </a:r>
          </a:p>
        </p:txBody>
      </p:sp>
      <p:sp>
        <p:nvSpPr>
          <p:cNvPr id="13" name="TextBox 12">
            <a:extLst>
              <a:ext uri="{FF2B5EF4-FFF2-40B4-BE49-F238E27FC236}">
                <a16:creationId xmlns:a16="http://schemas.microsoft.com/office/drawing/2014/main" id="{E861107D-F244-454E-B9AC-359352BEBBA3}"/>
              </a:ext>
            </a:extLst>
          </p:cNvPr>
          <p:cNvSpPr txBox="1"/>
          <p:nvPr/>
        </p:nvSpPr>
        <p:spPr>
          <a:xfrm>
            <a:off x="5929619" y="3726173"/>
            <a:ext cx="1803699"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EM Radiation</a:t>
            </a:r>
          </a:p>
        </p:txBody>
      </p:sp>
      <p:sp>
        <p:nvSpPr>
          <p:cNvPr id="14" name="Rectangle 13">
            <a:extLst>
              <a:ext uri="{FF2B5EF4-FFF2-40B4-BE49-F238E27FC236}">
                <a16:creationId xmlns:a16="http://schemas.microsoft.com/office/drawing/2014/main" id="{C415879A-ABBA-4CE3-A8A2-ACD890EF0AF8}"/>
              </a:ext>
            </a:extLst>
          </p:cNvPr>
          <p:cNvSpPr/>
          <p:nvPr/>
        </p:nvSpPr>
        <p:spPr>
          <a:xfrm>
            <a:off x="5358453" y="5661871"/>
            <a:ext cx="2039968" cy="830997"/>
          </a:xfrm>
          <a:prstGeom prst="rect">
            <a:avLst/>
          </a:prstGeom>
        </p:spPr>
        <p:txBody>
          <a:bodyPr wrap="square">
            <a:spAutoFit/>
          </a:bodyPr>
          <a:lstStyle/>
          <a:p>
            <a:r>
              <a:rPr lang="en-US" sz="800" i="1">
                <a:solidFill>
                  <a:schemeClr val="bg2">
                    <a:lumMod val="75000"/>
                  </a:schemeClr>
                </a:solidFill>
              </a:rPr>
              <a:t>http://www.itp.net/573498-intel-core-i7-920</a:t>
            </a:r>
          </a:p>
          <a:p>
            <a:endParaRPr lang="en-US" sz="800" i="1">
              <a:solidFill>
                <a:schemeClr val="bg2">
                  <a:lumMod val="75000"/>
                </a:schemeClr>
              </a:solidFill>
              <a:hlinkClick r:id="rId5"/>
            </a:endParaRPr>
          </a:p>
          <a:p>
            <a:r>
              <a:rPr lang="en-US" sz="800" i="1">
                <a:solidFill>
                  <a:schemeClr val="bg2">
                    <a:lumMod val="75000"/>
                  </a:schemeClr>
                </a:solidFill>
              </a:rPr>
              <a:t>https://www.kisspng.com/png-light-electromagnetic-spectrum-electromagnetic-rad-1233022/  </a:t>
            </a:r>
          </a:p>
        </p:txBody>
      </p:sp>
      <p:sp>
        <p:nvSpPr>
          <p:cNvPr id="15" name="Rectangle 14">
            <a:extLst>
              <a:ext uri="{FF2B5EF4-FFF2-40B4-BE49-F238E27FC236}">
                <a16:creationId xmlns:a16="http://schemas.microsoft.com/office/drawing/2014/main" id="{3A76416B-D3BE-453A-8FC2-34877FD0CA6A}"/>
              </a:ext>
            </a:extLst>
          </p:cNvPr>
          <p:cNvSpPr/>
          <p:nvPr/>
        </p:nvSpPr>
        <p:spPr>
          <a:xfrm>
            <a:off x="7671781" y="5976968"/>
            <a:ext cx="2291081" cy="338554"/>
          </a:xfrm>
          <a:prstGeom prst="rect">
            <a:avLst/>
          </a:prstGeom>
        </p:spPr>
        <p:txBody>
          <a:bodyPr wrap="square">
            <a:spAutoFit/>
          </a:bodyPr>
          <a:lstStyle/>
          <a:p>
            <a:r>
              <a:rPr lang="en-US" sz="800" i="1">
                <a:solidFill>
                  <a:schemeClr val="bg2">
                    <a:lumMod val="75000"/>
                  </a:schemeClr>
                </a:solidFill>
                <a:latin typeface="Calibri" panose="020F0502020204030204" pitchFamily="34" charset="0"/>
                <a:ea typeface="Calibri" panose="020F0502020204030204" pitchFamily="34" charset="0"/>
              </a:rPr>
              <a:t>https://commons.wikimedia.org/wiki/File:1989_Loma_Prieta_earthquake_seismogram.jpg</a:t>
            </a:r>
            <a:endParaRPr lang="en-US" sz="800" i="1">
              <a:solidFill>
                <a:schemeClr val="bg2">
                  <a:lumMod val="75000"/>
                </a:schemeClr>
              </a:solidFill>
            </a:endParaRPr>
          </a:p>
        </p:txBody>
      </p:sp>
      <p:pic>
        <p:nvPicPr>
          <p:cNvPr id="16" name="Picture 2" descr="Image result for seismograph">
            <a:extLst>
              <a:ext uri="{FF2B5EF4-FFF2-40B4-BE49-F238E27FC236}">
                <a16:creationId xmlns:a16="http://schemas.microsoft.com/office/drawing/2014/main" id="{0D58B8E3-4705-449F-B8EC-8F387B585058}"/>
              </a:ext>
            </a:extLst>
          </p:cNvPr>
          <p:cNvPicPr>
            <a:picLocks noChangeAspect="1" noChangeArrowheads="1"/>
          </p:cNvPicPr>
          <p:nvPr/>
        </p:nvPicPr>
        <p:blipFill rotWithShape="1">
          <a:blip r:embed="rId6" cstate="print">
            <a:clrChange>
              <a:clrFrom>
                <a:srgbClr val="FEFEFE"/>
              </a:clrFrom>
              <a:clrTo>
                <a:srgbClr val="FEFEFE">
                  <a:alpha val="0"/>
                </a:srgbClr>
              </a:clrTo>
            </a:clrChange>
            <a:extLst>
              <a:ext uri="{28A0092B-C50C-407E-A947-70E740481C1C}">
                <a14:useLocalDpi xmlns:a14="http://schemas.microsoft.com/office/drawing/2010/main" val="0"/>
              </a:ext>
            </a:extLst>
          </a:blip>
          <a:srcRect t="8622" b="28318"/>
          <a:stretch/>
        </p:blipFill>
        <p:spPr bwMode="auto">
          <a:xfrm>
            <a:off x="8047959" y="4996066"/>
            <a:ext cx="1442592" cy="6069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thermometer">
            <a:extLst>
              <a:ext uri="{FF2B5EF4-FFF2-40B4-BE49-F238E27FC236}">
                <a16:creationId xmlns:a16="http://schemas.microsoft.com/office/drawing/2014/main" id="{C2216029-48AF-4C0F-B25A-24DCA7B3F3B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30617" y="4290272"/>
            <a:ext cx="667201" cy="13344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51A82AD6-D7B3-4667-BE40-B10DE34CA55A}"/>
              </a:ext>
            </a:extLst>
          </p:cNvPr>
          <p:cNvSpPr/>
          <p:nvPr/>
        </p:nvSpPr>
        <p:spPr>
          <a:xfrm>
            <a:off x="10149207" y="5668329"/>
            <a:ext cx="2006828" cy="338554"/>
          </a:xfrm>
          <a:prstGeom prst="rect">
            <a:avLst/>
          </a:prstGeom>
        </p:spPr>
        <p:txBody>
          <a:bodyPr wrap="square">
            <a:spAutoFit/>
          </a:bodyPr>
          <a:lstStyle/>
          <a:p>
            <a:r>
              <a:rPr lang="en-US" sz="800" i="1">
                <a:solidFill>
                  <a:schemeClr val="bg2">
                    <a:lumMod val="75000"/>
                  </a:schemeClr>
                </a:solidFill>
                <a:latin typeface="Calibri" panose="020F0502020204030204" pitchFamily="34" charset="0"/>
                <a:ea typeface="Calibri" panose="020F0502020204030204" pitchFamily="34" charset="0"/>
              </a:rPr>
              <a:t>https://pixabay.com/en/thermometer-temperature-rainbow-305319/</a:t>
            </a:r>
          </a:p>
        </p:txBody>
      </p:sp>
      <p:pic>
        <p:nvPicPr>
          <p:cNvPr id="19" name="Picture 2" descr="Image result for stopwatch clipart">
            <a:extLst>
              <a:ext uri="{FF2B5EF4-FFF2-40B4-BE49-F238E27FC236}">
                <a16:creationId xmlns:a16="http://schemas.microsoft.com/office/drawing/2014/main" id="{7325C4E3-18EB-4A57-A095-F1258379C41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5473" y="4983526"/>
            <a:ext cx="797283" cy="99344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9950E2E-20B1-435B-A3CE-F6554E50787E}"/>
              </a:ext>
            </a:extLst>
          </p:cNvPr>
          <p:cNvSpPr txBox="1"/>
          <p:nvPr/>
        </p:nvSpPr>
        <p:spPr>
          <a:xfrm>
            <a:off x="288642" y="5957975"/>
            <a:ext cx="1907625" cy="461665"/>
          </a:xfrm>
          <a:prstGeom prst="rect">
            <a:avLst/>
          </a:prstGeom>
          <a:noFill/>
        </p:spPr>
        <p:txBody>
          <a:bodyPr wrap="square" rtlCol="0">
            <a:spAutoFit/>
          </a:bodyPr>
          <a:lstStyle/>
          <a:p>
            <a:pPr>
              <a:spcAft>
                <a:spcPts val="800"/>
              </a:spcAft>
            </a:pPr>
            <a:r>
              <a:rPr lang="en-US" sz="800" i="1">
                <a:solidFill>
                  <a:schemeClr val="bg2">
                    <a:lumMod val="75000"/>
                  </a:schemeClr>
                </a:solidFill>
                <a:ea typeface="Verdana" pitchFamily="34" charset="0"/>
                <a:cs typeface="Verdana" pitchFamily="34" charset="0"/>
              </a:rPr>
              <a:t>https://commons.wikimedia.org/wiki/File:Dtjohnnymonkey-Stopwatch-no-shading.svg</a:t>
            </a:r>
          </a:p>
        </p:txBody>
      </p:sp>
      <p:sp>
        <p:nvSpPr>
          <p:cNvPr id="21" name="Lightning Bolt 20">
            <a:extLst>
              <a:ext uri="{FF2B5EF4-FFF2-40B4-BE49-F238E27FC236}">
                <a16:creationId xmlns:a16="http://schemas.microsoft.com/office/drawing/2014/main" id="{28B502AC-5B6A-4F85-9D85-B5CC07E09C78}"/>
              </a:ext>
            </a:extLst>
          </p:cNvPr>
          <p:cNvSpPr/>
          <p:nvPr/>
        </p:nvSpPr>
        <p:spPr>
          <a:xfrm>
            <a:off x="3547185" y="5040251"/>
            <a:ext cx="671203" cy="615555"/>
          </a:xfrm>
          <a:prstGeom prst="lightningBolt">
            <a:avLst/>
          </a:prstGeom>
          <a:solidFill>
            <a:srgbClr val="FFE101"/>
          </a:solidFill>
          <a:ln w="6350">
            <a:solidFill>
              <a:schemeClr val="tx1">
                <a:lumMod val="50000"/>
                <a:lumOff val="50000"/>
              </a:schemeClr>
            </a:solidFill>
          </a:ln>
          <a:effectLst>
            <a:outerShdw blurRad="50800" dist="38100" dir="8100000" algn="t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4014891477"/>
      </p:ext>
    </p:extLst>
  </p:cSld>
  <p:clrMapOvr>
    <a:masterClrMapping/>
  </p:clrMapOvr>
</p:sld>
</file>

<file path=ppt/theme/theme1.xml><?xml version="1.0" encoding="utf-8"?>
<a:theme xmlns:a="http://schemas.openxmlformats.org/drawingml/2006/main" name="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901E961D-FB9D-514F-AA5E-8AA820C06E75}"/>
    </a:ext>
  </a:extLst>
</a:theme>
</file>

<file path=ppt/theme/theme2.xml><?xml version="1.0" encoding="utf-8"?>
<a:theme xmlns:a="http://schemas.openxmlformats.org/drawingml/2006/main" name="3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3896229F-9E5C-FC4B-82DF-4DD38E63E63F}"/>
    </a:ext>
  </a:extLst>
</a:theme>
</file>

<file path=ppt/theme/theme3.xml><?xml version="1.0" encoding="utf-8"?>
<a:theme xmlns:a="http://schemas.openxmlformats.org/drawingml/2006/main" name="1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solidFill>
            <a:schemeClr val="accent3"/>
          </a:solidFill>
        </a:ln>
      </a:spPr>
      <a:bodyPr vert="horz" wrap="square" lIns="91440" tIns="45720" rIns="91440" bIns="45720" rtlCol="0">
        <a:noAutofit/>
      </a:bodyPr>
      <a:lstStyle>
        <a:defPPr marL="342900" indent="-34290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Presentation4" id="{D42081C6-DCB9-C946-97DD-1F50A14AA8F6}" vid="{E682FF53-94A0-4B4B-AD4F-ED2034540D0E}"/>
    </a:ext>
  </a:extLst>
</a:theme>
</file>

<file path=ppt/theme/theme4.xml><?xml version="1.0" encoding="utf-8"?>
<a:theme xmlns:a="http://schemas.openxmlformats.org/drawingml/2006/main" name="2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01641063-B77B-244F-A136-805D08477238}"/>
    </a:ext>
  </a:extLst>
</a:theme>
</file>

<file path=ppt/theme/theme5.xml><?xml version="1.0" encoding="utf-8"?>
<a:theme xmlns:a="http://schemas.openxmlformats.org/drawingml/2006/main" name="MITRE_CORPORATE_2020-SectionedTemplate">
  <a:themeElements>
    <a:clrScheme name="refresh-palette-v1">
      <a:dk1>
        <a:srgbClr val="0B2338"/>
      </a:dk1>
      <a:lt1>
        <a:srgbClr val="FFFFFF"/>
      </a:lt1>
      <a:dk2>
        <a:srgbClr val="005B93"/>
      </a:dk2>
      <a:lt2>
        <a:srgbClr val="F1F3F3"/>
      </a:lt2>
      <a:accent1>
        <a:srgbClr val="000000"/>
      </a:accent1>
      <a:accent2>
        <a:srgbClr val="87DEFF"/>
      </a:accent2>
      <a:accent3>
        <a:srgbClr val="7E8283"/>
      </a:accent3>
      <a:accent4>
        <a:srgbClr val="F7901E"/>
      </a:accent4>
      <a:accent5>
        <a:srgbClr val="C1CD23"/>
      </a:accent5>
      <a:accent6>
        <a:srgbClr val="FFF601"/>
      </a:accent6>
      <a:hlink>
        <a:srgbClr val="35B0D9"/>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MITRE_CORPORATE_2020-SectionedTemplate" id="{D6649177-1224-1A47-819C-BE780241A9D1}" vid="{6832011D-15C9-184B-ABF4-105E57525765}"/>
    </a:ext>
  </a:extLst>
</a:theme>
</file>

<file path=ppt/theme/theme6.xml><?xml version="1.0" encoding="utf-8"?>
<a:theme xmlns:a="http://schemas.openxmlformats.org/drawingml/2006/main" name="4_Office Theme">
  <a:themeElements>
    <a:clrScheme name="refresh-palette-v1">
      <a:dk1>
        <a:srgbClr val="0B2338"/>
      </a:dk1>
      <a:lt1>
        <a:srgbClr val="FFFFFF"/>
      </a:lt1>
      <a:dk2>
        <a:srgbClr val="005B93"/>
      </a:dk2>
      <a:lt2>
        <a:srgbClr val="F1F3F3"/>
      </a:lt2>
      <a:accent1>
        <a:srgbClr val="000000"/>
      </a:accent1>
      <a:accent2>
        <a:srgbClr val="87DEFF"/>
      </a:accent2>
      <a:accent3>
        <a:srgbClr val="7E8283"/>
      </a:accent3>
      <a:accent4>
        <a:srgbClr val="F7901E"/>
      </a:accent4>
      <a:accent5>
        <a:srgbClr val="C1CD23"/>
      </a:accent5>
      <a:accent6>
        <a:srgbClr val="FFF601"/>
      </a:accent6>
      <a:hlink>
        <a:srgbClr val="35B0D9"/>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MITRE_CORPORATE_2020-SectionedTemplate" id="{D6649177-1224-1A47-819C-BE780241A9D1}" vid="{95E5B52F-67E8-FC4C-B108-56F103CF63FC}"/>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16E29B562E2044B4760E12CF2C1D59" ma:contentTypeVersion="11" ma:contentTypeDescription="Create a new document." ma:contentTypeScope="" ma:versionID="3460c3140070c45d57e3ce42e46e0a75">
  <xsd:schema xmlns:xsd="http://www.w3.org/2001/XMLSchema" xmlns:xs="http://www.w3.org/2001/XMLSchema" xmlns:p="http://schemas.microsoft.com/office/2006/metadata/properties" xmlns:ns3="b76adf87-f316-4c98-a64a-949386c4ea04" xmlns:ns4="63051f0e-f590-416c-890d-b8035e29f50a" targetNamespace="http://schemas.microsoft.com/office/2006/metadata/properties" ma:root="true" ma:fieldsID="a318958e8932dff8f86cb3342798be4c" ns3:_="" ns4:_="">
    <xsd:import namespace="b76adf87-f316-4c98-a64a-949386c4ea04"/>
    <xsd:import namespace="63051f0e-f590-416c-890d-b8035e29f50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6adf87-f316-4c98-a64a-949386c4ea0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051f0e-f590-416c-890d-b8035e29f50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5B599D-71A1-489F-ABFC-84733B5001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6adf87-f316-4c98-a64a-949386c4ea04"/>
    <ds:schemaRef ds:uri="63051f0e-f590-416c-890d-b8035e29f5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19DC15-61A0-49F9-A544-3B3E1A8C84B9}">
  <ds:schemaRefs>
    <ds:schemaRef ds:uri="http://purl.org/dc/term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63051f0e-f590-416c-890d-b8035e29f50a"/>
    <ds:schemaRef ds:uri="http://schemas.openxmlformats.org/package/2006/metadata/core-properties"/>
    <ds:schemaRef ds:uri="http://schemas.microsoft.com/office/infopath/2007/PartnerControls"/>
    <ds:schemaRef ds:uri="b76adf87-f316-4c98-a64a-949386c4ea04"/>
  </ds:schemaRefs>
</ds:datastoreItem>
</file>

<file path=customXml/itemProps3.xml><?xml version="1.0" encoding="utf-8"?>
<ds:datastoreItem xmlns:ds="http://schemas.openxmlformats.org/officeDocument/2006/customXml" ds:itemID="{10C9113F-CB43-405F-B3A7-7833D193A0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MITRE_PPT_template_16x9_2020_v6</Template>
  <TotalTime>25545</TotalTime>
  <Words>894</Words>
  <Application>Microsoft Macintosh PowerPoint</Application>
  <PresentationFormat>Widescreen</PresentationFormat>
  <Paragraphs>121</Paragraphs>
  <Slides>15</Slides>
  <Notes>8</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15</vt:i4>
      </vt:variant>
    </vt:vector>
  </HeadingPairs>
  <TitlesOfParts>
    <vt:vector size="28" baseType="lpstr">
      <vt:lpstr>Arial</vt:lpstr>
      <vt:lpstr>Arial Regular</vt:lpstr>
      <vt:lpstr>Calibri</vt:lpstr>
      <vt:lpstr>Consolas</vt:lpstr>
      <vt:lpstr>Courier New</vt:lpstr>
      <vt:lpstr>Franklin Gothic Demi</vt:lpstr>
      <vt:lpstr>Wingdings</vt:lpstr>
      <vt:lpstr>Office Theme</vt:lpstr>
      <vt:lpstr>3_Office Theme</vt:lpstr>
      <vt:lpstr>1_Office Theme</vt:lpstr>
      <vt:lpstr>2_Office Theme</vt:lpstr>
      <vt:lpstr>MITRE_CORPORATE_2020-SectionedTemplate</vt:lpstr>
      <vt:lpstr>4_Office Theme</vt:lpstr>
      <vt:lpstr>Side-Channel Analysis Hardware Hacking from a Distance</vt:lpstr>
      <vt:lpstr>Solving problems for a safer world</vt:lpstr>
      <vt:lpstr>Mission: mitre's mission-driven teams are dedicated to solving problems FOR A SAFER WORLD</vt:lpstr>
      <vt:lpstr>Our Impact: Aerospace &amp; Transportation: Airline Traffic Collision Avoidance, Cybersecurity: Threat-informed Defense, Health &amp; Human Services: Data Standards &amp; Interoperability, Homeland Security: Protecting our borders, National Security: GPS/PNT; reliability, accuracy, resiliency, Technology &amp; Innovation: Prototypes &amp; Demonstration </vt:lpstr>
      <vt:lpstr>MITRE touches your life Every day</vt:lpstr>
      <vt:lpstr>What is a Side-Channel?</vt:lpstr>
      <vt:lpstr>Side-Channel Example: Store Backroom</vt:lpstr>
      <vt:lpstr>Side-Channel Analogy </vt:lpstr>
      <vt:lpstr>Side-Channel Attacks</vt:lpstr>
      <vt:lpstr>Side-Channel Capture</vt:lpstr>
      <vt:lpstr>Side-Channel Workshop: PIN Lock</vt:lpstr>
      <vt:lpstr>Side-Channel Workshop: strcmp</vt:lpstr>
      <vt:lpstr>Side-Channel Workshop: strcmp</vt:lpstr>
      <vt:lpstr>Side-Channel Workshop</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MITRE eCTF</dc:title>
  <dc:subject/>
  <dc:creator>Ben Janis</dc:creator>
  <cp:keywords/>
  <dc:description/>
  <cp:lastModifiedBy>Ben Janis</cp:lastModifiedBy>
  <cp:revision>16</cp:revision>
  <cp:lastPrinted>2020-03-06T14:31:16Z</cp:lastPrinted>
  <dcterms:created xsi:type="dcterms:W3CDTF">2020-09-30T17:27:12Z</dcterms:created>
  <dcterms:modified xsi:type="dcterms:W3CDTF">2022-07-21T18:49:39Z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0x010100C316E29B562E2044B4760E12CF2C1D59</vt:lpwstr>
  </property>
</Properties>
</file>