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31" r:id="rId5"/>
  </p:sldMasterIdLst>
  <p:notesMasterIdLst>
    <p:notesMasterId r:id="rId16"/>
  </p:notesMasterIdLst>
  <p:sldIdLst>
    <p:sldId id="257" r:id="rId6"/>
    <p:sldId id="332" r:id="rId7"/>
    <p:sldId id="333" r:id="rId8"/>
    <p:sldId id="334" r:id="rId9"/>
    <p:sldId id="336" r:id="rId10"/>
    <p:sldId id="337" r:id="rId11"/>
    <p:sldId id="340" r:id="rId12"/>
    <p:sldId id="338" r:id="rId13"/>
    <p:sldId id="339" r:id="rId14"/>
    <p:sldId id="341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C7807-6946-4154-9562-BA18854C24BB}" v="17" dt="2022-05-21T13:06:21.282"/>
    <p1510:client id="{918C429D-9D21-43A0-A347-14087EFF2081}" v="24" vWet="26" dt="2022-05-21T09:55:06.509"/>
    <p1510:client id="{F4958633-A18C-4EDE-8A28-66C343083A52}" v="1197" dt="2022-05-21T13:01:44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chmidt" userId="7426d1f1f25c6664" providerId="Windows Live" clId="Web-{918C429D-9D21-43A0-A347-14087EFF2081}"/>
    <pc:docChg chg="modSld">
      <pc:chgData name="mike schmidt" userId="7426d1f1f25c6664" providerId="Windows Live" clId="Web-{918C429D-9D21-43A0-A347-14087EFF2081}" dt="2022-05-21T09:55:05.353" v="11" actId="20577"/>
      <pc:docMkLst>
        <pc:docMk/>
      </pc:docMkLst>
      <pc:sldChg chg="modSp">
        <pc:chgData name="mike schmidt" userId="7426d1f1f25c6664" providerId="Windows Live" clId="Web-{918C429D-9D21-43A0-A347-14087EFF2081}" dt="2022-05-21T09:55:05.353" v="11" actId="20577"/>
        <pc:sldMkLst>
          <pc:docMk/>
          <pc:sldMk cId="0" sldId="257"/>
        </pc:sldMkLst>
        <pc:spChg chg="mod">
          <ac:chgData name="mike schmidt" userId="7426d1f1f25c6664" providerId="Windows Live" clId="Web-{918C429D-9D21-43A0-A347-14087EFF2081}" dt="2022-05-21T09:55:05.353" v="11" actId="20577"/>
          <ac:spMkLst>
            <pc:docMk/>
            <pc:sldMk cId="0" sldId="257"/>
            <ac:spMk id="30" creationId="{00000000-0000-0000-0000-000000000000}"/>
          </ac:spMkLst>
        </pc:spChg>
      </pc:sldChg>
    </pc:docChg>
  </pc:docChgLst>
  <pc:docChgLst>
    <pc:chgData name="mike schmidt" userId="7426d1f1f25c6664" providerId="Windows Live" clId="Web-{6AAC7807-6946-4154-9562-BA18854C24BB}"/>
    <pc:docChg chg="modSld">
      <pc:chgData name="mike schmidt" userId="7426d1f1f25c6664" providerId="Windows Live" clId="Web-{6AAC7807-6946-4154-9562-BA18854C24BB}" dt="2022-05-21T13:06:21.282" v="16" actId="14100"/>
      <pc:docMkLst>
        <pc:docMk/>
      </pc:docMkLst>
      <pc:sldChg chg="addSp delSp modSp">
        <pc:chgData name="mike schmidt" userId="7426d1f1f25c6664" providerId="Windows Live" clId="Web-{6AAC7807-6946-4154-9562-BA18854C24BB}" dt="2022-05-21T12:59:42.617" v="11" actId="1076"/>
        <pc:sldMkLst>
          <pc:docMk/>
          <pc:sldMk cId="1614935701" sldId="336"/>
        </pc:sldMkLst>
        <pc:picChg chg="add del mod">
          <ac:chgData name="mike schmidt" userId="7426d1f1f25c6664" providerId="Windows Live" clId="Web-{6AAC7807-6946-4154-9562-BA18854C24BB}" dt="2022-05-21T12:45:18.067" v="3"/>
          <ac:picMkLst>
            <pc:docMk/>
            <pc:sldMk cId="1614935701" sldId="336"/>
            <ac:picMk id="6" creationId="{6345B0D1-405D-2A11-CA5E-744416A2C3DB}"/>
          </ac:picMkLst>
        </pc:picChg>
        <pc:picChg chg="add mod">
          <ac:chgData name="mike schmidt" userId="7426d1f1f25c6664" providerId="Windows Live" clId="Web-{6AAC7807-6946-4154-9562-BA18854C24BB}" dt="2022-05-21T12:45:45.271" v="8" actId="14100"/>
          <ac:picMkLst>
            <pc:docMk/>
            <pc:sldMk cId="1614935701" sldId="336"/>
            <ac:picMk id="7" creationId="{1B5CB923-40B7-8034-A0FA-0B976AB21CD6}"/>
          </ac:picMkLst>
        </pc:picChg>
        <pc:picChg chg="mod">
          <ac:chgData name="mike schmidt" userId="7426d1f1f25c6664" providerId="Windows Live" clId="Web-{6AAC7807-6946-4154-9562-BA18854C24BB}" dt="2022-05-21T12:59:42.617" v="11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addSp delSp modSp">
        <pc:chgData name="mike schmidt" userId="7426d1f1f25c6664" providerId="Windows Live" clId="Web-{6AAC7807-6946-4154-9562-BA18854C24BB}" dt="2022-05-21T13:06:21.282" v="16" actId="14100"/>
        <pc:sldMkLst>
          <pc:docMk/>
          <pc:sldMk cId="3011889884" sldId="337"/>
        </pc:sldMkLst>
        <pc:picChg chg="add del mod">
          <ac:chgData name="mike schmidt" userId="7426d1f1f25c6664" providerId="Windows Live" clId="Web-{6AAC7807-6946-4154-9562-BA18854C24BB}" dt="2022-05-21T13:06:09.125" v="12"/>
          <ac:picMkLst>
            <pc:docMk/>
            <pc:sldMk cId="3011889884" sldId="337"/>
            <ac:picMk id="6" creationId="{A8F6DD60-0D85-6001-C4B0-F3A0153F867D}"/>
          </ac:picMkLst>
        </pc:picChg>
        <pc:picChg chg="add mod">
          <ac:chgData name="mike schmidt" userId="7426d1f1f25c6664" providerId="Windows Live" clId="Web-{6AAC7807-6946-4154-9562-BA18854C24BB}" dt="2022-05-21T13:06:21.282" v="16" actId="14100"/>
          <ac:picMkLst>
            <pc:docMk/>
            <pc:sldMk cId="3011889884" sldId="337"/>
            <ac:picMk id="7" creationId="{9BCC1FDC-A8B0-BF05-3CFB-18658F6A4DD6}"/>
          </ac:picMkLst>
        </pc:picChg>
      </pc:sldChg>
    </pc:docChg>
  </pc:docChgLst>
  <pc:docChgLst>
    <pc:chgData name="Leif Kahler" userId="5bc1ec70ba374ba0" providerId="LiveId" clId="{F4958633-A18C-4EDE-8A28-66C343083A52}"/>
    <pc:docChg chg="undo redo custSel addSld delSld modSld">
      <pc:chgData name="Leif Kahler" userId="5bc1ec70ba374ba0" providerId="LiveId" clId="{F4958633-A18C-4EDE-8A28-66C343083A52}" dt="2022-05-21T13:01:44.320" v="2548" actId="20577"/>
      <pc:docMkLst>
        <pc:docMk/>
      </pc:docMkLst>
      <pc:sldChg chg="delSp modSp mod">
        <pc:chgData name="Leif Kahler" userId="5bc1ec70ba374ba0" providerId="LiveId" clId="{F4958633-A18C-4EDE-8A28-66C343083A52}" dt="2022-05-21T13:00:57.999" v="2495" actId="2711"/>
        <pc:sldMkLst>
          <pc:docMk/>
          <pc:sldMk cId="0" sldId="257"/>
        </pc:sldMkLst>
        <pc:spChg chg="mod">
          <ac:chgData name="Leif Kahler" userId="5bc1ec70ba374ba0" providerId="LiveId" clId="{F4958633-A18C-4EDE-8A28-66C343083A52}" dt="2022-05-21T13:00:48.598" v="2494" actId="2711"/>
          <ac:spMkLst>
            <pc:docMk/>
            <pc:sldMk cId="0" sldId="257"/>
            <ac:spMk id="3" creationId="{8E947265-7CA0-BD95-E5DF-EF54BB7E0B8E}"/>
          </ac:spMkLst>
        </pc:spChg>
        <pc:spChg chg="mod">
          <ac:chgData name="Leif Kahler" userId="5bc1ec70ba374ba0" providerId="LiveId" clId="{F4958633-A18C-4EDE-8A28-66C343083A52}" dt="2022-05-21T13:00:57.999" v="2495" actId="2711"/>
          <ac:spMkLst>
            <pc:docMk/>
            <pc:sldMk cId="0" sldId="257"/>
            <ac:spMk id="4" creationId="{B89A22BB-835D-4995-FCA3-14142728A677}"/>
          </ac:spMkLst>
        </pc:spChg>
        <pc:spChg chg="del mod">
          <ac:chgData name="Leif Kahler" userId="5bc1ec70ba374ba0" providerId="LiveId" clId="{F4958633-A18C-4EDE-8A28-66C343083A52}" dt="2022-05-21T09:26:59.262" v="173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29.353" v="2492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eif Kahler" userId="5bc1ec70ba374ba0" providerId="LiveId" clId="{F4958633-A18C-4EDE-8A28-66C343083A52}" dt="2022-05-21T13:00:40.323" v="2493" actId="2711"/>
          <ac:spMkLst>
            <pc:docMk/>
            <pc:sldMk cId="0" sldId="257"/>
            <ac:spMk id="30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1.627" v="204" actId="47"/>
        <pc:sldMkLst>
          <pc:docMk/>
          <pc:sldMk cId="4186470487" sldId="312"/>
        </pc:sldMkLst>
      </pc:sldChg>
      <pc:sldChg chg="del">
        <pc:chgData name="Leif Kahler" userId="5bc1ec70ba374ba0" providerId="LiveId" clId="{F4958633-A18C-4EDE-8A28-66C343083A52}" dt="2022-05-21T09:37:03.723" v="549" actId="47"/>
        <pc:sldMkLst>
          <pc:docMk/>
          <pc:sldMk cId="3380547026" sldId="313"/>
        </pc:sldMkLst>
      </pc:sldChg>
      <pc:sldChg chg="del">
        <pc:chgData name="Leif Kahler" userId="5bc1ec70ba374ba0" providerId="LiveId" clId="{F4958633-A18C-4EDE-8A28-66C343083A52}" dt="2022-05-21T09:37:12.339" v="555" actId="47"/>
        <pc:sldMkLst>
          <pc:docMk/>
          <pc:sldMk cId="366280087" sldId="320"/>
        </pc:sldMkLst>
      </pc:sldChg>
      <pc:sldChg chg="del">
        <pc:chgData name="Leif Kahler" userId="5bc1ec70ba374ba0" providerId="LiveId" clId="{F4958633-A18C-4EDE-8A28-66C343083A52}" dt="2022-05-21T09:37:08.858" v="554" actId="47"/>
        <pc:sldMkLst>
          <pc:docMk/>
          <pc:sldMk cId="2047235880" sldId="321"/>
        </pc:sldMkLst>
      </pc:sldChg>
      <pc:sldChg chg="del">
        <pc:chgData name="Leif Kahler" userId="5bc1ec70ba374ba0" providerId="LiveId" clId="{F4958633-A18C-4EDE-8A28-66C343083A52}" dt="2022-05-21T09:37:07.762" v="553" actId="47"/>
        <pc:sldMkLst>
          <pc:docMk/>
          <pc:sldMk cId="308941867" sldId="322"/>
        </pc:sldMkLst>
      </pc:sldChg>
      <pc:sldChg chg="del">
        <pc:chgData name="Leif Kahler" userId="5bc1ec70ba374ba0" providerId="LiveId" clId="{F4958633-A18C-4EDE-8A28-66C343083A52}" dt="2022-05-21T09:37:06.841" v="552" actId="47"/>
        <pc:sldMkLst>
          <pc:docMk/>
          <pc:sldMk cId="248207474" sldId="323"/>
        </pc:sldMkLst>
      </pc:sldChg>
      <pc:sldChg chg="del">
        <pc:chgData name="Leif Kahler" userId="5bc1ec70ba374ba0" providerId="LiveId" clId="{F4958633-A18C-4EDE-8A28-66C343083A52}" dt="2022-05-21T09:37:05.996" v="551" actId="47"/>
        <pc:sldMkLst>
          <pc:docMk/>
          <pc:sldMk cId="3645526368" sldId="324"/>
        </pc:sldMkLst>
      </pc:sldChg>
      <pc:sldChg chg="del">
        <pc:chgData name="Leif Kahler" userId="5bc1ec70ba374ba0" providerId="LiveId" clId="{F4958633-A18C-4EDE-8A28-66C343083A52}" dt="2022-05-21T09:37:04.927" v="550" actId="47"/>
        <pc:sldMkLst>
          <pc:docMk/>
          <pc:sldMk cId="2368014717" sldId="325"/>
        </pc:sldMkLst>
      </pc:sldChg>
      <pc:sldChg chg="del">
        <pc:chgData name="Leif Kahler" userId="5bc1ec70ba374ba0" providerId="LiveId" clId="{F4958633-A18C-4EDE-8A28-66C343083A52}" dt="2022-05-21T09:37:03.169" v="548" actId="47"/>
        <pc:sldMkLst>
          <pc:docMk/>
          <pc:sldMk cId="1938776808" sldId="326"/>
        </pc:sldMkLst>
      </pc:sldChg>
      <pc:sldChg chg="delSp modSp del mod">
        <pc:chgData name="Leif Kahler" userId="5bc1ec70ba374ba0" providerId="LiveId" clId="{F4958633-A18C-4EDE-8A28-66C343083A52}" dt="2022-05-21T09:43:42.888" v="659" actId="47"/>
        <pc:sldMkLst>
          <pc:docMk/>
          <pc:sldMk cId="2130843515" sldId="327"/>
        </pc:sldMkLst>
        <pc:spChg chg="del mod">
          <ac:chgData name="Leif Kahler" userId="5bc1ec70ba374ba0" providerId="LiveId" clId="{F4958633-A18C-4EDE-8A28-66C343083A52}" dt="2022-05-21T09:29:28.932" v="203"/>
          <ac:spMkLst>
            <pc:docMk/>
            <pc:sldMk cId="2130843515" sldId="327"/>
            <ac:spMk id="2" creationId="{9131DE49-C727-4F53-8CDD-E1BDAE9BD77A}"/>
          </ac:spMkLst>
        </pc:spChg>
        <pc:spChg chg="mod">
          <ac:chgData name="Leif Kahler" userId="5bc1ec70ba374ba0" providerId="LiveId" clId="{F4958633-A18C-4EDE-8A28-66C343083A52}" dt="2022-05-21T09:27:52.764" v="195" actId="207"/>
          <ac:spMkLst>
            <pc:docMk/>
            <pc:sldMk cId="2130843515" sldId="327"/>
            <ac:spMk id="13" creationId="{00000000-0000-0000-0000-000000000000}"/>
          </ac:spMkLst>
        </pc:spChg>
      </pc:sldChg>
      <pc:sldChg chg="del">
        <pc:chgData name="Leif Kahler" userId="5bc1ec70ba374ba0" providerId="LiveId" clId="{F4958633-A18C-4EDE-8A28-66C343083A52}" dt="2022-05-21T09:29:55.987" v="205" actId="47"/>
        <pc:sldMkLst>
          <pc:docMk/>
          <pc:sldMk cId="2817361613" sldId="328"/>
        </pc:sldMkLst>
      </pc:sldChg>
      <pc:sldChg chg="del">
        <pc:chgData name="Leif Kahler" userId="5bc1ec70ba374ba0" providerId="LiveId" clId="{F4958633-A18C-4EDE-8A28-66C343083A52}" dt="2022-05-21T09:37:02.398" v="547" actId="47"/>
        <pc:sldMkLst>
          <pc:docMk/>
          <pc:sldMk cId="2181931018" sldId="330"/>
        </pc:sldMkLst>
      </pc:sldChg>
      <pc:sldChg chg="addSp delSp modSp del mod">
        <pc:chgData name="Leif Kahler" userId="5bc1ec70ba374ba0" providerId="LiveId" clId="{F4958633-A18C-4EDE-8A28-66C343083A52}" dt="2022-05-21T09:38:34.881" v="581" actId="47"/>
        <pc:sldMkLst>
          <pc:docMk/>
          <pc:sldMk cId="3596902940" sldId="331"/>
        </pc:sldMkLst>
        <pc:spChg chg="mod">
          <ac:chgData name="Leif Kahler" userId="5bc1ec70ba374ba0" providerId="LiveId" clId="{F4958633-A18C-4EDE-8A28-66C343083A52}" dt="2022-05-21T09:38:17.758" v="578" actId="403"/>
          <ac:spMkLst>
            <pc:docMk/>
            <pc:sldMk cId="3596902940" sldId="331"/>
            <ac:spMk id="2" creationId="{D679B716-822A-4591-AB21-9D0008657C52}"/>
          </ac:spMkLst>
        </pc:spChg>
        <pc:spChg chg="add mod">
          <ac:chgData name="Leif Kahler" userId="5bc1ec70ba374ba0" providerId="LiveId" clId="{F4958633-A18C-4EDE-8A28-66C343083A52}" dt="2022-05-21T09:38:32.110" v="580" actId="21"/>
          <ac:spMkLst>
            <pc:docMk/>
            <pc:sldMk cId="3596902940" sldId="331"/>
            <ac:spMk id="6" creationId="{8429A2FE-DF4E-68C4-D2C0-0EC6F1CE9410}"/>
          </ac:spMkLst>
        </pc:spChg>
        <pc:spChg chg="del mod">
          <ac:chgData name="Leif Kahler" userId="5bc1ec70ba374ba0" providerId="LiveId" clId="{F4958633-A18C-4EDE-8A28-66C343083A52}" dt="2022-05-21T09:30:06.649" v="249" actId="478"/>
          <ac:spMkLst>
            <pc:docMk/>
            <pc:sldMk cId="3596902940" sldId="331"/>
            <ac:spMk id="8" creationId="{0AC4AE27-B547-4096-B8EB-B3D62C216E00}"/>
          </ac:spMkLst>
        </pc:spChg>
        <pc:graphicFrameChg chg="del mod modGraphic">
          <ac:chgData name="Leif Kahler" userId="5bc1ec70ba374ba0" providerId="LiveId" clId="{F4958633-A18C-4EDE-8A28-66C343083A52}" dt="2022-05-21T09:38:32.110" v="580" actId="21"/>
          <ac:graphicFrameMkLst>
            <pc:docMk/>
            <pc:sldMk cId="3596902940" sldId="331"/>
            <ac:graphicFrameMk id="7" creationId="{FDD1EABC-33F3-4186-BA26-E1E31506B54C}"/>
          </ac:graphicFrameMkLst>
        </pc:graphicFrameChg>
      </pc:sldChg>
      <pc:sldChg chg="modSp new mod">
        <pc:chgData name="Leif Kahler" userId="5bc1ec70ba374ba0" providerId="LiveId" clId="{F4958633-A18C-4EDE-8A28-66C343083A52}" dt="2022-05-21T12:16:28.971" v="2105" actId="20577"/>
        <pc:sldMkLst>
          <pc:docMk/>
          <pc:sldMk cId="3939210586" sldId="332"/>
        </pc:sldMkLst>
        <pc:spChg chg="mod">
          <ac:chgData name="Leif Kahler" userId="5bc1ec70ba374ba0" providerId="LiveId" clId="{F4958633-A18C-4EDE-8A28-66C343083A52}" dt="2022-05-21T10:39:19.908" v="1957" actId="404"/>
          <ac:spMkLst>
            <pc:docMk/>
            <pc:sldMk cId="3939210586" sldId="332"/>
            <ac:spMk id="2" creationId="{0CC80159-EE35-9D2D-A4D9-DF4BBA094DD6}"/>
          </ac:spMkLst>
        </pc:spChg>
        <pc:spChg chg="mod">
          <ac:chgData name="Leif Kahler" userId="5bc1ec70ba374ba0" providerId="LiveId" clId="{F4958633-A18C-4EDE-8A28-66C343083A52}" dt="2022-05-21T12:16:28.971" v="2105" actId="20577"/>
          <ac:spMkLst>
            <pc:docMk/>
            <pc:sldMk cId="3939210586" sldId="332"/>
            <ac:spMk id="3" creationId="{A3BBF89F-51AA-B3DA-CD26-7151A07EFA60}"/>
          </ac:spMkLst>
        </pc:spChg>
      </pc:sldChg>
      <pc:sldChg chg="modSp new mod">
        <pc:chgData name="Leif Kahler" userId="5bc1ec70ba374ba0" providerId="LiveId" clId="{F4958633-A18C-4EDE-8A28-66C343083A52}" dt="2022-05-21T13:01:44.320" v="2548" actId="20577"/>
        <pc:sldMkLst>
          <pc:docMk/>
          <pc:sldMk cId="1496020327" sldId="333"/>
        </pc:sldMkLst>
        <pc:spChg chg="mod">
          <ac:chgData name="Leif Kahler" userId="5bc1ec70ba374ba0" providerId="LiveId" clId="{F4958633-A18C-4EDE-8A28-66C343083A52}" dt="2022-05-21T10:39:17.659" v="1956" actId="404"/>
          <ac:spMkLst>
            <pc:docMk/>
            <pc:sldMk cId="1496020327" sldId="333"/>
            <ac:spMk id="2" creationId="{91637608-DCF3-7F2B-7FCB-48877C60721D}"/>
          </ac:spMkLst>
        </pc:spChg>
        <pc:spChg chg="mod">
          <ac:chgData name="Leif Kahler" userId="5bc1ec70ba374ba0" providerId="LiveId" clId="{F4958633-A18C-4EDE-8A28-66C343083A52}" dt="2022-05-21T13:01:44.320" v="2548" actId="20577"/>
          <ac:spMkLst>
            <pc:docMk/>
            <pc:sldMk cId="1496020327" sldId="333"/>
            <ac:spMk id="3" creationId="{360385D8-B664-8D27-6522-1A8A1D961EE4}"/>
          </ac:spMkLst>
        </pc:spChg>
      </pc:sldChg>
      <pc:sldChg chg="addSp delSp modSp add mod">
        <pc:chgData name="Leif Kahler" userId="5bc1ec70ba374ba0" providerId="LiveId" clId="{F4958633-A18C-4EDE-8A28-66C343083A52}" dt="2022-05-21T10:39:15.328" v="1955" actId="404"/>
        <pc:sldMkLst>
          <pc:docMk/>
          <pc:sldMk cId="3449381336" sldId="334"/>
        </pc:sldMkLst>
        <pc:spChg chg="mod">
          <ac:chgData name="Leif Kahler" userId="5bc1ec70ba374ba0" providerId="LiveId" clId="{F4958633-A18C-4EDE-8A28-66C343083A52}" dt="2022-05-21T10:39:15.328" v="1955" actId="404"/>
          <ac:spMkLst>
            <pc:docMk/>
            <pc:sldMk cId="3449381336" sldId="334"/>
            <ac:spMk id="2" creationId="{91637608-DCF3-7F2B-7FCB-48877C60721D}"/>
          </ac:spMkLst>
        </pc:spChg>
        <pc:spChg chg="del">
          <ac:chgData name="Leif Kahler" userId="5bc1ec70ba374ba0" providerId="LiveId" clId="{F4958633-A18C-4EDE-8A28-66C343083A52}" dt="2022-05-21T09:38:42.628" v="582" actId="478"/>
          <ac:spMkLst>
            <pc:docMk/>
            <pc:sldMk cId="3449381336" sldId="334"/>
            <ac:spMk id="3" creationId="{360385D8-B664-8D27-6522-1A8A1D961EE4}"/>
          </ac:spMkLst>
        </pc:spChg>
        <pc:graphicFrameChg chg="add mod modGraphic">
          <ac:chgData name="Leif Kahler" userId="5bc1ec70ba374ba0" providerId="LiveId" clId="{F4958633-A18C-4EDE-8A28-66C343083A52}" dt="2022-05-21T10:26:56.883" v="1660" actId="20577"/>
          <ac:graphicFrameMkLst>
            <pc:docMk/>
            <pc:sldMk cId="3449381336" sldId="334"/>
            <ac:graphicFrameMk id="6" creationId="{6521C6D0-E4F3-C765-B7F7-79E8DB0B963A}"/>
          </ac:graphicFrameMkLst>
        </pc:graphicFrameChg>
      </pc:sldChg>
      <pc:sldChg chg="addSp delSp modSp new del mod setBg">
        <pc:chgData name="Leif Kahler" userId="5bc1ec70ba374ba0" providerId="LiveId" clId="{F4958633-A18C-4EDE-8A28-66C343083A52}" dt="2022-05-21T10:24:19.545" v="1575" actId="2696"/>
        <pc:sldMkLst>
          <pc:docMk/>
          <pc:sldMk cId="1559863332" sldId="335"/>
        </pc:sldMkLst>
        <pc:spChg chg="mod">
          <ac:chgData name="Leif Kahler" userId="5bc1ec70ba374ba0" providerId="LiveId" clId="{F4958633-A18C-4EDE-8A28-66C343083A52}" dt="2022-05-21T10:24:16.834" v="1574" actId="21"/>
          <ac:spMkLst>
            <pc:docMk/>
            <pc:sldMk cId="1559863332" sldId="335"/>
            <ac:spMk id="2" creationId="{AEAB462A-E6A7-345C-4216-DEBD95A77BEF}"/>
          </ac:spMkLst>
        </pc:spChg>
        <pc:spChg chg="del mod">
          <ac:chgData name="Leif Kahler" userId="5bc1ec70ba374ba0" providerId="LiveId" clId="{F4958633-A18C-4EDE-8A28-66C343083A52}" dt="2022-05-21T10:21:04.005" v="1553" actId="478"/>
          <ac:spMkLst>
            <pc:docMk/>
            <pc:sldMk cId="1559863332" sldId="335"/>
            <ac:spMk id="3" creationId="{BE6E0B18-657A-C2F1-C03B-77D2202B1F10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4" creationId="{3CCC3CA1-F133-A51E-449C-14854134E915}"/>
          </ac:spMkLst>
        </pc:spChg>
        <pc:spChg chg="mod">
          <ac:chgData name="Leif Kahler" userId="5bc1ec70ba374ba0" providerId="LiveId" clId="{F4958633-A18C-4EDE-8A28-66C343083A52}" dt="2022-05-21T10:21:19.644" v="1556" actId="26606"/>
          <ac:spMkLst>
            <pc:docMk/>
            <pc:sldMk cId="1559863332" sldId="335"/>
            <ac:spMk id="5" creationId="{3B26AFBA-384B-DC3A-486C-705FDC3A1C74}"/>
          </ac:spMkLst>
        </pc:spChg>
        <pc:spChg chg="add del mod">
          <ac:chgData name="Leif Kahler" userId="5bc1ec70ba374ba0" providerId="LiveId" clId="{F4958633-A18C-4EDE-8A28-66C343083A52}" dt="2022-05-21T10:21:06.270" v="1554" actId="478"/>
          <ac:spMkLst>
            <pc:docMk/>
            <pc:sldMk cId="1559863332" sldId="335"/>
            <ac:spMk id="7" creationId="{8B2B279F-EC0D-B6B5-9C91-0F69F63F3765}"/>
          </ac:spMkLst>
        </pc:spChg>
        <pc:picChg chg="add del mod ord">
          <ac:chgData name="Leif Kahler" userId="5bc1ec70ba374ba0" providerId="LiveId" clId="{F4958633-A18C-4EDE-8A28-66C343083A52}" dt="2022-05-21T10:21:56.484" v="1558" actId="478"/>
          <ac:picMkLst>
            <pc:docMk/>
            <pc:sldMk cId="1559863332" sldId="335"/>
            <ac:picMk id="9" creationId="{D0BCC395-8285-F642-D2E9-2FB9C97FF4C8}"/>
          </ac:picMkLst>
        </pc:picChg>
        <pc:picChg chg="add del mod">
          <ac:chgData name="Leif Kahler" userId="5bc1ec70ba374ba0" providerId="LiveId" clId="{F4958633-A18C-4EDE-8A28-66C343083A52}" dt="2022-05-21T10:23:55.773" v="1571" actId="478"/>
          <ac:picMkLst>
            <pc:docMk/>
            <pc:sldMk cId="1559863332" sldId="335"/>
            <ac:picMk id="11" creationId="{EC81B7CB-8C70-341D-E424-E65A6EB52784}"/>
          </ac:picMkLst>
        </pc:picChg>
        <pc:picChg chg="add del mod">
          <ac:chgData name="Leif Kahler" userId="5bc1ec70ba374ba0" providerId="LiveId" clId="{F4958633-A18C-4EDE-8A28-66C343083A52}" dt="2022-05-21T10:23:56.383" v="1572" actId="478"/>
          <ac:picMkLst>
            <pc:docMk/>
            <pc:sldMk cId="1559863332" sldId="335"/>
            <ac:picMk id="13" creationId="{3C885ADF-1173-91D2-7C9A-33E00491C43F}"/>
          </ac:picMkLst>
        </pc:picChg>
      </pc:sldChg>
      <pc:sldChg chg="new del">
        <pc:chgData name="Leif Kahler" userId="5bc1ec70ba374ba0" providerId="LiveId" clId="{F4958633-A18C-4EDE-8A28-66C343083A52}" dt="2022-05-21T09:48:04.031" v="745" actId="2696"/>
        <pc:sldMkLst>
          <pc:docMk/>
          <pc:sldMk cId="3745560847" sldId="335"/>
        </pc:sldMkLst>
      </pc:sldChg>
      <pc:sldChg chg="addSp delSp modSp new mod">
        <pc:chgData name="Leif Kahler" userId="5bc1ec70ba374ba0" providerId="LiveId" clId="{F4958633-A18C-4EDE-8A28-66C343083A52}" dt="2022-05-21T12:58:48.355" v="2484" actId="1076"/>
        <pc:sldMkLst>
          <pc:docMk/>
          <pc:sldMk cId="1614935701" sldId="336"/>
        </pc:sldMkLst>
        <pc:spChg chg="mod">
          <ac:chgData name="Leif Kahler" userId="5bc1ec70ba374ba0" providerId="LiveId" clId="{F4958633-A18C-4EDE-8A28-66C343083A52}" dt="2022-05-21T10:39:11.604" v="1954" actId="404"/>
          <ac:spMkLst>
            <pc:docMk/>
            <pc:sldMk cId="1614935701" sldId="336"/>
            <ac:spMk id="2" creationId="{234AB18B-0FD0-7600-F083-C505EAA17687}"/>
          </ac:spMkLst>
        </pc:spChg>
        <pc:spChg chg="mod">
          <ac:chgData name="Leif Kahler" userId="5bc1ec70ba374ba0" providerId="LiveId" clId="{F4958633-A18C-4EDE-8A28-66C343083A52}" dt="2022-05-21T10:34:04.618" v="1698" actId="404"/>
          <ac:spMkLst>
            <pc:docMk/>
            <pc:sldMk cId="1614935701" sldId="336"/>
            <ac:spMk id="3" creationId="{1AA8FEDF-6D21-F723-A7DA-F3142D24C0BC}"/>
          </ac:spMkLst>
        </pc:spChg>
        <pc:picChg chg="mod">
          <ac:chgData name="Leif Kahler" userId="5bc1ec70ba374ba0" providerId="LiveId" clId="{F4958633-A18C-4EDE-8A28-66C343083A52}" dt="2022-05-21T12:36:35.492" v="2480" actId="1076"/>
          <ac:picMkLst>
            <pc:docMk/>
            <pc:sldMk cId="1614935701" sldId="336"/>
            <ac:picMk id="6" creationId="{6345B0D1-405D-2A11-CA5E-744416A2C3DB}"/>
          </ac:picMkLst>
        </pc:picChg>
        <pc:picChg chg="del mod">
          <ac:chgData name="Leif Kahler" userId="5bc1ec70ba374ba0" providerId="LiveId" clId="{F4958633-A18C-4EDE-8A28-66C343083A52}" dt="2022-05-21T12:55:40.277" v="2482" actId="478"/>
          <ac:picMkLst>
            <pc:docMk/>
            <pc:sldMk cId="1614935701" sldId="336"/>
            <ac:picMk id="7" creationId="{1B5CB923-40B7-8034-A0FA-0B976AB21CD6}"/>
          </ac:picMkLst>
        </pc:picChg>
        <pc:picChg chg="add mod">
          <ac:chgData name="Leif Kahler" userId="5bc1ec70ba374ba0" providerId="LiveId" clId="{F4958633-A18C-4EDE-8A28-66C343083A52}" dt="2022-05-21T12:58:48.355" v="2484" actId="1076"/>
          <ac:picMkLst>
            <pc:docMk/>
            <pc:sldMk cId="1614935701" sldId="336"/>
            <ac:picMk id="9" creationId="{B6D9C60B-FB9C-9E3B-6DDC-88F75C4DCDF8}"/>
          </ac:picMkLst>
        </pc:picChg>
      </pc:sldChg>
      <pc:sldChg chg="modSp new mod">
        <pc:chgData name="Leif Kahler" userId="5bc1ec70ba374ba0" providerId="LiveId" clId="{F4958633-A18C-4EDE-8A28-66C343083A52}" dt="2022-05-21T12:59:24.313" v="2488" actId="1076"/>
        <pc:sldMkLst>
          <pc:docMk/>
          <pc:sldMk cId="3011889884" sldId="337"/>
        </pc:sldMkLst>
        <pc:spChg chg="mod">
          <ac:chgData name="Leif Kahler" userId="5bc1ec70ba374ba0" providerId="LiveId" clId="{F4958633-A18C-4EDE-8A28-66C343083A52}" dt="2022-05-21T10:39:08.243" v="1953" actId="404"/>
          <ac:spMkLst>
            <pc:docMk/>
            <pc:sldMk cId="3011889884" sldId="337"/>
            <ac:spMk id="2" creationId="{9FCA9545-D293-0BAB-9E88-8A8A1C4A7D38}"/>
          </ac:spMkLst>
        </pc:spChg>
        <pc:spChg chg="mod">
          <ac:chgData name="Leif Kahler" userId="5bc1ec70ba374ba0" providerId="LiveId" clId="{F4958633-A18C-4EDE-8A28-66C343083A52}" dt="2022-05-21T10:34:57.712" v="1761" actId="20577"/>
          <ac:spMkLst>
            <pc:docMk/>
            <pc:sldMk cId="3011889884" sldId="337"/>
            <ac:spMk id="3" creationId="{23E43AF9-C207-7B8A-CB92-3E7705188645}"/>
          </ac:spMkLst>
        </pc:spChg>
        <pc:picChg chg="mod ord">
          <ac:chgData name="Leif Kahler" userId="5bc1ec70ba374ba0" providerId="LiveId" clId="{F4958633-A18C-4EDE-8A28-66C343083A52}" dt="2022-05-21T12:59:24.313" v="2488" actId="1076"/>
          <ac:picMkLst>
            <pc:docMk/>
            <pc:sldMk cId="3011889884" sldId="337"/>
            <ac:picMk id="6" creationId="{A8F6DD60-0D85-6001-C4B0-F3A0153F867D}"/>
          </ac:picMkLst>
        </pc:picChg>
      </pc:sldChg>
      <pc:sldChg chg="addSp modSp new mod">
        <pc:chgData name="Leif Kahler" userId="5bc1ec70ba374ba0" providerId="LiveId" clId="{F4958633-A18C-4EDE-8A28-66C343083A52}" dt="2022-05-21T12:00:15.285" v="2007" actId="1076"/>
        <pc:sldMkLst>
          <pc:docMk/>
          <pc:sldMk cId="1545081656" sldId="338"/>
        </pc:sldMkLst>
        <pc:spChg chg="mod">
          <ac:chgData name="Leif Kahler" userId="5bc1ec70ba374ba0" providerId="LiveId" clId="{F4958633-A18C-4EDE-8A28-66C343083A52}" dt="2022-05-21T10:39:25.491" v="1958" actId="404"/>
          <ac:spMkLst>
            <pc:docMk/>
            <pc:sldMk cId="1545081656" sldId="338"/>
            <ac:spMk id="2" creationId="{CC69CC2E-A6C2-2567-98B0-63CAFFA583B9}"/>
          </ac:spMkLst>
        </pc:spChg>
        <pc:spChg chg="mod">
          <ac:chgData name="Leif Kahler" userId="5bc1ec70ba374ba0" providerId="LiveId" clId="{F4958633-A18C-4EDE-8A28-66C343083A52}" dt="2022-05-21T10:36:29.676" v="1823" actId="404"/>
          <ac:spMkLst>
            <pc:docMk/>
            <pc:sldMk cId="1545081656" sldId="338"/>
            <ac:spMk id="3" creationId="{8C68B1EE-46BB-EE49-CF16-1E7621CD3BFB}"/>
          </ac:spMkLst>
        </pc:spChg>
        <pc:picChg chg="add mod">
          <ac:chgData name="Leif Kahler" userId="5bc1ec70ba374ba0" providerId="LiveId" clId="{F4958633-A18C-4EDE-8A28-66C343083A52}" dt="2022-05-21T12:00:15.285" v="2007" actId="1076"/>
          <ac:picMkLst>
            <pc:docMk/>
            <pc:sldMk cId="1545081656" sldId="338"/>
            <ac:picMk id="7" creationId="{8F5F03AC-BC4A-A3C8-083E-B10ACD598AD8}"/>
          </ac:picMkLst>
        </pc:picChg>
      </pc:sldChg>
      <pc:sldChg chg="addSp modSp new mod">
        <pc:chgData name="Leif Kahler" userId="5bc1ec70ba374ba0" providerId="LiveId" clId="{F4958633-A18C-4EDE-8A28-66C343083A52}" dt="2022-05-21T12:13:39.340" v="2011"/>
        <pc:sldMkLst>
          <pc:docMk/>
          <pc:sldMk cId="1437920486" sldId="339"/>
        </pc:sldMkLst>
        <pc:spChg chg="mod">
          <ac:chgData name="Leif Kahler" userId="5bc1ec70ba374ba0" providerId="LiveId" clId="{F4958633-A18C-4EDE-8A28-66C343083A52}" dt="2022-05-21T10:39:28.627" v="1959" actId="404"/>
          <ac:spMkLst>
            <pc:docMk/>
            <pc:sldMk cId="1437920486" sldId="339"/>
            <ac:spMk id="2" creationId="{FB8AF209-3C45-5E67-8C41-DEF9553A68A4}"/>
          </ac:spMkLst>
        </pc:spChg>
        <pc:spChg chg="mod">
          <ac:chgData name="Leif Kahler" userId="5bc1ec70ba374ba0" providerId="LiveId" clId="{F4958633-A18C-4EDE-8A28-66C343083A52}" dt="2022-05-21T12:00:33.336" v="2010" actId="404"/>
          <ac:spMkLst>
            <pc:docMk/>
            <pc:sldMk cId="1437920486" sldId="339"/>
            <ac:spMk id="3" creationId="{02063696-79C1-5F80-15F5-45180D6A2911}"/>
          </ac:spMkLst>
        </pc:spChg>
        <pc:picChg chg="add mod">
          <ac:chgData name="Leif Kahler" userId="5bc1ec70ba374ba0" providerId="LiveId" clId="{F4958633-A18C-4EDE-8A28-66C343083A52}" dt="2022-05-21T12:13:39.340" v="2011"/>
          <ac:picMkLst>
            <pc:docMk/>
            <pc:sldMk cId="1437920486" sldId="339"/>
            <ac:picMk id="7" creationId="{2F12AA31-7B74-A16E-4162-AE27DBC22197}"/>
          </ac:picMkLst>
        </pc:picChg>
      </pc:sldChg>
      <pc:sldChg chg="addSp delSp modSp new mod">
        <pc:chgData name="Leif Kahler" userId="5bc1ec70ba374ba0" providerId="LiveId" clId="{F4958633-A18C-4EDE-8A28-66C343083A52}" dt="2022-05-21T11:45:19.565" v="2005" actId="1076"/>
        <pc:sldMkLst>
          <pc:docMk/>
          <pc:sldMk cId="3684304728" sldId="340"/>
        </pc:sldMkLst>
        <pc:spChg chg="mod">
          <ac:chgData name="Leif Kahler" userId="5bc1ec70ba374ba0" providerId="LiveId" clId="{F4958633-A18C-4EDE-8A28-66C343083A52}" dt="2022-05-21T10:39:04.872" v="1952" actId="404"/>
          <ac:spMkLst>
            <pc:docMk/>
            <pc:sldMk cId="3684304728" sldId="340"/>
            <ac:spMk id="2" creationId="{883776AD-F441-6A2A-11B1-48C095114EDB}"/>
          </ac:spMkLst>
        </pc:spChg>
        <pc:spChg chg="mod">
          <ac:chgData name="Leif Kahler" userId="5bc1ec70ba374ba0" providerId="LiveId" clId="{F4958633-A18C-4EDE-8A28-66C343083A52}" dt="2022-05-21T10:41:12.448" v="1989" actId="404"/>
          <ac:spMkLst>
            <pc:docMk/>
            <pc:sldMk cId="3684304728" sldId="340"/>
            <ac:spMk id="3" creationId="{A2D216E5-AD45-3CA9-20CF-7CDC03B5A532}"/>
          </ac:spMkLst>
        </pc:spChg>
        <pc:picChg chg="add del mod">
          <ac:chgData name="Leif Kahler" userId="5bc1ec70ba374ba0" providerId="LiveId" clId="{F4958633-A18C-4EDE-8A28-66C343083A52}" dt="2022-05-21T11:42:35.802" v="2000" actId="478"/>
          <ac:picMkLst>
            <pc:docMk/>
            <pc:sldMk cId="3684304728" sldId="340"/>
            <ac:picMk id="7" creationId="{F12F3B16-CC90-87FE-5204-643E907ECC15}"/>
          </ac:picMkLst>
        </pc:picChg>
        <pc:picChg chg="add mod">
          <ac:chgData name="Leif Kahler" userId="5bc1ec70ba374ba0" providerId="LiveId" clId="{F4958633-A18C-4EDE-8A28-66C343083A52}" dt="2022-05-21T11:45:19.565" v="2005" actId="1076"/>
          <ac:picMkLst>
            <pc:docMk/>
            <pc:sldMk cId="3684304728" sldId="340"/>
            <ac:picMk id="9" creationId="{C90910EE-D076-E1E6-1270-EAF53EA997DE}"/>
          </ac:picMkLst>
        </pc:picChg>
      </pc:sldChg>
      <pc:sldChg chg="modSp new mod">
        <pc:chgData name="Leif Kahler" userId="5bc1ec70ba374ba0" providerId="LiveId" clId="{F4958633-A18C-4EDE-8A28-66C343083A52}" dt="2022-05-21T12:59:48.296" v="2491" actId="20577"/>
        <pc:sldMkLst>
          <pc:docMk/>
          <pc:sldMk cId="3925991104" sldId="341"/>
        </pc:sldMkLst>
        <pc:spChg chg="mod">
          <ac:chgData name="Leif Kahler" userId="5bc1ec70ba374ba0" providerId="LiveId" clId="{F4958633-A18C-4EDE-8A28-66C343083A52}" dt="2022-05-21T12:16:21.192" v="2096" actId="20577"/>
          <ac:spMkLst>
            <pc:docMk/>
            <pc:sldMk cId="3925991104" sldId="341"/>
            <ac:spMk id="2" creationId="{DE1E012F-2B4B-6BAE-C4EA-D68946465B18}"/>
          </ac:spMkLst>
        </pc:spChg>
        <pc:spChg chg="mod">
          <ac:chgData name="Leif Kahler" userId="5bc1ec70ba374ba0" providerId="LiveId" clId="{F4958633-A18C-4EDE-8A28-66C343083A52}" dt="2022-05-21T12:59:48.296" v="2491" actId="20577"/>
          <ac:spMkLst>
            <pc:docMk/>
            <pc:sldMk cId="3925991104" sldId="341"/>
            <ac:spMk id="3" creationId="{C9A5F914-5B6F-6068-E198-BDC1F817CA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21.05.2022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T</a:t>
            </a:r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C21990-A76C-479D-BD93-793C07353670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63C32C-5047-4913-91B6-1CB0FE7AA80D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67F4B12-E06B-4AAF-A146-16C4C7C249C9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E9C6D-659A-49E4-937F-1202F7545968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9B75B-1FE4-4F27-AAE7-E55405DA13B5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F47B-6B9C-4A9A-A23D-7F85A36E794E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35EA4-38D3-4AD6-8B3F-E4F52D215B0D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3E44D-AF87-45DF-B8A4-6CB29D255EDC}" type="datetime1">
              <a:rPr lang="de-DE" smtClean="0"/>
              <a:t>21.05.2022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70855-99F0-4265-BEEC-AE023DEA8C26}" type="datetime1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DACFC-D45A-40E1-AE35-2876D93DEE43}" type="datetime1">
              <a:rPr lang="de-DE" smtClean="0"/>
              <a:t>21.05.2022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0C9BE-E72C-4CF0-A3DF-149A2F73590B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4481-4EAA-479E-8468-26A33CC366AB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97412-5F82-4370-A44B-124450DCAF59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5C96-DDF7-406E-8A4C-011BDD077942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0A8B9-CEE5-4C8E-A546-100E1EB07701}" type="datetime1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937FB08-320E-4AD1-A49C-D7BC9A1E77F8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8113BE7-EBFD-43EA-917F-80EBFA021C1F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40806B-C8D4-449A-B0E0-896184CABCEC}" type="datetime1">
              <a:rPr lang="de-DE" smtClean="0"/>
              <a:t>21.05.2022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C6ADB54-D6F0-43C1-B95C-601E2FA33711}" type="datetime1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8C23801-30AC-4221-B0BA-B3403E06BB45}" type="datetime1">
              <a:rPr lang="de-DE" smtClean="0"/>
              <a:t>21.05.2022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621349-D84A-49C6-814D-E8B6BCC50D34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5CEF64-E874-4154-8DDD-58BEDCC55658}" type="datetime1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4B93059-B7C0-490E-96D6-54C458308042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BMS Lab - Funktionsdesign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09625" y="2097469"/>
            <a:ext cx="75247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icrosoft JhengHei UI" panose="020B0604030504040204" pitchFamily="34" charset="-120"/>
                <a:cs typeface="+mn-cs"/>
              </a:rPr>
              <a:t>Funktionsdesign und Implementierung</a:t>
            </a:r>
            <a:endParaRPr lang="de-DE" sz="3600" b="1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09625" y="4835649"/>
            <a:ext cx="4440237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David Jung, 766520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/>
                <a:cs typeface="+mn-cs"/>
              </a:rPr>
              <a:t>Mike Schmidt, 765344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Microsoft JhengHei UI" panose="020B0604030504040204" pitchFamily="34" charset="-120"/>
                <a:cs typeface="+mn-cs"/>
              </a:rPr>
              <a:t>Leif Kahler, 766404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947265-7CA0-BD95-E5DF-EF54BB7E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8BC9DD-D804-4AEA-90E2-701D065EBC50}" type="datetime1">
              <a:rPr lang="de-DE" smtClean="0">
                <a:ea typeface="Microsoft JhengHei UI" panose="020B0604030504040204" pitchFamily="34" charset="-120"/>
              </a:rPr>
              <a:t>21.05.2022</a:t>
            </a:fld>
            <a:endParaRPr lang="de-DE">
              <a:ea typeface="Microsoft JhengHei UI" panose="020B0604030504040204" pitchFamily="34" charset="-12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9A22BB-835D-4995-FCA3-14142728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3114675" cy="365125"/>
          </a:xfrm>
        </p:spPr>
        <p:txBody>
          <a:bodyPr/>
          <a:lstStyle/>
          <a:p>
            <a:pPr>
              <a:defRPr/>
            </a:pPr>
            <a:r>
              <a:rPr lang="de-DE">
                <a:ea typeface="Microsoft JhengHei UI" panose="020B0604030504040204" pitchFamily="34" charset="-120"/>
              </a:rPr>
              <a:t>BMS Lab - Funktionsdesign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012F-2B4B-6BAE-C4EA-D6894646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7394" cy="1143000"/>
          </a:xfrm>
        </p:spPr>
        <p:txBody>
          <a:bodyPr/>
          <a:lstStyle/>
          <a:p>
            <a:r>
              <a:rPr lang="de-DE" sz="4000"/>
              <a:t>Weitere (optionale)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A5F914-5B6F-6068-E198-BDC1F817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301-401</a:t>
            </a:r>
          </a:p>
          <a:p>
            <a:r>
              <a:rPr lang="de-DE" sz="2000">
                <a:sym typeface="Wingdings" panose="05000000000000000000" pitchFamily="2" charset="2"/>
              </a:rPr>
              <a:t> Fehlerdiagnose</a:t>
            </a:r>
          </a:p>
          <a:p>
            <a:pPr lvl="1"/>
            <a:r>
              <a:rPr lang="de-DE" sz="1600">
                <a:sym typeface="Wingdings" panose="05000000000000000000" pitchFamily="2" charset="2"/>
              </a:rPr>
              <a:t>Klassifizierung verschiedener Fehler nach Schwere</a:t>
            </a:r>
          </a:p>
          <a:p>
            <a:r>
              <a:rPr lang="de-DE" sz="2000">
                <a:sym typeface="Wingdings" panose="05000000000000000000" pitchFamily="2" charset="2"/>
              </a:rPr>
              <a:t> Informationsausgabe auf Display</a:t>
            </a:r>
          </a:p>
          <a:p>
            <a:pPr lvl="1"/>
            <a:r>
              <a:rPr lang="de-DE" sz="1600"/>
              <a:t>Zellspannungen und -Temperaturen sowie Batteriestrom</a:t>
            </a:r>
          </a:p>
          <a:p>
            <a:pPr lvl="1"/>
            <a:r>
              <a:rPr lang="de-DE" sz="1600"/>
              <a:t>Status der Schütze</a:t>
            </a:r>
          </a:p>
          <a:p>
            <a:pPr lvl="1"/>
            <a:r>
              <a:rPr lang="de-DE" sz="1600"/>
              <a:t>Fehlermeldungen mit passender Grafik</a:t>
            </a:r>
          </a:p>
          <a:p>
            <a:pPr lvl="1"/>
            <a:r>
              <a:rPr lang="de-DE" sz="1600" err="1"/>
              <a:t>Balancing</a:t>
            </a:r>
            <a:r>
              <a:rPr lang="de-DE" sz="1600"/>
              <a:t>-Ströme</a:t>
            </a:r>
          </a:p>
          <a:p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DF0EE-7763-400F-FCB4-6284638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34D775-A577-B07B-7015-7D0E62C4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39259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80159-EE35-9D2D-A4D9-DF4BBA09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18504" cy="1143000"/>
          </a:xfrm>
        </p:spPr>
        <p:txBody>
          <a:bodyPr/>
          <a:lstStyle/>
          <a:p>
            <a:r>
              <a:rPr lang="de-DE" sz="400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BF89F-51AA-B3DA-CD26-7151A07E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sz="2800"/>
              <a:t>Change - Management</a:t>
            </a:r>
          </a:p>
          <a:p>
            <a:pPr marL="514350" indent="-514350">
              <a:buAutoNum type="arabicPeriod"/>
            </a:pPr>
            <a:r>
              <a:rPr lang="de-DE" sz="2800" err="1"/>
              <a:t>Safety</a:t>
            </a:r>
            <a:r>
              <a:rPr lang="de-DE" sz="2800"/>
              <a:t> - Management</a:t>
            </a:r>
          </a:p>
          <a:p>
            <a:pPr marL="914400" lvl="1" indent="-514350">
              <a:buAutoNum type="arabicPeriod"/>
            </a:pPr>
            <a:r>
              <a:rPr lang="de-DE" sz="2400"/>
              <a:t>Spannungsüberwachung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Temperaturüberwachung</a:t>
            </a:r>
          </a:p>
          <a:p>
            <a:pPr marL="914400" lvl="1" indent="-514350">
              <a:buAutoNum type="arabicPeriod"/>
            </a:pPr>
            <a:r>
              <a:rPr lang="de-DE" sz="2400"/>
              <a:t>Batteriestromüberwachung</a:t>
            </a:r>
          </a:p>
          <a:p>
            <a:pPr marL="514350" indent="-514350">
              <a:buAutoNum type="arabicPeriod"/>
            </a:pPr>
            <a:r>
              <a:rPr lang="de-DE" sz="2800" err="1"/>
              <a:t>Cell</a:t>
            </a:r>
            <a:r>
              <a:rPr lang="de-DE" sz="2800"/>
              <a:t> - </a:t>
            </a:r>
            <a:r>
              <a:rPr lang="de-DE" sz="2800" err="1"/>
              <a:t>Balancing</a:t>
            </a:r>
            <a:endParaRPr lang="de-DE" sz="2800"/>
          </a:p>
          <a:p>
            <a:pPr marL="514350" indent="-514350">
              <a:buAutoNum type="arabicPeriod"/>
            </a:pPr>
            <a:r>
              <a:rPr lang="de-DE" sz="2800"/>
              <a:t>Main Loop (Time Management)</a:t>
            </a:r>
          </a:p>
          <a:p>
            <a:pPr marL="514350" indent="-514350">
              <a:buAutoNum type="arabicPeriod"/>
            </a:pPr>
            <a:r>
              <a:rPr lang="de-DE" sz="2800"/>
              <a:t>Weitere (optionale) 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087749-BB41-643E-5636-45BF8D3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6C91B-D455-B0FD-8EB2-FDC8379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39392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385D8-B664-8D27-6522-1A8A1D96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BMS-105: Maximale Zelltemperatur: 50°C </a:t>
            </a:r>
            <a:r>
              <a:rPr lang="de-DE" sz="2000">
                <a:sym typeface="Wingdings" panose="05000000000000000000" pitchFamily="2" charset="2"/>
              </a:rPr>
              <a:t></a:t>
            </a:r>
            <a:r>
              <a:rPr lang="de-DE" sz="2000"/>
              <a:t> 60°C</a:t>
            </a:r>
          </a:p>
          <a:p>
            <a:r>
              <a:rPr lang="de-DE" sz="2000"/>
              <a:t>BMS-106: Minimale Zelltemperatur: 15°C </a:t>
            </a:r>
            <a:r>
              <a:rPr lang="de-DE" sz="2000">
                <a:sym typeface="Wingdings" panose="05000000000000000000" pitchFamily="2" charset="2"/>
              </a:rPr>
              <a:t></a:t>
            </a:r>
            <a:r>
              <a:rPr lang="de-DE" sz="2000"/>
              <a:t> </a:t>
            </a:r>
            <a:r>
              <a:rPr lang="de-DE" sz="2000" strike="sngStrike"/>
              <a:t>15°C</a:t>
            </a:r>
          </a:p>
          <a:p>
            <a:r>
              <a:rPr lang="de-DE" sz="2000"/>
              <a:t>BMS-108: </a:t>
            </a:r>
            <a:r>
              <a:rPr lang="de-DE" sz="2000" strike="sngStrike"/>
              <a:t>Boost 10 Minuten nach Abschaltung wieder freigeben</a:t>
            </a:r>
          </a:p>
          <a:p>
            <a:r>
              <a:rPr lang="de-DE" sz="2000"/>
              <a:t>BMS-110: </a:t>
            </a:r>
            <a:r>
              <a:rPr lang="de-DE" sz="2000" strike="sngStrike"/>
              <a:t>Reaktion auf Grenzüberschreitung innerhalb von 50ms</a:t>
            </a:r>
          </a:p>
          <a:p>
            <a:r>
              <a:rPr lang="de-DE" sz="2000"/>
              <a:t>BMS-202: </a:t>
            </a:r>
            <a:r>
              <a:rPr lang="de-DE" sz="2000" strike="sngStrike"/>
              <a:t>Spannungsdifferenz für 1 Min &gt; 0,2V, dann Balancen bis Differenz für 5 Min &lt; 0,2V </a:t>
            </a:r>
            <a:r>
              <a:rPr lang="de-DE" sz="2000">
                <a:sym typeface="Wingdings" panose="05000000000000000000" pitchFamily="2" charset="2"/>
              </a:rPr>
              <a:t> höchste Spannungsdifferenz zwischen 2 Zellen &gt; 0,2V, dann Balancen bis höchste Spannungsdifferenz zwischen 2 Zellen &lt;= 0,1V</a:t>
            </a:r>
          </a:p>
          <a:p>
            <a:r>
              <a:rPr lang="de-DE" sz="2000">
                <a:sym typeface="Wingdings" panose="05000000000000000000" pitchFamily="2" charset="2"/>
              </a:rPr>
              <a:t>BMS-203: Alle 1000ms überprüfen, ob gebalanced werden muss</a:t>
            </a:r>
            <a:endParaRPr lang="de-DE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</p:spTree>
    <p:extLst>
      <p:ext uri="{BB962C8B-B14F-4D97-AF65-F5344CB8AC3E}">
        <p14:creationId xmlns:p14="http://schemas.microsoft.com/office/powerpoint/2010/main" val="1496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37608-DCF3-7F2B-7FCB-48877C60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5936" cy="1143000"/>
          </a:xfrm>
        </p:spPr>
        <p:txBody>
          <a:bodyPr/>
          <a:lstStyle/>
          <a:p>
            <a:r>
              <a:rPr lang="de-DE" sz="4000"/>
              <a:t>Change Management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56E66-52C7-8FCD-3D61-E2D5B768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E541F-18E8-8B9A-7C65-3A12B0F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6521C6D0-E4F3-C765-B7F7-79E8DB0B9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386791"/>
              </p:ext>
            </p:extLst>
          </p:nvPr>
        </p:nvGraphicFramePr>
        <p:xfrm>
          <a:off x="74815" y="1629296"/>
          <a:ext cx="8969432" cy="4410290"/>
        </p:xfrm>
        <a:graphic>
          <a:graphicData uri="http://schemas.openxmlformats.org/drawingml/2006/table">
            <a:tbl>
              <a:tblPr/>
              <a:tblGrid>
                <a:gridCol w="525552">
                  <a:extLst>
                    <a:ext uri="{9D8B030D-6E8A-4147-A177-3AD203B41FA5}">
                      <a16:colId xmlns:a16="http://schemas.microsoft.com/office/drawing/2014/main" val="1810927256"/>
                    </a:ext>
                  </a:extLst>
                </a:gridCol>
                <a:gridCol w="595627">
                  <a:extLst>
                    <a:ext uri="{9D8B030D-6E8A-4147-A177-3AD203B41FA5}">
                      <a16:colId xmlns:a16="http://schemas.microsoft.com/office/drawing/2014/main" val="3982177814"/>
                    </a:ext>
                  </a:extLst>
                </a:gridCol>
                <a:gridCol w="7848253">
                  <a:extLst>
                    <a:ext uri="{9D8B030D-6E8A-4147-A177-3AD203B41FA5}">
                      <a16:colId xmlns:a16="http://schemas.microsoft.com/office/drawing/2014/main" val="1365954014"/>
                    </a:ext>
                  </a:extLst>
                </a:gridCol>
              </a:tblGrid>
              <a:tr h="23101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23115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</a:t>
                      </a: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Management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55459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3459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73632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28545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7337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60°C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21802"/>
                  </a:ext>
                </a:extLst>
              </a:tr>
              <a:tr h="17897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95936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030446"/>
                  </a:ext>
                </a:extLst>
              </a:tr>
              <a:tr h="205413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in einem Zeitraum von 10 Minuten ein geeignetes Signal an die VCU senden und der Boost wird deaktiviert.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Nach 10 Minuten wird der Boost wieder freigegeben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3327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andauernder </a:t>
                      </a:r>
                      <a:r>
                        <a:rPr lang="de-DE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Übersschreitung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eines oder mehrerer der Grenzwerte die Batterie abschalten, d.h. die Schütze öffnen (BDU).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52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von 50 </a:t>
                      </a:r>
                      <a:r>
                        <a:rPr lang="de-DE" sz="700" b="0" i="0" u="none" strike="sngStrike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reagiert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7243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80877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362250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61758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Sobald die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Spannungsdifferenz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zwischen 2 Zellen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länger als 1 Minute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größer als 0.2V ist, soll so lange gebalanced werden, bis die 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höchste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Differenz </a:t>
                      </a:r>
                      <a:r>
                        <a:rPr lang="de-DE" sz="700" b="0" i="0" u="none" strike="sng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für mindestens 5 Minuten</a:t>
                      </a:r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kleiner gleich 0.1V </a:t>
                      </a: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358707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BMS-203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 soll alle 1000ms überprüft werden, ob die Zellen gebalanced werden müssen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414965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02334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185349"/>
                  </a:ext>
                </a:extLst>
              </a:tr>
              <a:tr h="20936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7524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4018" marR="4018" marT="40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4018" marR="4018" marT="40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78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38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AB18B-0FD0-7600-F083-C505EAA1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5263" cy="1143000"/>
          </a:xfrm>
        </p:spPr>
        <p:txBody>
          <a:bodyPr/>
          <a:lstStyle/>
          <a:p>
            <a:r>
              <a:rPr lang="de-DE" sz="4000"/>
              <a:t>Spannungsüberwachung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8FEDF-6D21-F723-A7DA-F3142D24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101-103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D5805-B3A7-63F7-10DE-40FFAC6E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A3E3A-AEBA-4796-29E7-66D1D1B3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D9C60B-FB9C-9E3B-6DDC-88F75C4DC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" y="2133852"/>
            <a:ext cx="9144000" cy="35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A9545-D293-0BAB-9E88-8A8A1C4A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/>
              <a:t>Temperaturüberwachung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43AF9-C207-7B8A-CB92-3E770518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104-105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78DA91-2389-D593-908C-8FFE520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B7F782-3D06-1B07-C099-C79B476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9BCC1FDC-A8B0-BF05-3CFB-18658F6A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68510"/>
            <a:ext cx="3357349" cy="42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76AD-F441-6A2A-11B1-48C09511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2219" cy="1143000"/>
          </a:xfrm>
        </p:spPr>
        <p:txBody>
          <a:bodyPr/>
          <a:lstStyle/>
          <a:p>
            <a:r>
              <a:rPr lang="de-DE" sz="4000"/>
              <a:t>Batteriestromüberwachung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216E5-AD45-3CA9-20CF-7CDC03B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107-109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92FCD-783B-20A5-73C4-5B524436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83A0E-9189-FCF4-D97E-E43C2277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0910EE-D076-E1E6-1270-EAF53EA99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20" y="1988714"/>
            <a:ext cx="6393263" cy="37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0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9CC2E-A6C2-2567-98B0-63CAFFA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20672" cy="1143000"/>
          </a:xfrm>
        </p:spPr>
        <p:txBody>
          <a:bodyPr/>
          <a:lstStyle/>
          <a:p>
            <a:r>
              <a:rPr lang="de-DE" sz="4000" err="1"/>
              <a:t>Cell</a:t>
            </a:r>
            <a:r>
              <a:rPr lang="de-DE" sz="4000"/>
              <a:t> - </a:t>
            </a:r>
            <a:r>
              <a:rPr lang="de-DE" sz="4000" err="1"/>
              <a:t>Balancing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8B1EE-46BB-EE49-CF16-1E7621CD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201-203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338B79-AEC1-4659-DF40-C2E7D42A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12838-A284-63C7-FB51-B83B5736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5F03AC-BC4A-A3C8-083E-B10ACD59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9" y="2462983"/>
            <a:ext cx="9030005" cy="28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8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AF209-3C45-5E67-8C41-DEF9553A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01819" cy="1143000"/>
          </a:xfrm>
        </p:spPr>
        <p:txBody>
          <a:bodyPr/>
          <a:lstStyle/>
          <a:p>
            <a:r>
              <a:rPr lang="de-DE" sz="4000"/>
              <a:t>Main Loop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63696-79C1-5F80-15F5-45180D6A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/>
              <a:t>Anforderungen: BMS 101, 104, 107, 203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9321A-A1D8-64FE-30E2-75D459D8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CC250-0F2B-454B-BB04-55CD16297F31}" type="datetime1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2F07F-2844-8851-93C8-E05B59DD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BMS Lab - Funktionsdesign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12AA31-7B74-A16E-4162-AE27DBC2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5" y="2200233"/>
            <a:ext cx="8001270" cy="245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048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C5E6C582D1AA43BAF27751C3D140EA" ma:contentTypeVersion="14" ma:contentTypeDescription="Ein neues Dokument erstellen." ma:contentTypeScope="" ma:versionID="dfd9e3120996f1ece0247dfcf46c721e">
  <xsd:schema xmlns:xsd="http://www.w3.org/2001/XMLSchema" xmlns:xs="http://www.w3.org/2001/XMLSchema" xmlns:p="http://schemas.microsoft.com/office/2006/metadata/properties" xmlns:ns3="ad8f1922-f31f-471d-9bd3-92f5adc1fa65" xmlns:ns4="cb03da72-cbb2-43d4-ab44-22c439ee9e73" targetNamespace="http://schemas.microsoft.com/office/2006/metadata/properties" ma:root="true" ma:fieldsID="dfc2393b50b106d7e5d5fcfe0aa0e392" ns3:_="" ns4:_="">
    <xsd:import namespace="ad8f1922-f31f-471d-9bd3-92f5adc1fa65"/>
    <xsd:import namespace="cb03da72-cbb2-43d4-ab44-22c439ee9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f1922-f31f-471d-9bd3-92f5adc1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3da72-cbb2-43d4-ab44-22c439ee9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C74E6-248B-485E-9A08-90BF5DE98A98}">
  <ds:schemaRefs>
    <ds:schemaRef ds:uri="ad8f1922-f31f-471d-9bd3-92f5adc1fa65"/>
    <ds:schemaRef ds:uri="cb03da72-cbb2-43d4-ab44-22c439ee9e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F94F45-2E23-4321-884B-70609BDD8A2C}">
  <ds:schemaRefs>
    <ds:schemaRef ds:uri="ad8f1922-f31f-471d-9bd3-92f5adc1fa65"/>
    <ds:schemaRef ds:uri="cb03da72-cbb2-43d4-ab44-22c439ee9e7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BC2F3B-C3DE-4DAB-ABE0-1C8C43DCF9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Larissa</vt:lpstr>
      <vt:lpstr>Benutzerdefiniertes Design</vt:lpstr>
      <vt:lpstr>PowerPoint Presentation</vt:lpstr>
      <vt:lpstr>Gliederung</vt:lpstr>
      <vt:lpstr>Change Management</vt:lpstr>
      <vt:lpstr>Change Management</vt:lpstr>
      <vt:lpstr>Spannungsüberwachung</vt:lpstr>
      <vt:lpstr>Temperaturüberwachung</vt:lpstr>
      <vt:lpstr>Batteriestromüberwachung</vt:lpstr>
      <vt:lpstr>Cell - Balancing</vt:lpstr>
      <vt:lpstr>Main Loop</vt:lpstr>
      <vt:lpstr>Weitere (optionale)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revision>1</cp:revision>
  <cp:lastPrinted>2014-09-08T07:59:55Z</cp:lastPrinted>
  <dcterms:created xsi:type="dcterms:W3CDTF">2012-12-01T10:20:56Z</dcterms:created>
  <dcterms:modified xsi:type="dcterms:W3CDTF">2022-05-21T13:06:57Z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0x01010078C5E6C582D1AA43BAF27751C3D140EA</vt:lpwstr>
  </property>
</Properties>
</file>