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4"/>
    <p:sldMasterId id="2147483731" r:id="rId5"/>
  </p:sldMasterIdLst>
  <p:notesMasterIdLst>
    <p:notesMasterId r:id="rId16"/>
  </p:notesMasterIdLst>
  <p:sldIdLst>
    <p:sldId id="257" r:id="rId6"/>
    <p:sldId id="332" r:id="rId7"/>
    <p:sldId id="333" r:id="rId8"/>
    <p:sldId id="334" r:id="rId9"/>
    <p:sldId id="336" r:id="rId10"/>
    <p:sldId id="337" r:id="rId11"/>
    <p:sldId id="340" r:id="rId12"/>
    <p:sldId id="338" r:id="rId13"/>
    <p:sldId id="339" r:id="rId14"/>
    <p:sldId id="341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3B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58633-A18C-4EDE-8A28-66C343083A52}" v="1204" dt="2022-05-25T07:34:1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chmidt" userId="7426d1f1f25c6664" providerId="Windows Live" clId="Web-{6AAC7807-6946-4154-9562-BA18854C24BB}"/>
    <pc:docChg chg="modSld">
      <pc:chgData name="mike schmidt" userId="7426d1f1f25c6664" providerId="Windows Live" clId="Web-{6AAC7807-6946-4154-9562-BA18854C24BB}" dt="2022-05-21T13:06:21.282" v="16" actId="14100"/>
      <pc:docMkLst>
        <pc:docMk/>
      </pc:docMkLst>
      <pc:sldChg chg="addSp delSp modSp">
        <pc:chgData name="mike schmidt" userId="7426d1f1f25c6664" providerId="Windows Live" clId="Web-{6AAC7807-6946-4154-9562-BA18854C24BB}" dt="2022-05-21T12:59:42.617" v="11" actId="1076"/>
        <pc:sldMkLst>
          <pc:docMk/>
          <pc:sldMk cId="1614935701" sldId="336"/>
        </pc:sldMkLst>
        <pc:picChg chg="add del mod">
          <ac:chgData name="mike schmidt" userId="7426d1f1f25c6664" providerId="Windows Live" clId="Web-{6AAC7807-6946-4154-9562-BA18854C24BB}" dt="2022-05-21T12:45:18.067" v="3"/>
          <ac:picMkLst>
            <pc:docMk/>
            <pc:sldMk cId="1614935701" sldId="336"/>
            <ac:picMk id="6" creationId="{6345B0D1-405D-2A11-CA5E-744416A2C3DB}"/>
          </ac:picMkLst>
        </pc:picChg>
        <pc:picChg chg="add mod">
          <ac:chgData name="mike schmidt" userId="7426d1f1f25c6664" providerId="Windows Live" clId="Web-{6AAC7807-6946-4154-9562-BA18854C24BB}" dt="2022-05-21T12:45:45.271" v="8" actId="14100"/>
          <ac:picMkLst>
            <pc:docMk/>
            <pc:sldMk cId="1614935701" sldId="336"/>
            <ac:picMk id="7" creationId="{1B5CB923-40B7-8034-A0FA-0B976AB21CD6}"/>
          </ac:picMkLst>
        </pc:picChg>
        <pc:picChg chg="mod">
          <ac:chgData name="mike schmidt" userId="7426d1f1f25c6664" providerId="Windows Live" clId="Web-{6AAC7807-6946-4154-9562-BA18854C24BB}" dt="2022-05-21T12:59:42.617" v="11" actId="1076"/>
          <ac:picMkLst>
            <pc:docMk/>
            <pc:sldMk cId="1614935701" sldId="336"/>
            <ac:picMk id="9" creationId="{B6D9C60B-FB9C-9E3B-6DDC-88F75C4DCDF8}"/>
          </ac:picMkLst>
        </pc:picChg>
      </pc:sldChg>
      <pc:sldChg chg="addSp delSp modSp">
        <pc:chgData name="mike schmidt" userId="7426d1f1f25c6664" providerId="Windows Live" clId="Web-{6AAC7807-6946-4154-9562-BA18854C24BB}" dt="2022-05-21T13:06:21.282" v="16" actId="14100"/>
        <pc:sldMkLst>
          <pc:docMk/>
          <pc:sldMk cId="3011889884" sldId="337"/>
        </pc:sldMkLst>
        <pc:picChg chg="add del mod">
          <ac:chgData name="mike schmidt" userId="7426d1f1f25c6664" providerId="Windows Live" clId="Web-{6AAC7807-6946-4154-9562-BA18854C24BB}" dt="2022-05-21T13:06:09.125" v="12"/>
          <ac:picMkLst>
            <pc:docMk/>
            <pc:sldMk cId="3011889884" sldId="337"/>
            <ac:picMk id="6" creationId="{A8F6DD60-0D85-6001-C4B0-F3A0153F867D}"/>
          </ac:picMkLst>
        </pc:picChg>
        <pc:picChg chg="add mod">
          <ac:chgData name="mike schmidt" userId="7426d1f1f25c6664" providerId="Windows Live" clId="Web-{6AAC7807-6946-4154-9562-BA18854C24BB}" dt="2022-05-21T13:06:21.282" v="16" actId="14100"/>
          <ac:picMkLst>
            <pc:docMk/>
            <pc:sldMk cId="3011889884" sldId="337"/>
            <ac:picMk id="7" creationId="{9BCC1FDC-A8B0-BF05-3CFB-18658F6A4DD6}"/>
          </ac:picMkLst>
        </pc:picChg>
      </pc:sldChg>
    </pc:docChg>
  </pc:docChgLst>
  <pc:docChgLst>
    <pc:chgData name="Leif Kahler" userId="5bc1ec70ba374ba0" providerId="LiveId" clId="{F4958633-A18C-4EDE-8A28-66C343083A52}"/>
    <pc:docChg chg="undo redo custSel addSld delSld modSld sldOrd">
      <pc:chgData name="Leif Kahler" userId="5bc1ec70ba374ba0" providerId="LiveId" clId="{F4958633-A18C-4EDE-8A28-66C343083A52}" dt="2022-05-25T07:34:32.571" v="2680" actId="1076"/>
      <pc:docMkLst>
        <pc:docMk/>
      </pc:docMkLst>
      <pc:sldChg chg="delSp modSp mod">
        <pc:chgData name="Leif Kahler" userId="5bc1ec70ba374ba0" providerId="LiveId" clId="{F4958633-A18C-4EDE-8A28-66C343083A52}" dt="2022-05-25T04:56:07.375" v="2619" actId="1076"/>
        <pc:sldMkLst>
          <pc:docMk/>
          <pc:sldMk cId="0" sldId="257"/>
        </pc:sldMkLst>
        <pc:spChg chg="mod">
          <ac:chgData name="Leif Kahler" userId="5bc1ec70ba374ba0" providerId="LiveId" clId="{F4958633-A18C-4EDE-8A28-66C343083A52}" dt="2022-05-21T13:00:48.598" v="2494" actId="2711"/>
          <ac:spMkLst>
            <pc:docMk/>
            <pc:sldMk cId="0" sldId="257"/>
            <ac:spMk id="3" creationId="{8E947265-7CA0-BD95-E5DF-EF54BB7E0B8E}"/>
          </ac:spMkLst>
        </pc:spChg>
        <pc:spChg chg="mod">
          <ac:chgData name="Leif Kahler" userId="5bc1ec70ba374ba0" providerId="LiveId" clId="{F4958633-A18C-4EDE-8A28-66C343083A52}" dt="2022-05-25T04:56:07.375" v="2619" actId="1076"/>
          <ac:spMkLst>
            <pc:docMk/>
            <pc:sldMk cId="0" sldId="257"/>
            <ac:spMk id="4" creationId="{B89A22BB-835D-4995-FCA3-14142728A677}"/>
          </ac:spMkLst>
        </pc:spChg>
        <pc:spChg chg="del mod">
          <ac:chgData name="Leif Kahler" userId="5bc1ec70ba374ba0" providerId="LiveId" clId="{F4958633-A18C-4EDE-8A28-66C343083A52}" dt="2022-05-21T09:26:59.262" v="173" actId="478"/>
          <ac:spMkLst>
            <pc:docMk/>
            <pc:sldMk cId="0" sldId="257"/>
            <ac:spMk id="7" creationId="{00000000-0000-0000-0000-000000000000}"/>
          </ac:spMkLst>
        </pc:spChg>
        <pc:spChg chg="mod">
          <ac:chgData name="Leif Kahler" userId="5bc1ec70ba374ba0" providerId="LiveId" clId="{F4958633-A18C-4EDE-8A28-66C343083A52}" dt="2022-05-21T13:00:29.353" v="2492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Leif Kahler" userId="5bc1ec70ba374ba0" providerId="LiveId" clId="{F4958633-A18C-4EDE-8A28-66C343083A52}" dt="2022-05-21T13:00:40.323" v="2493" actId="2711"/>
          <ac:spMkLst>
            <pc:docMk/>
            <pc:sldMk cId="0" sldId="257"/>
            <ac:spMk id="30" creationId="{00000000-0000-0000-0000-000000000000}"/>
          </ac:spMkLst>
        </pc:spChg>
      </pc:sldChg>
      <pc:sldChg chg="del">
        <pc:chgData name="Leif Kahler" userId="5bc1ec70ba374ba0" providerId="LiveId" clId="{F4958633-A18C-4EDE-8A28-66C343083A52}" dt="2022-05-21T09:29:51.627" v="204" actId="47"/>
        <pc:sldMkLst>
          <pc:docMk/>
          <pc:sldMk cId="4186470487" sldId="312"/>
        </pc:sldMkLst>
      </pc:sldChg>
      <pc:sldChg chg="del">
        <pc:chgData name="Leif Kahler" userId="5bc1ec70ba374ba0" providerId="LiveId" clId="{F4958633-A18C-4EDE-8A28-66C343083A52}" dt="2022-05-21T09:37:03.723" v="549" actId="47"/>
        <pc:sldMkLst>
          <pc:docMk/>
          <pc:sldMk cId="3380547026" sldId="313"/>
        </pc:sldMkLst>
      </pc:sldChg>
      <pc:sldChg chg="del">
        <pc:chgData name="Leif Kahler" userId="5bc1ec70ba374ba0" providerId="LiveId" clId="{F4958633-A18C-4EDE-8A28-66C343083A52}" dt="2022-05-21T09:37:12.339" v="555" actId="47"/>
        <pc:sldMkLst>
          <pc:docMk/>
          <pc:sldMk cId="366280087" sldId="320"/>
        </pc:sldMkLst>
      </pc:sldChg>
      <pc:sldChg chg="del">
        <pc:chgData name="Leif Kahler" userId="5bc1ec70ba374ba0" providerId="LiveId" clId="{F4958633-A18C-4EDE-8A28-66C343083A52}" dt="2022-05-21T09:37:08.858" v="554" actId="47"/>
        <pc:sldMkLst>
          <pc:docMk/>
          <pc:sldMk cId="2047235880" sldId="321"/>
        </pc:sldMkLst>
      </pc:sldChg>
      <pc:sldChg chg="del">
        <pc:chgData name="Leif Kahler" userId="5bc1ec70ba374ba0" providerId="LiveId" clId="{F4958633-A18C-4EDE-8A28-66C343083A52}" dt="2022-05-21T09:37:07.762" v="553" actId="47"/>
        <pc:sldMkLst>
          <pc:docMk/>
          <pc:sldMk cId="308941867" sldId="322"/>
        </pc:sldMkLst>
      </pc:sldChg>
      <pc:sldChg chg="del">
        <pc:chgData name="Leif Kahler" userId="5bc1ec70ba374ba0" providerId="LiveId" clId="{F4958633-A18C-4EDE-8A28-66C343083A52}" dt="2022-05-21T09:37:06.841" v="552" actId="47"/>
        <pc:sldMkLst>
          <pc:docMk/>
          <pc:sldMk cId="248207474" sldId="323"/>
        </pc:sldMkLst>
      </pc:sldChg>
      <pc:sldChg chg="del">
        <pc:chgData name="Leif Kahler" userId="5bc1ec70ba374ba0" providerId="LiveId" clId="{F4958633-A18C-4EDE-8A28-66C343083A52}" dt="2022-05-21T09:37:05.996" v="551" actId="47"/>
        <pc:sldMkLst>
          <pc:docMk/>
          <pc:sldMk cId="3645526368" sldId="324"/>
        </pc:sldMkLst>
      </pc:sldChg>
      <pc:sldChg chg="del">
        <pc:chgData name="Leif Kahler" userId="5bc1ec70ba374ba0" providerId="LiveId" clId="{F4958633-A18C-4EDE-8A28-66C343083A52}" dt="2022-05-21T09:37:04.927" v="550" actId="47"/>
        <pc:sldMkLst>
          <pc:docMk/>
          <pc:sldMk cId="2368014717" sldId="325"/>
        </pc:sldMkLst>
      </pc:sldChg>
      <pc:sldChg chg="del">
        <pc:chgData name="Leif Kahler" userId="5bc1ec70ba374ba0" providerId="LiveId" clId="{F4958633-A18C-4EDE-8A28-66C343083A52}" dt="2022-05-21T09:37:03.169" v="548" actId="47"/>
        <pc:sldMkLst>
          <pc:docMk/>
          <pc:sldMk cId="1938776808" sldId="326"/>
        </pc:sldMkLst>
      </pc:sldChg>
      <pc:sldChg chg="delSp modSp del mod">
        <pc:chgData name="Leif Kahler" userId="5bc1ec70ba374ba0" providerId="LiveId" clId="{F4958633-A18C-4EDE-8A28-66C343083A52}" dt="2022-05-21T09:43:42.888" v="659" actId="47"/>
        <pc:sldMkLst>
          <pc:docMk/>
          <pc:sldMk cId="2130843515" sldId="327"/>
        </pc:sldMkLst>
        <pc:spChg chg="del mod">
          <ac:chgData name="Leif Kahler" userId="5bc1ec70ba374ba0" providerId="LiveId" clId="{F4958633-A18C-4EDE-8A28-66C343083A52}" dt="2022-05-21T09:29:28.932" v="203"/>
          <ac:spMkLst>
            <pc:docMk/>
            <pc:sldMk cId="2130843515" sldId="327"/>
            <ac:spMk id="2" creationId="{9131DE49-C727-4F53-8CDD-E1BDAE9BD77A}"/>
          </ac:spMkLst>
        </pc:spChg>
        <pc:spChg chg="mod">
          <ac:chgData name="Leif Kahler" userId="5bc1ec70ba374ba0" providerId="LiveId" clId="{F4958633-A18C-4EDE-8A28-66C343083A52}" dt="2022-05-21T09:27:52.764" v="195" actId="207"/>
          <ac:spMkLst>
            <pc:docMk/>
            <pc:sldMk cId="2130843515" sldId="327"/>
            <ac:spMk id="13" creationId="{00000000-0000-0000-0000-000000000000}"/>
          </ac:spMkLst>
        </pc:spChg>
      </pc:sldChg>
      <pc:sldChg chg="del">
        <pc:chgData name="Leif Kahler" userId="5bc1ec70ba374ba0" providerId="LiveId" clId="{F4958633-A18C-4EDE-8A28-66C343083A52}" dt="2022-05-21T09:29:55.987" v="205" actId="47"/>
        <pc:sldMkLst>
          <pc:docMk/>
          <pc:sldMk cId="2817361613" sldId="328"/>
        </pc:sldMkLst>
      </pc:sldChg>
      <pc:sldChg chg="del">
        <pc:chgData name="Leif Kahler" userId="5bc1ec70ba374ba0" providerId="LiveId" clId="{F4958633-A18C-4EDE-8A28-66C343083A52}" dt="2022-05-21T09:37:02.398" v="547" actId="47"/>
        <pc:sldMkLst>
          <pc:docMk/>
          <pc:sldMk cId="2181931018" sldId="330"/>
        </pc:sldMkLst>
      </pc:sldChg>
      <pc:sldChg chg="addSp delSp modSp del mod">
        <pc:chgData name="Leif Kahler" userId="5bc1ec70ba374ba0" providerId="LiveId" clId="{F4958633-A18C-4EDE-8A28-66C343083A52}" dt="2022-05-21T09:38:34.881" v="581" actId="47"/>
        <pc:sldMkLst>
          <pc:docMk/>
          <pc:sldMk cId="3596902940" sldId="331"/>
        </pc:sldMkLst>
        <pc:spChg chg="mod">
          <ac:chgData name="Leif Kahler" userId="5bc1ec70ba374ba0" providerId="LiveId" clId="{F4958633-A18C-4EDE-8A28-66C343083A52}" dt="2022-05-21T09:38:17.758" v="578" actId="403"/>
          <ac:spMkLst>
            <pc:docMk/>
            <pc:sldMk cId="3596902940" sldId="331"/>
            <ac:spMk id="2" creationId="{D679B716-822A-4591-AB21-9D0008657C52}"/>
          </ac:spMkLst>
        </pc:spChg>
        <pc:spChg chg="add mod">
          <ac:chgData name="Leif Kahler" userId="5bc1ec70ba374ba0" providerId="LiveId" clId="{F4958633-A18C-4EDE-8A28-66C343083A52}" dt="2022-05-21T09:38:32.110" v="580" actId="21"/>
          <ac:spMkLst>
            <pc:docMk/>
            <pc:sldMk cId="3596902940" sldId="331"/>
            <ac:spMk id="6" creationId="{8429A2FE-DF4E-68C4-D2C0-0EC6F1CE9410}"/>
          </ac:spMkLst>
        </pc:spChg>
        <pc:spChg chg="del mod">
          <ac:chgData name="Leif Kahler" userId="5bc1ec70ba374ba0" providerId="LiveId" clId="{F4958633-A18C-4EDE-8A28-66C343083A52}" dt="2022-05-21T09:30:06.649" v="249" actId="478"/>
          <ac:spMkLst>
            <pc:docMk/>
            <pc:sldMk cId="3596902940" sldId="331"/>
            <ac:spMk id="8" creationId="{0AC4AE27-B547-4096-B8EB-B3D62C216E00}"/>
          </ac:spMkLst>
        </pc:spChg>
        <pc:graphicFrameChg chg="del mod modGraphic">
          <ac:chgData name="Leif Kahler" userId="5bc1ec70ba374ba0" providerId="LiveId" clId="{F4958633-A18C-4EDE-8A28-66C343083A52}" dt="2022-05-21T09:38:32.110" v="580" actId="21"/>
          <ac:graphicFrameMkLst>
            <pc:docMk/>
            <pc:sldMk cId="3596902940" sldId="331"/>
            <ac:graphicFrameMk id="7" creationId="{FDD1EABC-33F3-4186-BA26-E1E31506B54C}"/>
          </ac:graphicFrameMkLst>
        </pc:graphicFrameChg>
      </pc:sldChg>
      <pc:sldChg chg="modSp new mod">
        <pc:chgData name="Leif Kahler" userId="5bc1ec70ba374ba0" providerId="LiveId" clId="{F4958633-A18C-4EDE-8A28-66C343083A52}" dt="2022-05-21T12:16:28.971" v="2105" actId="20577"/>
        <pc:sldMkLst>
          <pc:docMk/>
          <pc:sldMk cId="3939210586" sldId="332"/>
        </pc:sldMkLst>
        <pc:spChg chg="mod">
          <ac:chgData name="Leif Kahler" userId="5bc1ec70ba374ba0" providerId="LiveId" clId="{F4958633-A18C-4EDE-8A28-66C343083A52}" dt="2022-05-21T10:39:19.908" v="1957" actId="404"/>
          <ac:spMkLst>
            <pc:docMk/>
            <pc:sldMk cId="3939210586" sldId="332"/>
            <ac:spMk id="2" creationId="{0CC80159-EE35-9D2D-A4D9-DF4BBA094DD6}"/>
          </ac:spMkLst>
        </pc:spChg>
        <pc:spChg chg="mod">
          <ac:chgData name="Leif Kahler" userId="5bc1ec70ba374ba0" providerId="LiveId" clId="{F4958633-A18C-4EDE-8A28-66C343083A52}" dt="2022-05-21T12:16:28.971" v="2105" actId="20577"/>
          <ac:spMkLst>
            <pc:docMk/>
            <pc:sldMk cId="3939210586" sldId="332"/>
            <ac:spMk id="3" creationId="{A3BBF89F-51AA-B3DA-CD26-7151A07EFA60}"/>
          </ac:spMkLst>
        </pc:spChg>
      </pc:sldChg>
      <pc:sldChg chg="modSp new mod">
        <pc:chgData name="Leif Kahler" userId="5bc1ec70ba374ba0" providerId="LiveId" clId="{F4958633-A18C-4EDE-8A28-66C343083A52}" dt="2022-05-25T04:58:45.561" v="2665" actId="20577"/>
        <pc:sldMkLst>
          <pc:docMk/>
          <pc:sldMk cId="1496020327" sldId="333"/>
        </pc:sldMkLst>
        <pc:spChg chg="mod">
          <ac:chgData name="Leif Kahler" userId="5bc1ec70ba374ba0" providerId="LiveId" clId="{F4958633-A18C-4EDE-8A28-66C343083A52}" dt="2022-05-21T10:39:17.659" v="1956" actId="404"/>
          <ac:spMkLst>
            <pc:docMk/>
            <pc:sldMk cId="1496020327" sldId="333"/>
            <ac:spMk id="2" creationId="{91637608-DCF3-7F2B-7FCB-48877C60721D}"/>
          </ac:spMkLst>
        </pc:spChg>
        <pc:spChg chg="mod">
          <ac:chgData name="Leif Kahler" userId="5bc1ec70ba374ba0" providerId="LiveId" clId="{F4958633-A18C-4EDE-8A28-66C343083A52}" dt="2022-05-25T04:58:45.561" v="2665" actId="20577"/>
          <ac:spMkLst>
            <pc:docMk/>
            <pc:sldMk cId="1496020327" sldId="333"/>
            <ac:spMk id="3" creationId="{360385D8-B664-8D27-6522-1A8A1D961EE4}"/>
          </ac:spMkLst>
        </pc:spChg>
      </pc:sldChg>
      <pc:sldChg chg="addSp delSp modSp add mod">
        <pc:chgData name="Leif Kahler" userId="5bc1ec70ba374ba0" providerId="LiveId" clId="{F4958633-A18C-4EDE-8A28-66C343083A52}" dt="2022-05-24T15:47:47.340" v="2613" actId="207"/>
        <pc:sldMkLst>
          <pc:docMk/>
          <pc:sldMk cId="3449381336" sldId="334"/>
        </pc:sldMkLst>
        <pc:spChg chg="mod">
          <ac:chgData name="Leif Kahler" userId="5bc1ec70ba374ba0" providerId="LiveId" clId="{F4958633-A18C-4EDE-8A28-66C343083A52}" dt="2022-05-21T10:39:15.328" v="1955" actId="404"/>
          <ac:spMkLst>
            <pc:docMk/>
            <pc:sldMk cId="3449381336" sldId="334"/>
            <ac:spMk id="2" creationId="{91637608-DCF3-7F2B-7FCB-48877C60721D}"/>
          </ac:spMkLst>
        </pc:spChg>
        <pc:spChg chg="del">
          <ac:chgData name="Leif Kahler" userId="5bc1ec70ba374ba0" providerId="LiveId" clId="{F4958633-A18C-4EDE-8A28-66C343083A52}" dt="2022-05-21T09:38:42.628" v="582" actId="478"/>
          <ac:spMkLst>
            <pc:docMk/>
            <pc:sldMk cId="3449381336" sldId="334"/>
            <ac:spMk id="3" creationId="{360385D8-B664-8D27-6522-1A8A1D961EE4}"/>
          </ac:spMkLst>
        </pc:spChg>
        <pc:graphicFrameChg chg="add mod modGraphic">
          <ac:chgData name="Leif Kahler" userId="5bc1ec70ba374ba0" providerId="LiveId" clId="{F4958633-A18C-4EDE-8A28-66C343083A52}" dt="2022-05-24T15:47:47.340" v="2613" actId="207"/>
          <ac:graphicFrameMkLst>
            <pc:docMk/>
            <pc:sldMk cId="3449381336" sldId="334"/>
            <ac:graphicFrameMk id="6" creationId="{6521C6D0-E4F3-C765-B7F7-79E8DB0B963A}"/>
          </ac:graphicFrameMkLst>
        </pc:graphicFrameChg>
      </pc:sldChg>
      <pc:sldChg chg="addSp delSp modSp new del mod setBg">
        <pc:chgData name="Leif Kahler" userId="5bc1ec70ba374ba0" providerId="LiveId" clId="{F4958633-A18C-4EDE-8A28-66C343083A52}" dt="2022-05-21T10:24:19.545" v="1575" actId="2696"/>
        <pc:sldMkLst>
          <pc:docMk/>
          <pc:sldMk cId="1559863332" sldId="335"/>
        </pc:sldMkLst>
        <pc:spChg chg="mod">
          <ac:chgData name="Leif Kahler" userId="5bc1ec70ba374ba0" providerId="LiveId" clId="{F4958633-A18C-4EDE-8A28-66C343083A52}" dt="2022-05-21T10:24:16.834" v="1574" actId="21"/>
          <ac:spMkLst>
            <pc:docMk/>
            <pc:sldMk cId="1559863332" sldId="335"/>
            <ac:spMk id="2" creationId="{AEAB462A-E6A7-345C-4216-DEBD95A77BEF}"/>
          </ac:spMkLst>
        </pc:spChg>
        <pc:spChg chg="del mod">
          <ac:chgData name="Leif Kahler" userId="5bc1ec70ba374ba0" providerId="LiveId" clId="{F4958633-A18C-4EDE-8A28-66C343083A52}" dt="2022-05-21T10:21:04.005" v="1553" actId="478"/>
          <ac:spMkLst>
            <pc:docMk/>
            <pc:sldMk cId="1559863332" sldId="335"/>
            <ac:spMk id="3" creationId="{BE6E0B18-657A-C2F1-C03B-77D2202B1F10}"/>
          </ac:spMkLst>
        </pc:spChg>
        <pc:spChg chg="mod">
          <ac:chgData name="Leif Kahler" userId="5bc1ec70ba374ba0" providerId="LiveId" clId="{F4958633-A18C-4EDE-8A28-66C343083A52}" dt="2022-05-21T10:21:19.644" v="1556" actId="26606"/>
          <ac:spMkLst>
            <pc:docMk/>
            <pc:sldMk cId="1559863332" sldId="335"/>
            <ac:spMk id="4" creationId="{3CCC3CA1-F133-A51E-449C-14854134E915}"/>
          </ac:spMkLst>
        </pc:spChg>
        <pc:spChg chg="mod">
          <ac:chgData name="Leif Kahler" userId="5bc1ec70ba374ba0" providerId="LiveId" clId="{F4958633-A18C-4EDE-8A28-66C343083A52}" dt="2022-05-21T10:21:19.644" v="1556" actId="26606"/>
          <ac:spMkLst>
            <pc:docMk/>
            <pc:sldMk cId="1559863332" sldId="335"/>
            <ac:spMk id="5" creationId="{3B26AFBA-384B-DC3A-486C-705FDC3A1C74}"/>
          </ac:spMkLst>
        </pc:spChg>
        <pc:spChg chg="add del mod">
          <ac:chgData name="Leif Kahler" userId="5bc1ec70ba374ba0" providerId="LiveId" clId="{F4958633-A18C-4EDE-8A28-66C343083A52}" dt="2022-05-21T10:21:06.270" v="1554" actId="478"/>
          <ac:spMkLst>
            <pc:docMk/>
            <pc:sldMk cId="1559863332" sldId="335"/>
            <ac:spMk id="7" creationId="{8B2B279F-EC0D-B6B5-9C91-0F69F63F3765}"/>
          </ac:spMkLst>
        </pc:spChg>
        <pc:picChg chg="add del mod ord">
          <ac:chgData name="Leif Kahler" userId="5bc1ec70ba374ba0" providerId="LiveId" clId="{F4958633-A18C-4EDE-8A28-66C343083A52}" dt="2022-05-21T10:21:56.484" v="1558" actId="478"/>
          <ac:picMkLst>
            <pc:docMk/>
            <pc:sldMk cId="1559863332" sldId="335"/>
            <ac:picMk id="9" creationId="{D0BCC395-8285-F642-D2E9-2FB9C97FF4C8}"/>
          </ac:picMkLst>
        </pc:picChg>
        <pc:picChg chg="add del mod">
          <ac:chgData name="Leif Kahler" userId="5bc1ec70ba374ba0" providerId="LiveId" clId="{F4958633-A18C-4EDE-8A28-66C343083A52}" dt="2022-05-21T10:23:55.773" v="1571" actId="478"/>
          <ac:picMkLst>
            <pc:docMk/>
            <pc:sldMk cId="1559863332" sldId="335"/>
            <ac:picMk id="11" creationId="{EC81B7CB-8C70-341D-E424-E65A6EB52784}"/>
          </ac:picMkLst>
        </pc:picChg>
        <pc:picChg chg="add del mod">
          <ac:chgData name="Leif Kahler" userId="5bc1ec70ba374ba0" providerId="LiveId" clId="{F4958633-A18C-4EDE-8A28-66C343083A52}" dt="2022-05-21T10:23:56.383" v="1572" actId="478"/>
          <ac:picMkLst>
            <pc:docMk/>
            <pc:sldMk cId="1559863332" sldId="335"/>
            <ac:picMk id="13" creationId="{3C885ADF-1173-91D2-7C9A-33E00491C43F}"/>
          </ac:picMkLst>
        </pc:picChg>
      </pc:sldChg>
      <pc:sldChg chg="new del">
        <pc:chgData name="Leif Kahler" userId="5bc1ec70ba374ba0" providerId="LiveId" clId="{F4958633-A18C-4EDE-8A28-66C343083A52}" dt="2022-05-21T09:48:04.031" v="745" actId="2696"/>
        <pc:sldMkLst>
          <pc:docMk/>
          <pc:sldMk cId="3745560847" sldId="335"/>
        </pc:sldMkLst>
      </pc:sldChg>
      <pc:sldChg chg="addSp delSp modSp new mod">
        <pc:chgData name="Leif Kahler" userId="5bc1ec70ba374ba0" providerId="LiveId" clId="{F4958633-A18C-4EDE-8A28-66C343083A52}" dt="2022-05-25T07:30:45.296" v="2674" actId="1076"/>
        <pc:sldMkLst>
          <pc:docMk/>
          <pc:sldMk cId="1614935701" sldId="336"/>
        </pc:sldMkLst>
        <pc:spChg chg="mod">
          <ac:chgData name="Leif Kahler" userId="5bc1ec70ba374ba0" providerId="LiveId" clId="{F4958633-A18C-4EDE-8A28-66C343083A52}" dt="2022-05-21T10:39:11.604" v="1954" actId="404"/>
          <ac:spMkLst>
            <pc:docMk/>
            <pc:sldMk cId="1614935701" sldId="336"/>
            <ac:spMk id="2" creationId="{234AB18B-0FD0-7600-F083-C505EAA17687}"/>
          </ac:spMkLst>
        </pc:spChg>
        <pc:spChg chg="mod">
          <ac:chgData name="Leif Kahler" userId="5bc1ec70ba374ba0" providerId="LiveId" clId="{F4958633-A18C-4EDE-8A28-66C343083A52}" dt="2022-05-21T10:34:04.618" v="1698" actId="404"/>
          <ac:spMkLst>
            <pc:docMk/>
            <pc:sldMk cId="1614935701" sldId="336"/>
            <ac:spMk id="3" creationId="{1AA8FEDF-6D21-F723-A7DA-F3142D24C0BC}"/>
          </ac:spMkLst>
        </pc:spChg>
        <pc:picChg chg="mod">
          <ac:chgData name="Leif Kahler" userId="5bc1ec70ba374ba0" providerId="LiveId" clId="{F4958633-A18C-4EDE-8A28-66C343083A52}" dt="2022-05-21T12:36:35.492" v="2480" actId="1076"/>
          <ac:picMkLst>
            <pc:docMk/>
            <pc:sldMk cId="1614935701" sldId="336"/>
            <ac:picMk id="6" creationId="{6345B0D1-405D-2A11-CA5E-744416A2C3DB}"/>
          </ac:picMkLst>
        </pc:picChg>
        <pc:picChg chg="del mod">
          <ac:chgData name="Leif Kahler" userId="5bc1ec70ba374ba0" providerId="LiveId" clId="{F4958633-A18C-4EDE-8A28-66C343083A52}" dt="2022-05-21T12:55:40.277" v="2482" actId="478"/>
          <ac:picMkLst>
            <pc:docMk/>
            <pc:sldMk cId="1614935701" sldId="336"/>
            <ac:picMk id="7" creationId="{1B5CB923-40B7-8034-A0FA-0B976AB21CD6}"/>
          </ac:picMkLst>
        </pc:picChg>
        <pc:picChg chg="add mod">
          <ac:chgData name="Leif Kahler" userId="5bc1ec70ba374ba0" providerId="LiveId" clId="{F4958633-A18C-4EDE-8A28-66C343083A52}" dt="2022-05-25T07:30:45.296" v="2674" actId="1076"/>
          <ac:picMkLst>
            <pc:docMk/>
            <pc:sldMk cId="1614935701" sldId="336"/>
            <ac:picMk id="8" creationId="{13EA021F-20BC-29C5-06DA-A162AB879582}"/>
          </ac:picMkLst>
        </pc:picChg>
        <pc:picChg chg="add del mod">
          <ac:chgData name="Leif Kahler" userId="5bc1ec70ba374ba0" providerId="LiveId" clId="{F4958633-A18C-4EDE-8A28-66C343083A52}" dt="2022-05-25T07:30:40.647" v="2673" actId="478"/>
          <ac:picMkLst>
            <pc:docMk/>
            <pc:sldMk cId="1614935701" sldId="336"/>
            <ac:picMk id="9" creationId="{B6D9C60B-FB9C-9E3B-6DDC-88F75C4DCDF8}"/>
          </ac:picMkLst>
        </pc:picChg>
      </pc:sldChg>
      <pc:sldChg chg="modSp new mod">
        <pc:chgData name="Leif Kahler" userId="5bc1ec70ba374ba0" providerId="LiveId" clId="{F4958633-A18C-4EDE-8A28-66C343083A52}" dt="2022-05-21T12:59:24.313" v="2488" actId="1076"/>
        <pc:sldMkLst>
          <pc:docMk/>
          <pc:sldMk cId="3011889884" sldId="337"/>
        </pc:sldMkLst>
        <pc:spChg chg="mod">
          <ac:chgData name="Leif Kahler" userId="5bc1ec70ba374ba0" providerId="LiveId" clId="{F4958633-A18C-4EDE-8A28-66C343083A52}" dt="2022-05-21T10:39:08.243" v="1953" actId="404"/>
          <ac:spMkLst>
            <pc:docMk/>
            <pc:sldMk cId="3011889884" sldId="337"/>
            <ac:spMk id="2" creationId="{9FCA9545-D293-0BAB-9E88-8A8A1C4A7D38}"/>
          </ac:spMkLst>
        </pc:spChg>
        <pc:spChg chg="mod">
          <ac:chgData name="Leif Kahler" userId="5bc1ec70ba374ba0" providerId="LiveId" clId="{F4958633-A18C-4EDE-8A28-66C343083A52}" dt="2022-05-21T10:34:57.712" v="1761" actId="20577"/>
          <ac:spMkLst>
            <pc:docMk/>
            <pc:sldMk cId="3011889884" sldId="337"/>
            <ac:spMk id="3" creationId="{23E43AF9-C207-7B8A-CB92-3E7705188645}"/>
          </ac:spMkLst>
        </pc:spChg>
        <pc:picChg chg="mod ord">
          <ac:chgData name="Leif Kahler" userId="5bc1ec70ba374ba0" providerId="LiveId" clId="{F4958633-A18C-4EDE-8A28-66C343083A52}" dt="2022-05-21T12:59:24.313" v="2488" actId="1076"/>
          <ac:picMkLst>
            <pc:docMk/>
            <pc:sldMk cId="3011889884" sldId="337"/>
            <ac:picMk id="6" creationId="{A8F6DD60-0D85-6001-C4B0-F3A0153F867D}"/>
          </ac:picMkLst>
        </pc:picChg>
      </pc:sldChg>
      <pc:sldChg chg="addSp delSp modSp new mod">
        <pc:chgData name="Leif Kahler" userId="5bc1ec70ba374ba0" providerId="LiveId" clId="{F4958633-A18C-4EDE-8A28-66C343083A52}" dt="2022-05-24T15:48:22.507" v="2617" actId="1076"/>
        <pc:sldMkLst>
          <pc:docMk/>
          <pc:sldMk cId="1545081656" sldId="338"/>
        </pc:sldMkLst>
        <pc:spChg chg="mod">
          <ac:chgData name="Leif Kahler" userId="5bc1ec70ba374ba0" providerId="LiveId" clId="{F4958633-A18C-4EDE-8A28-66C343083A52}" dt="2022-05-21T10:39:25.491" v="1958" actId="404"/>
          <ac:spMkLst>
            <pc:docMk/>
            <pc:sldMk cId="1545081656" sldId="338"/>
            <ac:spMk id="2" creationId="{CC69CC2E-A6C2-2567-98B0-63CAFFA583B9}"/>
          </ac:spMkLst>
        </pc:spChg>
        <pc:spChg chg="mod">
          <ac:chgData name="Leif Kahler" userId="5bc1ec70ba374ba0" providerId="LiveId" clId="{F4958633-A18C-4EDE-8A28-66C343083A52}" dt="2022-05-21T10:36:29.676" v="1823" actId="404"/>
          <ac:spMkLst>
            <pc:docMk/>
            <pc:sldMk cId="1545081656" sldId="338"/>
            <ac:spMk id="3" creationId="{8C68B1EE-46BB-EE49-CF16-1E7621CD3BFB}"/>
          </ac:spMkLst>
        </pc:spChg>
        <pc:picChg chg="add del mod">
          <ac:chgData name="Leif Kahler" userId="5bc1ec70ba374ba0" providerId="LiveId" clId="{F4958633-A18C-4EDE-8A28-66C343083A52}" dt="2022-05-24T15:48:16.371" v="2615" actId="478"/>
          <ac:picMkLst>
            <pc:docMk/>
            <pc:sldMk cId="1545081656" sldId="338"/>
            <ac:picMk id="7" creationId="{8F5F03AC-BC4A-A3C8-083E-B10ACD598AD8}"/>
          </ac:picMkLst>
        </pc:picChg>
        <pc:picChg chg="add mod">
          <ac:chgData name="Leif Kahler" userId="5bc1ec70ba374ba0" providerId="LiveId" clId="{F4958633-A18C-4EDE-8A28-66C343083A52}" dt="2022-05-24T15:48:22.507" v="2617" actId="1076"/>
          <ac:picMkLst>
            <pc:docMk/>
            <pc:sldMk cId="1545081656" sldId="338"/>
            <ac:picMk id="8" creationId="{76388511-5446-398F-4EA9-106AD533E227}"/>
          </ac:picMkLst>
        </pc:picChg>
      </pc:sldChg>
      <pc:sldChg chg="addSp delSp modSp new mod">
        <pc:chgData name="Leif Kahler" userId="5bc1ec70ba374ba0" providerId="LiveId" clId="{F4958633-A18C-4EDE-8A28-66C343083A52}" dt="2022-05-25T05:34:01.656" v="2668" actId="1076"/>
        <pc:sldMkLst>
          <pc:docMk/>
          <pc:sldMk cId="1437920486" sldId="339"/>
        </pc:sldMkLst>
        <pc:spChg chg="mod">
          <ac:chgData name="Leif Kahler" userId="5bc1ec70ba374ba0" providerId="LiveId" clId="{F4958633-A18C-4EDE-8A28-66C343083A52}" dt="2022-05-21T10:39:28.627" v="1959" actId="404"/>
          <ac:spMkLst>
            <pc:docMk/>
            <pc:sldMk cId="1437920486" sldId="339"/>
            <ac:spMk id="2" creationId="{FB8AF209-3C45-5E67-8C41-DEF9553A68A4}"/>
          </ac:spMkLst>
        </pc:spChg>
        <pc:spChg chg="mod">
          <ac:chgData name="Leif Kahler" userId="5bc1ec70ba374ba0" providerId="LiveId" clId="{F4958633-A18C-4EDE-8A28-66C343083A52}" dt="2022-05-21T12:00:33.336" v="2010" actId="404"/>
          <ac:spMkLst>
            <pc:docMk/>
            <pc:sldMk cId="1437920486" sldId="339"/>
            <ac:spMk id="3" creationId="{02063696-79C1-5F80-15F5-45180D6A2911}"/>
          </ac:spMkLst>
        </pc:spChg>
        <pc:picChg chg="add del mod">
          <ac:chgData name="Leif Kahler" userId="5bc1ec70ba374ba0" providerId="LiveId" clId="{F4958633-A18C-4EDE-8A28-66C343083A52}" dt="2022-05-25T05:32:08.554" v="2666" actId="478"/>
          <ac:picMkLst>
            <pc:docMk/>
            <pc:sldMk cId="1437920486" sldId="339"/>
            <ac:picMk id="7" creationId="{2F12AA31-7B74-A16E-4162-AE27DBC22197}"/>
          </ac:picMkLst>
        </pc:picChg>
        <pc:picChg chg="add mod">
          <ac:chgData name="Leif Kahler" userId="5bc1ec70ba374ba0" providerId="LiveId" clId="{F4958633-A18C-4EDE-8A28-66C343083A52}" dt="2022-05-25T05:34:01.656" v="2668" actId="1076"/>
          <ac:picMkLst>
            <pc:docMk/>
            <pc:sldMk cId="1437920486" sldId="339"/>
            <ac:picMk id="9" creationId="{BB1B0B50-8186-1622-B44B-3EAA5DBDC756}"/>
          </ac:picMkLst>
        </pc:picChg>
      </pc:sldChg>
      <pc:sldChg chg="addSp delSp modSp new mod">
        <pc:chgData name="Leif Kahler" userId="5bc1ec70ba374ba0" providerId="LiveId" clId="{F4958633-A18C-4EDE-8A28-66C343083A52}" dt="2022-05-25T07:34:32.571" v="2680" actId="1076"/>
        <pc:sldMkLst>
          <pc:docMk/>
          <pc:sldMk cId="3684304728" sldId="340"/>
        </pc:sldMkLst>
        <pc:spChg chg="mod">
          <ac:chgData name="Leif Kahler" userId="5bc1ec70ba374ba0" providerId="LiveId" clId="{F4958633-A18C-4EDE-8A28-66C343083A52}" dt="2022-05-21T10:39:04.872" v="1952" actId="404"/>
          <ac:spMkLst>
            <pc:docMk/>
            <pc:sldMk cId="3684304728" sldId="340"/>
            <ac:spMk id="2" creationId="{883776AD-F441-6A2A-11B1-48C095114EDB}"/>
          </ac:spMkLst>
        </pc:spChg>
        <pc:spChg chg="mod">
          <ac:chgData name="Leif Kahler" userId="5bc1ec70ba374ba0" providerId="LiveId" clId="{F4958633-A18C-4EDE-8A28-66C343083A52}" dt="2022-05-21T10:41:12.448" v="1989" actId="404"/>
          <ac:spMkLst>
            <pc:docMk/>
            <pc:sldMk cId="3684304728" sldId="340"/>
            <ac:spMk id="3" creationId="{A2D216E5-AD45-3CA9-20CF-7CDC03B5A532}"/>
          </ac:spMkLst>
        </pc:spChg>
        <pc:picChg chg="add del mod">
          <ac:chgData name="Leif Kahler" userId="5bc1ec70ba374ba0" providerId="LiveId" clId="{F4958633-A18C-4EDE-8A28-66C343083A52}" dt="2022-05-25T07:34:15.533" v="2675" actId="478"/>
          <ac:picMkLst>
            <pc:docMk/>
            <pc:sldMk cId="3684304728" sldId="340"/>
            <ac:picMk id="7" creationId="{A8A4BB2D-FEDA-AF39-FDA9-986793713838}"/>
          </ac:picMkLst>
        </pc:picChg>
        <pc:picChg chg="add del mod">
          <ac:chgData name="Leif Kahler" userId="5bc1ec70ba374ba0" providerId="LiveId" clId="{F4958633-A18C-4EDE-8A28-66C343083A52}" dt="2022-05-21T11:42:35.802" v="2000" actId="478"/>
          <ac:picMkLst>
            <pc:docMk/>
            <pc:sldMk cId="3684304728" sldId="340"/>
            <ac:picMk id="7" creationId="{F12F3B16-CC90-87FE-5204-643E907ECC15}"/>
          </ac:picMkLst>
        </pc:picChg>
        <pc:picChg chg="add del mod">
          <ac:chgData name="Leif Kahler" userId="5bc1ec70ba374ba0" providerId="LiveId" clId="{F4958633-A18C-4EDE-8A28-66C343083A52}" dt="2022-05-24T15:36:33.295" v="2551" actId="478"/>
          <ac:picMkLst>
            <pc:docMk/>
            <pc:sldMk cId="3684304728" sldId="340"/>
            <ac:picMk id="9" creationId="{C90910EE-D076-E1E6-1270-EAF53EA997DE}"/>
          </ac:picMkLst>
        </pc:picChg>
        <pc:picChg chg="add mod">
          <ac:chgData name="Leif Kahler" userId="5bc1ec70ba374ba0" providerId="LiveId" clId="{F4958633-A18C-4EDE-8A28-66C343083A52}" dt="2022-05-25T07:34:32.571" v="2680" actId="1076"/>
          <ac:picMkLst>
            <pc:docMk/>
            <pc:sldMk cId="3684304728" sldId="340"/>
            <ac:picMk id="9" creationId="{CD5953B5-743D-C196-B05B-D85C71954DFE}"/>
          </ac:picMkLst>
        </pc:picChg>
      </pc:sldChg>
      <pc:sldChg chg="modSp new mod ord">
        <pc:chgData name="Leif Kahler" userId="5bc1ec70ba374ba0" providerId="LiveId" clId="{F4958633-A18C-4EDE-8A28-66C343083A52}" dt="2022-05-25T07:30:14.474" v="2670"/>
        <pc:sldMkLst>
          <pc:docMk/>
          <pc:sldMk cId="3925991104" sldId="341"/>
        </pc:sldMkLst>
        <pc:spChg chg="mod">
          <ac:chgData name="Leif Kahler" userId="5bc1ec70ba374ba0" providerId="LiveId" clId="{F4958633-A18C-4EDE-8A28-66C343083A52}" dt="2022-05-21T12:16:21.192" v="2096" actId="20577"/>
          <ac:spMkLst>
            <pc:docMk/>
            <pc:sldMk cId="3925991104" sldId="341"/>
            <ac:spMk id="2" creationId="{DE1E012F-2B4B-6BAE-C4EA-D68946465B18}"/>
          </ac:spMkLst>
        </pc:spChg>
        <pc:spChg chg="mod">
          <ac:chgData name="Leif Kahler" userId="5bc1ec70ba374ba0" providerId="LiveId" clId="{F4958633-A18C-4EDE-8A28-66C343083A52}" dt="2022-05-21T12:59:48.296" v="2491" actId="20577"/>
          <ac:spMkLst>
            <pc:docMk/>
            <pc:sldMk cId="3925991104" sldId="341"/>
            <ac:spMk id="3" creationId="{C9A5F914-5B6F-6068-E198-BDC1F817CA1B}"/>
          </ac:spMkLst>
        </pc:spChg>
      </pc:sldChg>
    </pc:docChg>
  </pc:docChgLst>
  <pc:docChgLst>
    <pc:chgData name="mike schmidt" userId="7426d1f1f25c6664" providerId="Windows Live" clId="Web-{918C429D-9D21-43A0-A347-14087EFF2081}"/>
    <pc:docChg chg="modSld">
      <pc:chgData name="mike schmidt" userId="7426d1f1f25c6664" providerId="Windows Live" clId="Web-{918C429D-9D21-43A0-A347-14087EFF2081}" dt="2022-05-21T09:55:05.353" v="11" actId="20577"/>
      <pc:docMkLst>
        <pc:docMk/>
      </pc:docMkLst>
      <pc:sldChg chg="modSp">
        <pc:chgData name="mike schmidt" userId="7426d1f1f25c6664" providerId="Windows Live" clId="Web-{918C429D-9D21-43A0-A347-14087EFF2081}" dt="2022-05-21T09:55:05.353" v="11" actId="20577"/>
        <pc:sldMkLst>
          <pc:docMk/>
          <pc:sldMk cId="0" sldId="257"/>
        </pc:sldMkLst>
        <pc:spChg chg="mod">
          <ac:chgData name="mike schmidt" userId="7426d1f1f25c6664" providerId="Windows Live" clId="Web-{918C429D-9D21-43A0-A347-14087EFF2081}" dt="2022-05-21T09:55:05.353" v="11" actId="20577"/>
          <ac:spMkLst>
            <pc:docMk/>
            <pc:sldMk cId="0" sldId="257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B4C47F-C586-4901-926A-C856912AE988}" type="datetimeFigureOut">
              <a:rPr lang="de-DE"/>
              <a:pPr>
                <a:defRPr/>
              </a:pPr>
              <a:t>25.05.2022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F7F342-0716-4092-87FC-C89E60B0035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T</a:t>
            </a:r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E4B919-2CCE-4311-8139-C00D4EB3AC4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5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A10D7F-EE0C-4848-8A75-A7A45C22C8C1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4A283-44BF-458C-B5B3-BDD8CDA99E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B910511-CFBE-48C9-B594-AD5A3B264BCC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EEDEF-1FAB-4A4A-8DCD-0D0D0381B26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IPL_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404813"/>
            <a:ext cx="138747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67F8838-4B7C-4BBB-A034-446435A00996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F5DF-C58D-42C5-896D-03E3C71F22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33841-B4C2-4DFA-AC65-0BFA049A3B32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DF81-0B67-40A2-A4C9-E6F7ADD23D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4A735-CADB-4BE6-9A57-CA4E979A95E8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4BAE0-8BC5-47AF-88DF-E5BBC2BF2A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3154E-98BF-4511-8464-BD38BED54588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B0454-D68C-4489-A79E-5C448361C2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EF44E-9B86-4A95-8EF9-FF5B72E54B7A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22DC3-7D0A-4919-A1BA-166533B9C3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D3BC0-57C0-40EA-8F33-1034F40B8A35}" type="datetime1">
              <a:rPr lang="de-DE" smtClean="0"/>
              <a:t>25.05.2022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1F7F8-8832-4D42-A800-9CC083D15A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9424-7EDD-4BBC-AABD-07BE080B48D9}" type="datetime1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CCD3C-4B03-4EBF-8AC5-85572E5417E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DEA8A-0F14-4E62-8DD2-D1465B4463AC}" type="datetime1">
              <a:rPr lang="de-DE" smtClean="0"/>
              <a:t>25.05.2022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A9847-8CBE-4365-8C89-76AB39BDAD5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7E217-35EF-4A36-A72A-53EEFBBBFC81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82B1-4597-41D8-BA7C-A454490795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02A9696-0130-4772-AE6A-F85964DCA772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28ECD-1486-4417-BA78-D304824819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2C9B9-F05E-4E44-A514-DFC8F1927795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9DDDA-548A-4AD0-A3CA-9FA1DA717D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2ECD7-9B1D-444D-A6CB-17E429537AA7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2FD12-D038-4611-B690-AE493577DF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A2141-236B-474A-870E-F636EFF82B52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747E8-C3D8-4DC7-85AF-8F5A0AE713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D6A42-2069-44E8-870B-13D57192CFD7}" type="datetime1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63C2-AAE2-49E5-B1ED-13993F2000C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3B901CC-E0BA-409A-AC35-D13428611E50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FCB6D-CDCF-469D-A49E-B836712025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5E549ED-0D13-4CC8-9A4A-0E95FF0EF2B0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F3067-09BF-4E24-8B23-BC41FFC7CE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9A27676-D44A-4913-9A5E-CB1CE1C00223}" type="datetime1">
              <a:rPr lang="de-DE" smtClean="0"/>
              <a:t>25.05.2022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2B95-71EB-4C72-9263-2CD128226B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B655468-D206-40C5-92C7-C74EC3FFAE44}" type="datetime1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1334-1715-48F5-86D8-C5F6937126F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E96B3E1-7D2E-4341-811B-D6BC6A336DB4}" type="datetime1">
              <a:rPr lang="de-DE" smtClean="0"/>
              <a:t>25.05.2022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19FFB-0DB4-453C-B00B-2B511DC3CE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C2C56AA-EC2D-41D2-B408-F1F7573161FB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C3DEB-B9F8-459C-9020-F845E4E9734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E045CC8-804C-4E11-82D5-C168C183F625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005C1-8D62-4042-A4FD-2E5CFECC1E1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43EEB-216E-4CB3-A0DC-E8E3CB1FEE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4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31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331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EE28AC-BACE-40CF-AF11-61815E3C1015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680C80-78D2-4082-8983-1BE4C90353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15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  <p:sldLayoutId id="2147483743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03968"/>
            <a:ext cx="2979624" cy="2602615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09625" y="2097469"/>
            <a:ext cx="752475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Microsoft JhengHei UI" panose="020B0604030504040204" pitchFamily="34" charset="-120"/>
                <a:cs typeface="+mn-cs"/>
              </a:rPr>
              <a:t>Funktionsdesign und Implementierung</a:t>
            </a:r>
            <a:endParaRPr lang="de-DE" sz="3600" b="1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09625" y="4835649"/>
            <a:ext cx="4440237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 panose="020B0604030504040204" pitchFamily="34" charset="-120"/>
                <a:cs typeface="+mn-cs"/>
              </a:rPr>
              <a:t>David Jung, 766520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/>
                <a:cs typeface="+mn-cs"/>
              </a:rPr>
              <a:t>Mike Schmidt, 765344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 panose="020B0604030504040204" pitchFamily="34" charset="-120"/>
                <a:cs typeface="+mn-cs"/>
              </a:rPr>
              <a:t>Leif Kahler, 766404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9" y="386892"/>
            <a:ext cx="2148525" cy="851886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732240" y="386892"/>
            <a:ext cx="504056" cy="161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E012F-2B4B-6BAE-C4EA-D6894646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07394" cy="1143000"/>
          </a:xfrm>
        </p:spPr>
        <p:txBody>
          <a:bodyPr/>
          <a:lstStyle/>
          <a:p>
            <a:r>
              <a:rPr lang="de-DE" sz="4000"/>
              <a:t>Weitere (optionale)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5F914-5B6F-6068-E198-BDC1F817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301-401</a:t>
            </a:r>
          </a:p>
          <a:p>
            <a:r>
              <a:rPr lang="de-DE" sz="2000">
                <a:sym typeface="Wingdings" panose="05000000000000000000" pitchFamily="2" charset="2"/>
              </a:rPr>
              <a:t> Fehlerdiagnose</a:t>
            </a:r>
          </a:p>
          <a:p>
            <a:pPr lvl="1"/>
            <a:r>
              <a:rPr lang="de-DE" sz="1600">
                <a:sym typeface="Wingdings" panose="05000000000000000000" pitchFamily="2" charset="2"/>
              </a:rPr>
              <a:t>Klassifizierung verschiedener Fehler nach Schwere</a:t>
            </a:r>
          </a:p>
          <a:p>
            <a:r>
              <a:rPr lang="de-DE" sz="2000">
                <a:sym typeface="Wingdings" panose="05000000000000000000" pitchFamily="2" charset="2"/>
              </a:rPr>
              <a:t> Informationsausgabe auf Display</a:t>
            </a:r>
          </a:p>
          <a:p>
            <a:pPr lvl="1"/>
            <a:r>
              <a:rPr lang="de-DE" sz="1600"/>
              <a:t>Zellspannungen und -Temperaturen sowie Batteriestrom</a:t>
            </a:r>
          </a:p>
          <a:p>
            <a:pPr lvl="1"/>
            <a:r>
              <a:rPr lang="de-DE" sz="1600"/>
              <a:t>Status der Schütze</a:t>
            </a:r>
          </a:p>
          <a:p>
            <a:pPr lvl="1"/>
            <a:r>
              <a:rPr lang="de-DE" sz="1600"/>
              <a:t>Fehlermeldungen mit passender Grafik</a:t>
            </a:r>
          </a:p>
          <a:p>
            <a:pPr lvl="1"/>
            <a:r>
              <a:rPr lang="de-DE" sz="1600" err="1"/>
              <a:t>Balancing</a:t>
            </a:r>
            <a:r>
              <a:rPr lang="de-DE" sz="1600"/>
              <a:t>-Ströme</a:t>
            </a:r>
          </a:p>
          <a:p>
            <a:endParaRPr lang="de-DE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DF0EE-7763-400F-FCB4-62846382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6542B6-D101-4AB6-A42E-730E5A6322A1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34D775-A577-B07B-7015-7D0E62C4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0CB860-740A-154C-1CA7-1FDBF2E1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99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80159-EE35-9D2D-A4D9-DF4BBA09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504" cy="1143000"/>
          </a:xfrm>
        </p:spPr>
        <p:txBody>
          <a:bodyPr/>
          <a:lstStyle/>
          <a:p>
            <a:r>
              <a:rPr lang="de-DE" sz="400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BF89F-51AA-B3DA-CD26-7151A07E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z="2800"/>
              <a:t>Change - Management</a:t>
            </a:r>
          </a:p>
          <a:p>
            <a:pPr marL="514350" indent="-514350">
              <a:buAutoNum type="arabicPeriod"/>
            </a:pPr>
            <a:r>
              <a:rPr lang="de-DE" sz="2800" err="1"/>
              <a:t>Safety</a:t>
            </a:r>
            <a:r>
              <a:rPr lang="de-DE" sz="2800"/>
              <a:t> - Management</a:t>
            </a:r>
          </a:p>
          <a:p>
            <a:pPr marL="914400" lvl="1" indent="-514350">
              <a:buAutoNum type="arabicPeriod"/>
            </a:pPr>
            <a:r>
              <a:rPr lang="de-DE" sz="2400"/>
              <a:t>Spannungsüberwachung</a:t>
            </a:r>
          </a:p>
          <a:p>
            <a:pPr marL="914400" lvl="1" indent="-514350">
              <a:buAutoNum type="arabicPeriod"/>
            </a:pPr>
            <a:r>
              <a:rPr lang="de-DE" sz="2400"/>
              <a:t>Temperaturüberwachung</a:t>
            </a:r>
          </a:p>
          <a:p>
            <a:pPr marL="914400" lvl="1" indent="-514350">
              <a:buAutoNum type="arabicPeriod"/>
            </a:pPr>
            <a:r>
              <a:rPr lang="de-DE" sz="2400"/>
              <a:t>Batteriestromüberwachung</a:t>
            </a:r>
          </a:p>
          <a:p>
            <a:pPr marL="514350" indent="-514350">
              <a:buAutoNum type="arabicPeriod"/>
            </a:pPr>
            <a:r>
              <a:rPr lang="de-DE" sz="2800" err="1"/>
              <a:t>Cell</a:t>
            </a:r>
            <a:r>
              <a:rPr lang="de-DE" sz="2800"/>
              <a:t> - </a:t>
            </a:r>
            <a:r>
              <a:rPr lang="de-DE" sz="2800" err="1"/>
              <a:t>Balancing</a:t>
            </a:r>
            <a:endParaRPr lang="de-DE" sz="2800"/>
          </a:p>
          <a:p>
            <a:pPr marL="514350" indent="-514350">
              <a:buAutoNum type="arabicPeriod"/>
            </a:pPr>
            <a:r>
              <a:rPr lang="de-DE" sz="2800"/>
              <a:t>Main Loop (Time Management)</a:t>
            </a:r>
          </a:p>
          <a:p>
            <a:pPr marL="514350" indent="-514350">
              <a:buAutoNum type="arabicPeriod"/>
            </a:pPr>
            <a:r>
              <a:rPr lang="de-DE" sz="2800"/>
              <a:t>Weitere (optionale) Features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087749-BB41-643E-5636-45BF8D36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1A3C86-CB7B-4B3E-9A65-5CEE45D87E28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C6C91B-D455-B0FD-8EB2-FDC83795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B0480-0BCD-7038-C1FF-B6C15500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21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37608-DCF3-7F2B-7FCB-48877C60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5936" cy="1143000"/>
          </a:xfrm>
        </p:spPr>
        <p:txBody>
          <a:bodyPr/>
          <a:lstStyle/>
          <a:p>
            <a:r>
              <a:rPr lang="de-DE" sz="4000"/>
              <a:t>Change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385D8-B664-8D27-6522-1A8A1D96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BMS-105: Maximale Zelltemperatur: 50°C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60°C</a:t>
            </a:r>
          </a:p>
          <a:p>
            <a:r>
              <a:rPr lang="de-DE" sz="2000" dirty="0"/>
              <a:t>BMS-106: Minimale Zelltemperatur: 15°C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</a:t>
            </a:r>
            <a:r>
              <a:rPr lang="de-DE" sz="2000" strike="sngStrike" dirty="0"/>
              <a:t>15°C</a:t>
            </a:r>
          </a:p>
          <a:p>
            <a:r>
              <a:rPr lang="de-DE" sz="2000" dirty="0"/>
              <a:t>BMS-108: </a:t>
            </a:r>
            <a:r>
              <a:rPr lang="de-DE" sz="2000" strike="sngStrike" dirty="0"/>
              <a:t>Boost 10 Minuten nach Abschaltung wieder freigeben</a:t>
            </a:r>
          </a:p>
          <a:p>
            <a:r>
              <a:rPr lang="de-DE" sz="2000" dirty="0"/>
              <a:t>BMS-110: </a:t>
            </a:r>
            <a:r>
              <a:rPr lang="de-DE" sz="2000" strike="sngStrike" dirty="0"/>
              <a:t>Reaktion auf Grenzüberschreitung innerhalb von 50ms</a:t>
            </a:r>
          </a:p>
          <a:p>
            <a:r>
              <a:rPr lang="de-DE" sz="2000" dirty="0"/>
              <a:t>BMS-202: </a:t>
            </a:r>
            <a:r>
              <a:rPr lang="de-DE" sz="2000" strike="sngStrike" dirty="0"/>
              <a:t>Spannungsdifferenz für 1 Min &gt; 0,2V, dann Balancen bis Differenz für 5 Min &lt; 0,2V </a:t>
            </a:r>
            <a:r>
              <a:rPr lang="de-DE" sz="2000" dirty="0">
                <a:sym typeface="Wingdings" panose="05000000000000000000" pitchFamily="2" charset="2"/>
              </a:rPr>
              <a:t> höchste Spannungsdifferenz zwischen 2 Zellen &gt; 0,3V und höchste Zellspannung &gt; 4,1V, dann Balancen bis höchste Spannungsdifferenz zwischen 2 Zellen &lt;= 0,1V</a:t>
            </a:r>
          </a:p>
          <a:p>
            <a:r>
              <a:rPr lang="de-DE" sz="2000" dirty="0">
                <a:sym typeface="Wingdings" panose="05000000000000000000" pitchFamily="2" charset="2"/>
              </a:rPr>
              <a:t>BMS-203: Alle 1000ms überprüfen, ob </a:t>
            </a:r>
            <a:r>
              <a:rPr lang="de-DE" sz="2000">
                <a:sym typeface="Wingdings" panose="05000000000000000000" pitchFamily="2" charset="2"/>
              </a:rPr>
              <a:t>gebalanced</a:t>
            </a:r>
            <a:r>
              <a:rPr lang="de-DE" sz="2000" dirty="0">
                <a:sym typeface="Wingdings" panose="05000000000000000000" pitchFamily="2" charset="2"/>
              </a:rPr>
              <a:t> werden muss</a:t>
            </a: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56E66-52C7-8FCD-3D61-E2D5B768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D49CFD-8064-41B4-9D78-100E634E2FD2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E541F-18E8-8B9A-7C65-3A12B0FB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D46EEA-B920-06F2-1F41-E35E0663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0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37608-DCF3-7F2B-7FCB-48877C60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5936" cy="1143000"/>
          </a:xfrm>
        </p:spPr>
        <p:txBody>
          <a:bodyPr/>
          <a:lstStyle/>
          <a:p>
            <a:r>
              <a:rPr lang="de-DE" sz="4000"/>
              <a:t>Change 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56E66-52C7-8FCD-3D61-E2D5B768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68911-BA84-4FA5-8F46-36773CCD8474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E541F-18E8-8B9A-7C65-3A12B0FB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6521C6D0-E4F3-C765-B7F7-79E8DB0B9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670535"/>
              </p:ext>
            </p:extLst>
          </p:nvPr>
        </p:nvGraphicFramePr>
        <p:xfrm>
          <a:off x="74815" y="1629296"/>
          <a:ext cx="8969432" cy="4418308"/>
        </p:xfrm>
        <a:graphic>
          <a:graphicData uri="http://schemas.openxmlformats.org/drawingml/2006/table">
            <a:tbl>
              <a:tblPr/>
              <a:tblGrid>
                <a:gridCol w="525552">
                  <a:extLst>
                    <a:ext uri="{9D8B030D-6E8A-4147-A177-3AD203B41FA5}">
                      <a16:colId xmlns:a16="http://schemas.microsoft.com/office/drawing/2014/main" val="1810927256"/>
                    </a:ext>
                  </a:extLst>
                </a:gridCol>
                <a:gridCol w="595627">
                  <a:extLst>
                    <a:ext uri="{9D8B030D-6E8A-4147-A177-3AD203B41FA5}">
                      <a16:colId xmlns:a16="http://schemas.microsoft.com/office/drawing/2014/main" val="3982177814"/>
                    </a:ext>
                  </a:extLst>
                </a:gridCol>
                <a:gridCol w="7848253">
                  <a:extLst>
                    <a:ext uri="{9D8B030D-6E8A-4147-A177-3AD203B41FA5}">
                      <a16:colId xmlns:a16="http://schemas.microsoft.com/office/drawing/2014/main" val="1365954014"/>
                    </a:ext>
                  </a:extLst>
                </a:gridCol>
              </a:tblGrid>
              <a:tr h="23101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Anforderungs-Beschreibung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23115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</a:t>
                      </a: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Management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55459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Spannung aller Zellen überwachen und mindestens alle 100 ms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3459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BMS-102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Zellspannungen über 4.2 V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273632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BMS-103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Zellspannungen unter 2.5 V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28545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BMS-104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Temperatur aller Zellen überwachen und mindestes alle 100 ms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7337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BMS-105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Zelltemperaturen über </a:t>
                      </a:r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60°C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1802"/>
                  </a:ext>
                </a:extLst>
              </a:tr>
              <a:tr h="17897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BMS-106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Zelltemperaturen unter 15°C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95936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BMS-107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den Strom der Traktionsbatterie überwachen und mindestens alle 100 </a:t>
                      </a:r>
                      <a:r>
                        <a:rPr lang="de-DE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030446"/>
                  </a:ext>
                </a:extLst>
              </a:tr>
              <a:tr h="20541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BMS-108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des Batteriestroms (400A) länger als 2 min in einem Zeitraum von 10 Minuten ein geeignetes Signal an die VCU senden und der Boost wird deaktiviert. </a:t>
                      </a:r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Nach 10 Minuten wird der Boost wieder freigegeben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3327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BMS-109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andauernder </a:t>
                      </a:r>
                      <a:r>
                        <a:rPr lang="de-DE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Übersschreitung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eines oder mehrerer der Grenzwerte die Batterie abschalten, d.h. die Schütze öffnen (BDU).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9752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BMS-110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Auf ein Überschreiten der genannten Grenzen muss spätestens innerhalb von 50 </a:t>
                      </a:r>
                      <a:r>
                        <a:rPr lang="de-DE" sz="700" b="0" i="0" u="none" strike="sng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reagiert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72430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diesem Projekt ist keine Betrachtung der ISO 26262 und damit keine ASIL Klassifizierung notwendig.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808778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Cell-Balancing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62250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einem auseinanderdriften der Zellspannungen entgegen wirken, d.h. die Zellen müssen gebalanced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61758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BMS-202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Sobald die 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höchste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Spannungsdifferenz 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zwischen 2 Zellen </a:t>
                      </a:r>
                      <a:r>
                        <a:rPr lang="de-DE" sz="700" b="0" i="0" u="none" strike="sng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länger als 1 Minute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größer als 0.3V ist 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und die höchste Zellspannung &gt; 4,1V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soll so lange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gebalanced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werden, bis die 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höchste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Differenz </a:t>
                      </a:r>
                      <a:r>
                        <a:rPr lang="de-DE" sz="700" b="0" i="0" u="none" strike="sng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für mindestens 5 Minuten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kleiner gleich 0.1V 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5870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BMS-203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 soll alle 1000ms überprüft werden, ob die Zellen gebalanced werden müssen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1496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Fehlerdiagnose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023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die Zellspannungen und Temperaturen auf Fehler wie Kabelbrüche und Kurzschlüsse hin untersuchen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185349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Informationsdarstellung auf Display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7524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alle notwendigen Informationen auf dem Display darstellen. Dazu ist ein Konzept auszuarbeiten und vorzuschlagen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783390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B76FFA-D858-17B5-6D7C-3C6BE00E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8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AB18B-0FD0-7600-F083-C505EAA1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5263" cy="1143000"/>
          </a:xfrm>
        </p:spPr>
        <p:txBody>
          <a:bodyPr/>
          <a:lstStyle/>
          <a:p>
            <a:r>
              <a:rPr lang="de-DE" sz="4000"/>
              <a:t>Spannungsüberwachung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8FEDF-6D21-F723-A7DA-F3142D24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101-103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4D5805-B3A7-63F7-10DE-40FFAC6E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A141D-71B5-40C2-ABBA-1C78E21254DF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8A3E3A-AEBA-4796-29E7-66D1D1B3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7C40F-A51F-19FD-5933-A0A950B7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3EA021F-20BC-29C5-06DA-A162AB879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0109"/>
            <a:ext cx="9144000" cy="352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3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A9545-D293-0BAB-9E88-8A8A1C4A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0672" cy="1143000"/>
          </a:xfrm>
        </p:spPr>
        <p:txBody>
          <a:bodyPr/>
          <a:lstStyle/>
          <a:p>
            <a:r>
              <a:rPr lang="de-DE" sz="4000"/>
              <a:t>Temperaturüberwachung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E43AF9-C207-7B8A-CB92-3E770518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104-105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8DA91-2389-D593-908C-8FFE5204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7847FD-B1B4-43FE-9511-1892FF739895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B7F782-3D06-1B07-C099-C79B4763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9BCC1FDC-A8B0-BF05-3CFB-18658F6A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68510"/>
            <a:ext cx="3357349" cy="428575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702038-B345-0101-4FFC-EE333A3F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88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776AD-F441-6A2A-11B1-48C09511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2219" cy="1143000"/>
          </a:xfrm>
        </p:spPr>
        <p:txBody>
          <a:bodyPr/>
          <a:lstStyle/>
          <a:p>
            <a:r>
              <a:rPr lang="de-DE" sz="4000"/>
              <a:t>Batteriestromüberwachung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D216E5-AD45-3CA9-20CF-7CDC03B5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107-109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92FCD-783B-20A5-73C4-5B524436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42FF6A-8536-4BE2-A08F-9CCF760A60D7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83A0E-9189-FCF4-D97E-E43C2277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60677-F356-2127-2796-B7CEF509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5953B5-743D-C196-B05B-D85C71954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1" y="1925247"/>
            <a:ext cx="7679721" cy="415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0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9CC2E-A6C2-2567-98B0-63CAFFA5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0672" cy="1143000"/>
          </a:xfrm>
        </p:spPr>
        <p:txBody>
          <a:bodyPr/>
          <a:lstStyle/>
          <a:p>
            <a:r>
              <a:rPr lang="de-DE" sz="4000" err="1"/>
              <a:t>Cell</a:t>
            </a:r>
            <a:r>
              <a:rPr lang="de-DE" sz="4000"/>
              <a:t> - </a:t>
            </a:r>
            <a:r>
              <a:rPr lang="de-DE" sz="4000" err="1"/>
              <a:t>Balancing</a:t>
            </a:r>
            <a:endParaRPr lang="de-DE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8B1EE-46BB-EE49-CF16-1E7621CD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201-203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338B79-AEC1-4659-DF40-C2E7D42A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040283-E1E2-499D-957F-C68FD4F9D5DD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12838-A284-63C7-FB51-B83B5736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388511-5446-398F-4EA9-106AD533E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8699"/>
            <a:ext cx="9144000" cy="304616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112E9-12D9-5CC0-802A-F5C692C6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08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AF209-3C45-5E67-8C41-DEF9553A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01819" cy="1143000"/>
          </a:xfrm>
        </p:spPr>
        <p:txBody>
          <a:bodyPr/>
          <a:lstStyle/>
          <a:p>
            <a:r>
              <a:rPr lang="de-DE" sz="4000"/>
              <a:t>Main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063696-79C1-5F80-15F5-45180D6A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101, 104, 107, 203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9321A-A1D8-64FE-30E2-75D459D8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AAE07-B103-4F76-AE65-FEFF2B895387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2F07F-2844-8851-93C8-E05B59DD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1F632-AD70-4A61-C440-87ECA627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1B0B50-8186-1622-B44B-3EAA5DBDC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3408"/>
            <a:ext cx="9144000" cy="22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204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C5E6C582D1AA43BAF27751C3D140EA" ma:contentTypeVersion="14" ma:contentTypeDescription="Ein neues Dokument erstellen." ma:contentTypeScope="" ma:versionID="dfd9e3120996f1ece0247dfcf46c721e">
  <xsd:schema xmlns:xsd="http://www.w3.org/2001/XMLSchema" xmlns:xs="http://www.w3.org/2001/XMLSchema" xmlns:p="http://schemas.microsoft.com/office/2006/metadata/properties" xmlns:ns3="ad8f1922-f31f-471d-9bd3-92f5adc1fa65" xmlns:ns4="cb03da72-cbb2-43d4-ab44-22c439ee9e73" targetNamespace="http://schemas.microsoft.com/office/2006/metadata/properties" ma:root="true" ma:fieldsID="dfc2393b50b106d7e5d5fcfe0aa0e392" ns3:_="" ns4:_="">
    <xsd:import namespace="ad8f1922-f31f-471d-9bd3-92f5adc1fa65"/>
    <xsd:import namespace="cb03da72-cbb2-43d4-ab44-22c439ee9e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8f1922-f31f-471d-9bd3-92f5adc1f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3da72-cbb2-43d4-ab44-22c439ee9e7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F94F45-2E23-4321-884B-70609BDD8A2C}">
  <ds:schemaRefs>
    <ds:schemaRef ds:uri="ad8f1922-f31f-471d-9bd3-92f5adc1fa65"/>
    <ds:schemaRef ds:uri="cb03da72-cbb2-43d4-ab44-22c439ee9e7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DEC74E6-248B-485E-9A08-90BF5DE98A98}">
  <ds:schemaRefs>
    <ds:schemaRef ds:uri="ad8f1922-f31f-471d-9bd3-92f5adc1fa65"/>
    <ds:schemaRef ds:uri="cb03da72-cbb2-43d4-ab44-22c439ee9e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2BC2F3B-C3DE-4DAB-ABE0-1C8C43DCF9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640</Words>
  <Application>Microsoft Office PowerPoint</Application>
  <PresentationFormat>Bildschirmpräsentation (4:3)</PresentationFormat>
  <Paragraphs>132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Larissa</vt:lpstr>
      <vt:lpstr>Benutzerdefiniertes Design</vt:lpstr>
      <vt:lpstr>PowerPoint-Präsentation</vt:lpstr>
      <vt:lpstr>Gliederung</vt:lpstr>
      <vt:lpstr>Change Management</vt:lpstr>
      <vt:lpstr>Change Management</vt:lpstr>
      <vt:lpstr>Spannungsüberwachung</vt:lpstr>
      <vt:lpstr>Temperaturüberwachung</vt:lpstr>
      <vt:lpstr>Batteriestromüberwachung</vt:lpstr>
      <vt:lpstr>Cell - Balancing</vt:lpstr>
      <vt:lpstr>Main Loop</vt:lpstr>
      <vt:lpstr>Weitere (optionale)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toto</dc:creator>
  <cp:lastModifiedBy>Leif Kahler</cp:lastModifiedBy>
  <cp:revision>1</cp:revision>
  <cp:lastPrinted>2014-09-08T07:59:55Z</cp:lastPrinted>
  <dcterms:created xsi:type="dcterms:W3CDTF">2012-12-01T10:20:56Z</dcterms:created>
  <dcterms:modified xsi:type="dcterms:W3CDTF">2022-05-25T07:34:33Z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0x01010078C5E6C582D1AA43BAF27751C3D140EA</vt:lpwstr>
  </property>
</Properties>
</file>