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1" r:id="rId2"/>
  </p:sldMasterIdLst>
  <p:notesMasterIdLst>
    <p:notesMasterId r:id="rId15"/>
  </p:notesMasterIdLst>
  <p:sldIdLst>
    <p:sldId id="257" r:id="rId3"/>
    <p:sldId id="327" r:id="rId4"/>
    <p:sldId id="312" r:id="rId5"/>
    <p:sldId id="328" r:id="rId6"/>
    <p:sldId id="320" r:id="rId7"/>
    <p:sldId id="321" r:id="rId8"/>
    <p:sldId id="322" r:id="rId9"/>
    <p:sldId id="323" r:id="rId10"/>
    <p:sldId id="324" r:id="rId11"/>
    <p:sldId id="325" r:id="rId12"/>
    <p:sldId id="313" r:id="rId13"/>
    <p:sldId id="326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3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A0DAE-418E-4FE2-A9FE-B3BC6D9F5060}" v="404" dt="2022-05-16T15:20:01.294"/>
    <p1510:client id="{3DA7AF10-077F-4C89-A53A-85262A8354D0}" v="590" dt="2022-05-16T15:26:39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5025" autoAdjust="0"/>
  </p:normalViewPr>
  <p:slideViewPr>
    <p:cSldViewPr>
      <p:cViewPr>
        <p:scale>
          <a:sx n="90" d="100"/>
          <a:sy n="90" d="100"/>
        </p:scale>
        <p:origin x="888" y="-129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B4C47F-C586-4901-926A-C856912AE988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F7F342-0716-4092-87FC-C89E60B003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4B919-2CCE-4311-8139-C00D4EB3AC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A283-44BF-458C-B5B3-BDD8CDA99E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EDEF-1FAB-4A4A-8DCD-0D0D0381B2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IPL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404813"/>
            <a:ext cx="1387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F5DF-C58D-42C5-896D-03E3C71F22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D59D-45EB-41EE-9CE7-446AA4BF6B70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DF81-0B67-40A2-A4C9-E6F7ADD23D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80F3-D7C1-4EE2-8E31-431BF41891AA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BAE0-8BC5-47AF-88DF-E5BBC2BF2A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6D0CF-C9B1-4ED2-A1F3-B8FF519D356A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B0454-D68C-4489-A79E-5C448361C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1BDE-2590-47E7-AC31-C2D968851B9B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22DC3-7D0A-4919-A1BA-166533B9C3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04A0-482F-4133-A642-594AB41BD1CC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F7F8-8832-4D42-A800-9CC083D15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A9599-CF51-40AA-BCBF-F6ECC4205D49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CD3C-4B03-4EBF-8AC5-85572E5417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47A2-447F-409B-AD7F-1549F86541C4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A9847-8CBE-4365-8C89-76AB39BDAD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AE640-9889-4452-9967-8821820DE12F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82B1-4597-41D8-BA7C-A45449079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8ECD-1486-4417-BA78-D304824819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7948E-73EE-4A95-96E5-C97E927751F0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DDDA-548A-4AD0-A3CA-9FA1DA717D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64F08-F9FF-45C3-B5DB-DAAB532A18D3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FD12-D038-4611-B690-AE493577DF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EC14C-0554-4C81-B078-1BC863E40799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747E8-C3D8-4DC7-85AF-8F5A0AE713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92BBE-2B92-4495-86B6-425837E30F42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63C2-AAE2-49E5-B1ED-13993F2000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CB6D-CDCF-469D-A49E-B83671202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3067-09BF-4E24-8B23-BC41FFC7CE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2B95-71EB-4C72-9263-2CD128226B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1334-1715-48F5-86D8-C5F6937126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9FFB-0DB4-453C-B00B-2B511DC3CE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C3DEB-B9F8-459C-9020-F845E4E973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05C1-8D62-4042-A4FD-2E5CFECC1E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43EEB-216E-4CB3-A0DC-E8E3CB1FEE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4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31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B43E57-89E0-4572-A2BA-3D2A8FF7F419}" type="datetimeFigureOut">
              <a:rPr lang="de-DE"/>
              <a:pPr>
                <a:defRPr/>
              </a:pPr>
              <a:t>16.05.2022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80C80-78D2-4082-8983-1BE4C90353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5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4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03968"/>
            <a:ext cx="2979624" cy="2602615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27088" y="1785010"/>
            <a:ext cx="752475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u="sng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Requirements</a:t>
            </a:r>
            <a:r>
              <a:rPr lang="de-DE" sz="4000" u="sng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&amp;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u="sng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Software Architektur</a:t>
            </a:r>
            <a:endParaRPr lang="de-DE" sz="3600" u="sng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D8EA2-BCBC-4B1B-A8B6-EAA28E765765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defRPr/>
              </a:pPr>
              <a:t>1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27088" y="3645024"/>
            <a:ext cx="360045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Ersteller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	766718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	766568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Datum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	16.05.2022</a:t>
            </a:r>
            <a:endParaRPr lang="de-DE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339752" y="438420"/>
            <a:ext cx="432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9" y="386892"/>
            <a:ext cx="2148525" cy="85188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732240" y="386892"/>
            <a:ext cx="504056" cy="161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6</a:t>
            </a:r>
          </a:p>
          <a:p>
            <a:pPr algn="ctr"/>
            <a:endParaRPr lang="de-DE" sz="1400" dirty="0"/>
          </a:p>
          <a:p>
            <a:pPr algn="ctr"/>
            <a:r>
              <a:rPr lang="de-DE" dirty="0"/>
              <a:t>Vehicle Control Unit</a:t>
            </a:r>
          </a:p>
          <a:p>
            <a:pPr algn="ctr"/>
            <a:r>
              <a:rPr lang="de-DE" dirty="0"/>
              <a:t>(VCU)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>
            <a:cxnSpLocks/>
          </p:cNvCxnSpPr>
          <p:nvPr/>
        </p:nvCxnSpPr>
        <p:spPr>
          <a:xfrm>
            <a:off x="1131188" y="287523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10x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Die VCU verarbeitet die Informationen des </a:t>
            </a:r>
            <a:r>
              <a:rPr lang="de-DE" sz="1600" dirty="0" err="1"/>
              <a:t>Safety</a:t>
            </a:r>
            <a:r>
              <a:rPr lang="de-DE" sz="1600" dirty="0"/>
              <a:t> Controllers und gibt diese an das VCU Display und an den Inverter weiter.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092220" y="2590557"/>
            <a:ext cx="1743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Nachricht von </a:t>
            </a:r>
            <a:r>
              <a:rPr lang="de-DE" sz="1600" dirty="0" err="1">
                <a:solidFill>
                  <a:srgbClr val="0070C0"/>
                </a:solidFill>
              </a:rPr>
              <a:t>Safety</a:t>
            </a:r>
            <a:r>
              <a:rPr lang="de-DE" sz="1600" dirty="0">
                <a:solidFill>
                  <a:srgbClr val="0070C0"/>
                </a:solidFill>
              </a:rPr>
              <a:t> Controller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Display (VCU)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>
            <a:cxnSpLocks/>
          </p:cNvCxnSpPr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Inverter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Requirements</a:t>
            </a:r>
            <a:r>
              <a:rPr lang="de-DE" sz="1200" dirty="0"/>
              <a:t>:</a:t>
            </a:r>
          </a:p>
          <a:p>
            <a:r>
              <a:rPr lang="de-DE" sz="1200" dirty="0"/>
              <a:t>BMS-101 bis BMS-111</a:t>
            </a:r>
          </a:p>
        </p:txBody>
      </p:sp>
    </p:spTree>
    <p:extLst>
      <p:ext uri="{BB962C8B-B14F-4D97-AF65-F5344CB8AC3E}">
        <p14:creationId xmlns:p14="http://schemas.microsoft.com/office/powerpoint/2010/main" val="236801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Software Architektur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9ABA64-3363-6B79-8EF6-9422A7070E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444" y="1593544"/>
            <a:ext cx="3271056" cy="1044838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AA8A70F-5AC3-3FB0-F91D-EB73290E601F}"/>
              </a:ext>
            </a:extLst>
          </p:cNvPr>
          <p:cNvCxnSpPr/>
          <p:nvPr/>
        </p:nvCxnSpPr>
        <p:spPr>
          <a:xfrm>
            <a:off x="143508" y="2656565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D2D8386-C8AA-7E66-DE45-F1E5C5A0C795}"/>
              </a:ext>
            </a:extLst>
          </p:cNvPr>
          <p:cNvCxnSpPr/>
          <p:nvPr/>
        </p:nvCxnSpPr>
        <p:spPr>
          <a:xfrm>
            <a:off x="143508" y="3861048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A0990F9-6EA5-89A9-EF08-039F1724F062}"/>
              </a:ext>
            </a:extLst>
          </p:cNvPr>
          <p:cNvCxnSpPr/>
          <p:nvPr/>
        </p:nvCxnSpPr>
        <p:spPr>
          <a:xfrm>
            <a:off x="143508" y="5085184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32ADE64-7257-822A-CEE3-89AB117008F3}"/>
              </a:ext>
            </a:extLst>
          </p:cNvPr>
          <p:cNvSpPr txBox="1"/>
          <p:nvPr/>
        </p:nvSpPr>
        <p:spPr>
          <a:xfrm>
            <a:off x="179513" y="1886039"/>
            <a:ext cx="216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Sicherheits-Schicht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6368781-2A25-DF4A-999A-725AB6360056}"/>
              </a:ext>
            </a:extLst>
          </p:cNvPr>
          <p:cNvSpPr txBox="1"/>
          <p:nvPr/>
        </p:nvSpPr>
        <p:spPr>
          <a:xfrm>
            <a:off x="179513" y="305647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-</a:t>
            </a:r>
            <a:r>
              <a:rPr lang="de-DE" dirty="0" err="1"/>
              <a:t>Balancing</a:t>
            </a:r>
            <a:r>
              <a:rPr lang="de-DE" dirty="0"/>
              <a:t>-Schicht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DC0CBA9-9D7F-A876-8221-5E489D75A9D6}"/>
              </a:ext>
            </a:extLst>
          </p:cNvPr>
          <p:cNvSpPr txBox="1"/>
          <p:nvPr/>
        </p:nvSpPr>
        <p:spPr>
          <a:xfrm>
            <a:off x="179512" y="42609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Informations-Schicht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BB8406F-D5BD-49A7-CA6A-2D1F12F9B7B4}"/>
              </a:ext>
            </a:extLst>
          </p:cNvPr>
          <p:cNvSpPr txBox="1"/>
          <p:nvPr/>
        </p:nvSpPr>
        <p:spPr>
          <a:xfrm>
            <a:off x="179512" y="548509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Vehicle-Control-Unit-Schicht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FCDA3DF-28C4-8D58-5857-C5BCB54EB9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788" y="2780928"/>
            <a:ext cx="3322711" cy="9561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EBA4ECF-445C-3C73-F4D8-3BD3A6AA98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739" y="1610729"/>
            <a:ext cx="3402261" cy="9541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ADFF31B-82F4-C439-E036-B71FDFF45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003864"/>
            <a:ext cx="3312368" cy="96411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8EF6AFD-9706-E584-1F23-0F1874988C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0215" y="4024176"/>
            <a:ext cx="3316632" cy="96835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69B30B1-1759-29BC-AF94-9306628900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788" y="5246939"/>
            <a:ext cx="3312368" cy="9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373106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Software Architektur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C43D45-4FD9-0BB9-E62D-9C3547DD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97" y="1611029"/>
            <a:ext cx="7345966" cy="3801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A91DFD6-25BB-1831-2C3C-3C6E7081A83E}"/>
              </a:ext>
            </a:extLst>
          </p:cNvPr>
          <p:cNvSpPr/>
          <p:nvPr/>
        </p:nvSpPr>
        <p:spPr>
          <a:xfrm>
            <a:off x="3707904" y="5877272"/>
            <a:ext cx="1728191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Basic Software</a:t>
            </a:r>
          </a:p>
        </p:txBody>
      </p:sp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23071E10-14AB-441A-410B-DDBC3FE9473C}"/>
              </a:ext>
            </a:extLst>
          </p:cNvPr>
          <p:cNvSpPr/>
          <p:nvPr/>
        </p:nvSpPr>
        <p:spPr>
          <a:xfrm rot="16200000">
            <a:off x="3808930" y="5567437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ABA7FF95-6388-B571-54DD-FC11E246F4ED}"/>
              </a:ext>
            </a:extLst>
          </p:cNvPr>
          <p:cNvSpPr/>
          <p:nvPr/>
        </p:nvSpPr>
        <p:spPr>
          <a:xfrm rot="16200000">
            <a:off x="4562068" y="5567437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718E5D37-A6BB-C2BF-637D-F9D6154D4E01}"/>
              </a:ext>
            </a:extLst>
          </p:cNvPr>
          <p:cNvSpPr/>
          <p:nvPr/>
        </p:nvSpPr>
        <p:spPr>
          <a:xfrm rot="16200000">
            <a:off x="4185499" y="5567437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B3FB5ED2-046A-22CE-1E87-206DD5982018}"/>
              </a:ext>
            </a:extLst>
          </p:cNvPr>
          <p:cNvSpPr/>
          <p:nvPr/>
        </p:nvSpPr>
        <p:spPr>
          <a:xfrm rot="16200000">
            <a:off x="4938638" y="5567438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77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Gliederung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131DE49-C727-4F53-8CDD-E1BDAE9BD77A}"/>
              </a:ext>
            </a:extLst>
          </p:cNvPr>
          <p:cNvSpPr txBox="1"/>
          <p:nvPr/>
        </p:nvSpPr>
        <p:spPr>
          <a:xfrm>
            <a:off x="827584" y="2149703"/>
            <a:ext cx="7488832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err="1"/>
              <a:t>Reqirements</a:t>
            </a:r>
            <a:endParaRPr lang="de-DE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Unsere Änderungen und Ergänzungen</a:t>
            </a:r>
          </a:p>
          <a:p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Komponenten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Software Architektur</a:t>
            </a:r>
            <a:endParaRPr lang="de-DE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Schichtmodell</a:t>
            </a:r>
          </a:p>
        </p:txBody>
      </p:sp>
    </p:spTree>
    <p:extLst>
      <p:ext uri="{BB962C8B-B14F-4D97-AF65-F5344CB8AC3E}">
        <p14:creationId xmlns:p14="http://schemas.microsoft.com/office/powerpoint/2010/main" val="213084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err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Requirements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AD8744-9A20-3849-6585-48FDA5B98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30018"/>
              </p:ext>
            </p:extLst>
          </p:nvPr>
        </p:nvGraphicFramePr>
        <p:xfrm>
          <a:off x="323529" y="1876256"/>
          <a:ext cx="8568951" cy="3744413"/>
        </p:xfrm>
        <a:graphic>
          <a:graphicData uri="http://schemas.openxmlformats.org/drawingml/2006/table">
            <a:tbl>
              <a:tblPr/>
              <a:tblGrid>
                <a:gridCol w="524630">
                  <a:extLst>
                    <a:ext uri="{9D8B030D-6E8A-4147-A177-3AD203B41FA5}">
                      <a16:colId xmlns:a16="http://schemas.microsoft.com/office/drawing/2014/main" val="1877899779"/>
                    </a:ext>
                  </a:extLst>
                </a:gridCol>
                <a:gridCol w="568349">
                  <a:extLst>
                    <a:ext uri="{9D8B030D-6E8A-4147-A177-3AD203B41FA5}">
                      <a16:colId xmlns:a16="http://schemas.microsoft.com/office/drawing/2014/main" val="1018962982"/>
                    </a:ext>
                  </a:extLst>
                </a:gridCol>
                <a:gridCol w="7475972">
                  <a:extLst>
                    <a:ext uri="{9D8B030D-6E8A-4147-A177-3AD203B41FA5}">
                      <a16:colId xmlns:a16="http://schemas.microsoft.com/office/drawing/2014/main" val="583714656"/>
                    </a:ext>
                  </a:extLst>
                </a:gridCol>
              </a:tblGrid>
              <a:tr h="20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39575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Management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6063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0656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96745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89311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3564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50°C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6557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90078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52870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2662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bei andauernder Überschreitung eines oder mehrerer der Grenzwerte die Batterie abschalten, d.h. die Schütze öffnen (BDU).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89280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50 ms reagiert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41232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11558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4677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81310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Anforderung des Balancings soll einmal pro Sekunde an die BSW gesendet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4780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7505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37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50059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3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err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Requirements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AD8744-9A20-3849-6585-48FDA5B98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60614"/>
              </p:ext>
            </p:extLst>
          </p:nvPr>
        </p:nvGraphicFramePr>
        <p:xfrm>
          <a:off x="323529" y="1876256"/>
          <a:ext cx="8568951" cy="3744413"/>
        </p:xfrm>
        <a:graphic>
          <a:graphicData uri="http://schemas.openxmlformats.org/drawingml/2006/table">
            <a:tbl>
              <a:tblPr/>
              <a:tblGrid>
                <a:gridCol w="524630">
                  <a:extLst>
                    <a:ext uri="{9D8B030D-6E8A-4147-A177-3AD203B41FA5}">
                      <a16:colId xmlns:a16="http://schemas.microsoft.com/office/drawing/2014/main" val="1877899779"/>
                    </a:ext>
                  </a:extLst>
                </a:gridCol>
                <a:gridCol w="568349">
                  <a:extLst>
                    <a:ext uri="{9D8B030D-6E8A-4147-A177-3AD203B41FA5}">
                      <a16:colId xmlns:a16="http://schemas.microsoft.com/office/drawing/2014/main" val="1018962982"/>
                    </a:ext>
                  </a:extLst>
                </a:gridCol>
                <a:gridCol w="7475972">
                  <a:extLst>
                    <a:ext uri="{9D8B030D-6E8A-4147-A177-3AD203B41FA5}">
                      <a16:colId xmlns:a16="http://schemas.microsoft.com/office/drawing/2014/main" val="583714656"/>
                    </a:ext>
                  </a:extLst>
                </a:gridCol>
              </a:tblGrid>
              <a:tr h="20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39575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Management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6063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mindestens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0656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96745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89311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mindestes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3564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Zelltemperaturen über 50°C 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6557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90078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mindestens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52870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Das BMS muss bei Überschreitung des Batteriestroms (400A) länger als 2 min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2662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bei andauernder Überschreitung eines oder mehrerer der Grenzwerte die Batterie abschalten, d.h. die Schütze öffnen (BDU).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89280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50 ms reagiert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41232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11558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4677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81310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Anforderung des Balancings soll einmal pro Sekunde an die BSW gesendet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4780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7505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37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50059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3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6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1</a:t>
            </a:r>
          </a:p>
          <a:p>
            <a:pPr algn="ctr"/>
            <a:endParaRPr lang="de-DE" sz="1400" dirty="0"/>
          </a:p>
          <a:p>
            <a:pPr algn="ctr"/>
            <a:r>
              <a:rPr lang="de-DE" dirty="0" err="1"/>
              <a:t>Safety</a:t>
            </a:r>
            <a:r>
              <a:rPr lang="de-DE" dirty="0"/>
              <a:t> Controller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31188" y="220877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31188" y="277758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31188" y="3250866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10x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Der </a:t>
            </a:r>
            <a:r>
              <a:rPr lang="de-DE" sz="1600" dirty="0" err="1"/>
              <a:t>Safety</a:t>
            </a:r>
            <a:r>
              <a:rPr lang="de-DE" sz="1600" dirty="0"/>
              <a:t> Controller überwacht alle Batterieparameter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Sobald die vorgegebenen Grenzwerte überschritten werden muss der Controller innerhalb 50ms reagieren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Über die BDU müssen die Schütze getrennt werden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31188" y="190138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31188" y="244237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31188" y="288556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Ansteuerung Schützte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Nachricht an VCU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Requirements</a:t>
            </a:r>
            <a:r>
              <a:rPr lang="de-DE" sz="1200" dirty="0"/>
              <a:t>:</a:t>
            </a:r>
          </a:p>
          <a:p>
            <a:r>
              <a:rPr lang="de-DE" sz="1200" dirty="0"/>
              <a:t>BMS-101 bis BMS-111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2831029-8746-DB53-113D-998A9EECF5A5}"/>
              </a:ext>
            </a:extLst>
          </p:cNvPr>
          <p:cNvCxnSpPr/>
          <p:nvPr/>
        </p:nvCxnSpPr>
        <p:spPr>
          <a:xfrm>
            <a:off x="1131188" y="372062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8DAE128-799A-0EB2-C293-52896FB2A9E5}"/>
              </a:ext>
            </a:extLst>
          </p:cNvPr>
          <p:cNvSpPr txBox="1"/>
          <p:nvPr/>
        </p:nvSpPr>
        <p:spPr>
          <a:xfrm>
            <a:off x="1049425" y="3450850"/>
            <a:ext cx="1593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Nachricht Fehlerdiagnose</a:t>
            </a:r>
          </a:p>
        </p:txBody>
      </p:sp>
    </p:spTree>
    <p:extLst>
      <p:ext uri="{BB962C8B-B14F-4D97-AF65-F5344CB8AC3E}">
        <p14:creationId xmlns:p14="http://schemas.microsoft.com/office/powerpoint/2010/main" val="36628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2</a:t>
            </a:r>
          </a:p>
          <a:p>
            <a:pPr algn="ctr"/>
            <a:endParaRPr lang="de-DE" sz="1400" dirty="0"/>
          </a:p>
          <a:p>
            <a:pPr algn="ctr"/>
            <a:r>
              <a:rPr lang="de-DE" dirty="0" err="1"/>
              <a:t>Cell-Balancing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93608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Das </a:t>
            </a:r>
            <a:r>
              <a:rPr lang="de-DE" sz="1600" dirty="0" err="1"/>
              <a:t>Cell-Balancing</a:t>
            </a:r>
            <a:r>
              <a:rPr lang="de-DE" sz="1600" dirty="0"/>
              <a:t> überwacht die Zellparameter und teilt diese Parameter mit der Basis Software (BSW)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Dem Auseinanderdriften der Zellspannungen soll mittels Ansteuerung des dafür zuständigen Aktors (Transistor) entgegengewirkt werden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7891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5839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Ansteuerung (Transistoren) für </a:t>
            </a:r>
            <a:r>
              <a:rPr lang="de-DE" sz="1600" dirty="0" err="1">
                <a:solidFill>
                  <a:srgbClr val="FF0000"/>
                </a:solidFill>
              </a:rPr>
              <a:t>Balancing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Nachricht an BSW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Requirements</a:t>
            </a:r>
            <a:r>
              <a:rPr lang="de-DE" sz="1200" dirty="0"/>
              <a:t>:</a:t>
            </a:r>
          </a:p>
          <a:p>
            <a:r>
              <a:rPr lang="de-DE" sz="1200" dirty="0"/>
              <a:t>BMS-201bis BMS-202</a:t>
            </a:r>
          </a:p>
        </p:txBody>
      </p:sp>
    </p:spTree>
    <p:extLst>
      <p:ext uri="{BB962C8B-B14F-4D97-AF65-F5344CB8AC3E}">
        <p14:creationId xmlns:p14="http://schemas.microsoft.com/office/powerpoint/2010/main" val="204723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373106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3</a:t>
            </a:r>
          </a:p>
          <a:p>
            <a:pPr algn="ctr"/>
            <a:endParaRPr lang="de-DE" sz="1400" dirty="0"/>
          </a:p>
          <a:p>
            <a:pPr algn="ctr"/>
            <a:r>
              <a:rPr lang="de-DE" dirty="0"/>
              <a:t>Fehlerdiagnose</a:t>
            </a:r>
          </a:p>
          <a:p>
            <a:pPr algn="ctr"/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Die Komponente soll das System auf Kabelbrüche und Kurzschlüsse untersuchen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Bei erkannten Fehler soll ein Nachricht an den </a:t>
            </a:r>
            <a:r>
              <a:rPr lang="de-DE" sz="1600" dirty="0" err="1"/>
              <a:t>Safety</a:t>
            </a:r>
            <a:r>
              <a:rPr lang="de-DE" sz="1600" dirty="0"/>
              <a:t> Controller gesendet werden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10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55021" y="288006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26048" y="2595389"/>
            <a:ext cx="183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Nachricht an </a:t>
            </a:r>
            <a:r>
              <a:rPr lang="de-DE" sz="1600" dirty="0" err="1">
                <a:solidFill>
                  <a:srgbClr val="0070C0"/>
                </a:solidFill>
              </a:rPr>
              <a:t>Safety</a:t>
            </a:r>
            <a:r>
              <a:rPr lang="de-DE" sz="1600" dirty="0">
                <a:solidFill>
                  <a:srgbClr val="0070C0"/>
                </a:solidFill>
              </a:rPr>
              <a:t> 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Requirements</a:t>
            </a:r>
            <a:r>
              <a:rPr lang="de-DE" sz="1200" dirty="0"/>
              <a:t>:</a:t>
            </a:r>
          </a:p>
          <a:p>
            <a:r>
              <a:rPr lang="de-DE" sz="1200" dirty="0"/>
              <a:t>BMS-301</a:t>
            </a:r>
          </a:p>
        </p:txBody>
      </p:sp>
    </p:spTree>
    <p:extLst>
      <p:ext uri="{BB962C8B-B14F-4D97-AF65-F5344CB8AC3E}">
        <p14:creationId xmlns:p14="http://schemas.microsoft.com/office/powerpoint/2010/main" val="30894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4</a:t>
            </a:r>
          </a:p>
          <a:p>
            <a:pPr algn="ctr"/>
            <a:endParaRPr lang="de-DE" sz="1400" dirty="0"/>
          </a:p>
          <a:p>
            <a:pPr algn="ctr"/>
            <a:r>
              <a:rPr lang="de-DE" dirty="0"/>
              <a:t>Parameterberechnung </a:t>
            </a:r>
          </a:p>
          <a:p>
            <a:pPr algn="ctr"/>
            <a:r>
              <a:rPr lang="de-DE" dirty="0"/>
              <a:t>und</a:t>
            </a:r>
          </a:p>
          <a:p>
            <a:pPr algn="ctr"/>
            <a:r>
              <a:rPr lang="de-DE" dirty="0"/>
              <a:t>Aufbereitung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Die Daten der Sensoren werden für die Darstellung auf dem Display aufbereitet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Daten werden für Weiterverarbeitung aufbereitet (Parse-Funktion)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007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B312783-02EE-5A3A-A619-9B3594BCD13C}"/>
              </a:ext>
            </a:extLst>
          </p:cNvPr>
          <p:cNvCxnSpPr/>
          <p:nvPr/>
        </p:nvCxnSpPr>
        <p:spPr>
          <a:xfrm>
            <a:off x="5940152" y="2353945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769E909-74B4-49AA-1A2A-68CB85930B35}"/>
              </a:ext>
            </a:extLst>
          </p:cNvPr>
          <p:cNvCxnSpPr/>
          <p:nvPr/>
        </p:nvCxnSpPr>
        <p:spPr>
          <a:xfrm>
            <a:off x="5940152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F3E9BA8-D616-0283-6441-4EDD7BCE5CE7}"/>
              </a:ext>
            </a:extLst>
          </p:cNvPr>
          <p:cNvCxnSpPr/>
          <p:nvPr/>
        </p:nvCxnSpPr>
        <p:spPr>
          <a:xfrm>
            <a:off x="5940152" y="3432937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D884F74-6624-F0DC-3E60-C207719AB2A2}"/>
              </a:ext>
            </a:extLst>
          </p:cNvPr>
          <p:cNvSpPr txBox="1"/>
          <p:nvPr/>
        </p:nvSpPr>
        <p:spPr>
          <a:xfrm>
            <a:off x="5940152" y="2056719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Batterie-/ Zellspannung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C9474E3-94B9-B51A-9840-326513F005F0}"/>
              </a:ext>
            </a:extLst>
          </p:cNvPr>
          <p:cNvSpPr txBox="1"/>
          <p:nvPr/>
        </p:nvSpPr>
        <p:spPr>
          <a:xfrm>
            <a:off x="5940152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Zelltemperatur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AEDBC44-E12E-8864-E415-6C7F55EAB0FC}"/>
              </a:ext>
            </a:extLst>
          </p:cNvPr>
          <p:cNvSpPr txBox="1"/>
          <p:nvPr/>
        </p:nvSpPr>
        <p:spPr>
          <a:xfrm>
            <a:off x="5940152" y="306763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Batteriestrom</a:t>
            </a:r>
          </a:p>
        </p:txBody>
      </p:sp>
    </p:spTree>
    <p:extLst>
      <p:ext uri="{BB962C8B-B14F-4D97-AF65-F5344CB8AC3E}">
        <p14:creationId xmlns:p14="http://schemas.microsoft.com/office/powerpoint/2010/main" val="24820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5</a:t>
            </a:r>
          </a:p>
          <a:p>
            <a:pPr algn="ctr"/>
            <a:endParaRPr lang="de-DE" sz="1400" dirty="0"/>
          </a:p>
          <a:p>
            <a:pPr algn="ctr"/>
            <a:r>
              <a:rPr lang="de-DE" dirty="0"/>
              <a:t>Informationsdarstellung</a:t>
            </a:r>
          </a:p>
          <a:p>
            <a:pPr algn="ctr"/>
            <a:r>
              <a:rPr lang="de-DE" dirty="0"/>
              <a:t>auf</a:t>
            </a:r>
          </a:p>
          <a:p>
            <a:pPr algn="ctr"/>
            <a:r>
              <a:rPr lang="de-DE" dirty="0"/>
              <a:t>Display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Die Daten der Sensoren werden für die Darstellung auf dem Display aufbereitet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007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769E909-74B4-49AA-1A2A-68CB85930B35}"/>
              </a:ext>
            </a:extLst>
          </p:cNvPr>
          <p:cNvCxnSpPr/>
          <p:nvPr/>
        </p:nvCxnSpPr>
        <p:spPr>
          <a:xfrm>
            <a:off x="5940152" y="285800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C9474E3-94B9-B51A-9840-326513F005F0}"/>
              </a:ext>
            </a:extLst>
          </p:cNvPr>
          <p:cNvSpPr txBox="1"/>
          <p:nvPr/>
        </p:nvSpPr>
        <p:spPr>
          <a:xfrm>
            <a:off x="5940152" y="252279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Display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DCDA671-6597-3158-463D-F90FB5828AC2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Requirements</a:t>
            </a:r>
            <a:r>
              <a:rPr lang="de-DE" sz="1200" dirty="0"/>
              <a:t>:</a:t>
            </a:r>
          </a:p>
          <a:p>
            <a:r>
              <a:rPr lang="de-DE" sz="1200" dirty="0"/>
              <a:t>BMS-401</a:t>
            </a:r>
          </a:p>
        </p:txBody>
      </p:sp>
    </p:spTree>
    <p:extLst>
      <p:ext uri="{BB962C8B-B14F-4D97-AF65-F5344CB8AC3E}">
        <p14:creationId xmlns:p14="http://schemas.microsoft.com/office/powerpoint/2010/main" val="36455263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1019</Words>
  <Application>Microsoft Office PowerPoint</Application>
  <PresentationFormat>Bildschirmpräsentation (4:3)</PresentationFormat>
  <Paragraphs>249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Larissa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toto</dc:creator>
  <cp:lastModifiedBy>Henri Wilms</cp:lastModifiedBy>
  <cp:revision>352</cp:revision>
  <cp:lastPrinted>2014-09-08T07:59:55Z</cp:lastPrinted>
  <dcterms:created xsi:type="dcterms:W3CDTF">2012-12-01T10:20:56Z</dcterms:created>
  <dcterms:modified xsi:type="dcterms:W3CDTF">2022-05-16T15:26:39Z</dcterms:modified>
</cp:coreProperties>
</file>