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5" r:id="rId2"/>
    <p:sldId id="263" r:id="rId3"/>
    <p:sldId id="272" r:id="rId4"/>
    <p:sldId id="258" r:id="rId5"/>
    <p:sldId id="279" r:id="rId6"/>
    <p:sldId id="270" r:id="rId7"/>
    <p:sldId id="277" r:id="rId8"/>
    <p:sldId id="256" r:id="rId9"/>
    <p:sldId id="27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baseline="0">
        <a:ln>
          <a:noFill/>
        </a:ln>
        <a:solidFill>
          <a:srgbClr val="000000"/>
        </a:solidFill>
        <a:effectLst/>
        <a:uLn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2200" b="0" i="0" u="none" strike="noStrike" cap="none" spc="0" baseline="54000">
        <a:ln>
          <a:noFill/>
        </a:ln>
        <a:solidFill>
          <a:srgbClr val="696B6B"/>
        </a:solidFill>
        <a:effectLst/>
        <a:uLnTx/>
        <a:latin typeface="+mj-lt"/>
        <a:ea typeface="+mj-ea"/>
        <a:cs typeface="+mj-c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32A"/>
    <a:srgbClr val="FF8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9"/>
    <p:restoredTop sz="94629"/>
  </p:normalViewPr>
  <p:slideViewPr>
    <p:cSldViewPr snapToGrid="0" snapToObjects="1">
      <p:cViewPr>
        <p:scale>
          <a:sx n="30" d="100"/>
          <a:sy n="30" d="100"/>
        </p:scale>
        <p:origin x="19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ru-RU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FF8D09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3AE-4435-BC78-7860FD067EA5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B3AE-4435-BC78-7860FD067EA5}"/>
              </c:ext>
            </c:extLst>
          </c:dPt>
          <c:dPt>
            <c:idx val="2"/>
            <c:bubble3D val="0"/>
            <c:spPr>
              <a:solidFill>
                <a:srgbClr val="A7B32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B3AE-4435-BC78-7860FD067EA5}"/>
              </c:ext>
            </c:extLst>
          </c:dPt>
          <c:dPt>
            <c:idx val="3"/>
            <c:bubble3D val="0"/>
            <c:spPr>
              <a:solidFill>
                <a:srgbClr val="BECD3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B3AE-4435-BC78-7860FD067EA5}"/>
              </c:ext>
            </c:extLst>
          </c:dPt>
          <c:dPt>
            <c:idx val="4"/>
            <c:bubble3D val="0"/>
            <c:spPr>
              <a:solidFill>
                <a:srgbClr val="FEAB0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8-B3AE-4435-BC78-7860FD067EA5}"/>
              </c:ext>
            </c:extLst>
          </c:dPt>
          <c:cat>
            <c:strRef>
              <c:f>Sheet1!$B$1:$F$1</c:f>
              <c:strCache>
                <c:ptCount val="5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  <c:pt idx="4">
                  <c:v>P5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75</c:v>
                </c:pt>
                <c:pt idx="1">
                  <c:v>56</c:v>
                </c:pt>
                <c:pt idx="2">
                  <c:v>39</c:v>
                </c:pt>
                <c:pt idx="3">
                  <c:v>41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AE-4435-BC78-7860FD067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" name="Shape 30"/>
          <p:cNvSpPr>
            <a:spLocks noGrp="1" noEditPoints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2628378" y="731257"/>
            <a:ext cx="864077" cy="864077"/>
          </a:xfrm>
          <a:prstGeom prst="ellipse">
            <a:avLst/>
          </a:prstGeom>
          <a:solidFill>
            <a:srgbClr val="BECD3F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2" name="Shape 12"/>
          <p:cNvSpPr>
            <a:spLocks noGrp="1" noEditPoints="1"/>
          </p:cNvSpPr>
          <p:nvPr>
            <p:ph type="sldNum" sz="quarter" idx="2"/>
          </p:nvPr>
        </p:nvSpPr>
        <p:spPr>
          <a:xfrm>
            <a:off x="22642242" y="963270"/>
            <a:ext cx="864077" cy="444501"/>
          </a:xfrm>
          <a:prstGeom prst="rect">
            <a:avLst/>
          </a:prstGeom>
        </p:spPr>
        <p:txBody>
          <a:bodyPr wrap="square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701212" y="858495"/>
            <a:ext cx="3178885" cy="5842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>
              <a:defRPr sz="2800" b="1" cap="all" spc="279" baseline="0">
                <a:solidFill>
                  <a:srgbClr val="A7B32A"/>
                </a:solidFill>
              </a:defRPr>
            </a:lvl1pPr>
          </a:lstStyle>
          <a:p>
            <a:r>
              <a:t>environment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64872" y="482468"/>
            <a:ext cx="344495" cy="1023701"/>
            <a:chOff x="0" y="0"/>
            <a:chExt cx="344494" cy="1023699"/>
          </a:xfrm>
        </p:grpSpPr>
        <p:sp>
          <p:nvSpPr>
            <p:cNvPr id="14" name="Shape 14"/>
            <p:cNvSpPr/>
            <p:nvPr/>
          </p:nvSpPr>
          <p:spPr>
            <a:xfrm>
              <a:off x="3855" y="-1"/>
              <a:ext cx="323987" cy="348565"/>
            </a:xfrm>
            <a:custGeom>
              <a:avLst/>
              <a:gdLst/>
              <a:ahLst/>
              <a:cxnLst/>
              <a:rect l="l" t="t" r="r" b="b"/>
              <a:pathLst>
                <a:path w="21322" h="21321">
                  <a:moveTo>
                    <a:pt x="14200" y="20943"/>
                  </a:moveTo>
                  <a:cubicBezTo>
                    <a:pt x="12882" y="20671"/>
                    <a:pt x="11530" y="20564"/>
                    <a:pt x="10182" y="20625"/>
                  </a:cubicBezTo>
                  <a:cubicBezTo>
                    <a:pt x="8812" y="20687"/>
                    <a:pt x="7457" y="20921"/>
                    <a:pt x="6155" y="21321"/>
                  </a:cubicBezTo>
                  <a:cubicBezTo>
                    <a:pt x="5595" y="19986"/>
                    <a:pt x="4862" y="18719"/>
                    <a:pt x="3974" y="17548"/>
                  </a:cubicBezTo>
                  <a:cubicBezTo>
                    <a:pt x="3008" y="16273"/>
                    <a:pt x="1866" y="15123"/>
                    <a:pt x="578" y="14125"/>
                  </a:cubicBezTo>
                  <a:cubicBezTo>
                    <a:pt x="-51" y="13641"/>
                    <a:pt x="-185" y="12794"/>
                    <a:pt x="267" y="12162"/>
                  </a:cubicBezTo>
                  <a:cubicBezTo>
                    <a:pt x="802" y="11413"/>
                    <a:pt x="1915" y="11255"/>
                    <a:pt x="2667" y="11821"/>
                  </a:cubicBezTo>
                  <a:cubicBezTo>
                    <a:pt x="4104" y="12803"/>
                    <a:pt x="5389" y="13966"/>
                    <a:pt x="6483" y="15277"/>
                  </a:cubicBezTo>
                  <a:cubicBezTo>
                    <a:pt x="7473" y="16462"/>
                    <a:pt x="8298" y="17759"/>
                    <a:pt x="8941" y="19135"/>
                  </a:cubicBezTo>
                  <a:cubicBezTo>
                    <a:pt x="8448" y="16154"/>
                    <a:pt x="8243" y="13138"/>
                    <a:pt x="8327" y="10123"/>
                  </a:cubicBezTo>
                  <a:cubicBezTo>
                    <a:pt x="8409" y="7173"/>
                    <a:pt x="8769" y="4235"/>
                    <a:pt x="9402" y="1343"/>
                  </a:cubicBezTo>
                  <a:cubicBezTo>
                    <a:pt x="9571" y="320"/>
                    <a:pt x="10735" y="-279"/>
                    <a:pt x="11758" y="130"/>
                  </a:cubicBezTo>
                  <a:cubicBezTo>
                    <a:pt x="12471" y="416"/>
                    <a:pt x="12862" y="1137"/>
                    <a:pt x="12684" y="1840"/>
                  </a:cubicBezTo>
                  <a:cubicBezTo>
                    <a:pt x="12237" y="4303"/>
                    <a:pt x="11899" y="6782"/>
                    <a:pt x="11671" y="9271"/>
                  </a:cubicBezTo>
                  <a:cubicBezTo>
                    <a:pt x="11431" y="11887"/>
                    <a:pt x="11312" y="14511"/>
                    <a:pt x="11314" y="17137"/>
                  </a:cubicBezTo>
                  <a:cubicBezTo>
                    <a:pt x="11873" y="14749"/>
                    <a:pt x="12857" y="12465"/>
                    <a:pt x="14226" y="10378"/>
                  </a:cubicBezTo>
                  <a:cubicBezTo>
                    <a:pt x="15493" y="8447"/>
                    <a:pt x="17075" y="6710"/>
                    <a:pt x="18914" y="5228"/>
                  </a:cubicBezTo>
                  <a:cubicBezTo>
                    <a:pt x="19648" y="4578"/>
                    <a:pt x="20858" y="4825"/>
                    <a:pt x="21232" y="5702"/>
                  </a:cubicBezTo>
                  <a:cubicBezTo>
                    <a:pt x="21415" y="6132"/>
                    <a:pt x="21314" y="6621"/>
                    <a:pt x="20972" y="6958"/>
                  </a:cubicBezTo>
                  <a:cubicBezTo>
                    <a:pt x="18475" y="9097"/>
                    <a:pt x="16572" y="11766"/>
                    <a:pt x="15425" y="14738"/>
                  </a:cubicBezTo>
                  <a:cubicBezTo>
                    <a:pt x="14657" y="16730"/>
                    <a:pt x="14243" y="18826"/>
                    <a:pt x="14200" y="20943"/>
                  </a:cubicBezTo>
                  <a:close/>
                </a:path>
              </a:pathLst>
            </a:custGeom>
            <a:solidFill>
              <a:srgbClr val="A7B32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51938"/>
              <a:ext cx="344495" cy="671762"/>
            </a:xfrm>
            <a:custGeom>
              <a:avLst/>
              <a:gdLst/>
              <a:ahLst/>
              <a:cxnLst/>
              <a:rect l="l" t="t" r="r" b="b"/>
              <a:pathLst>
                <a:path w="21511" h="21491">
                  <a:moveTo>
                    <a:pt x="637" y="5105"/>
                  </a:moveTo>
                  <a:lnTo>
                    <a:pt x="74" y="3438"/>
                  </a:lnTo>
                  <a:cubicBezTo>
                    <a:pt x="-29" y="3203"/>
                    <a:pt x="-25" y="2959"/>
                    <a:pt x="87" y="2725"/>
                  </a:cubicBezTo>
                  <a:cubicBezTo>
                    <a:pt x="232" y="2420"/>
                    <a:pt x="551" y="2145"/>
                    <a:pt x="1004" y="1934"/>
                  </a:cubicBezTo>
                  <a:cubicBezTo>
                    <a:pt x="3475" y="802"/>
                    <a:pt x="6616" y="126"/>
                    <a:pt x="9925" y="16"/>
                  </a:cubicBezTo>
                  <a:cubicBezTo>
                    <a:pt x="13235" y="-94"/>
                    <a:pt x="16521" y="368"/>
                    <a:pt x="19258" y="1327"/>
                  </a:cubicBezTo>
                  <a:cubicBezTo>
                    <a:pt x="20266" y="1645"/>
                    <a:pt x="21006" y="2144"/>
                    <a:pt x="21331" y="2726"/>
                  </a:cubicBezTo>
                  <a:cubicBezTo>
                    <a:pt x="21560" y="3137"/>
                    <a:pt x="21571" y="3571"/>
                    <a:pt x="21363" y="3984"/>
                  </a:cubicBezTo>
                  <a:cubicBezTo>
                    <a:pt x="19947" y="6914"/>
                    <a:pt x="18484" y="9837"/>
                    <a:pt x="16976" y="12755"/>
                  </a:cubicBezTo>
                  <a:cubicBezTo>
                    <a:pt x="16241" y="14175"/>
                    <a:pt x="15496" y="15595"/>
                    <a:pt x="14616" y="16994"/>
                  </a:cubicBezTo>
                  <a:cubicBezTo>
                    <a:pt x="13744" y="18381"/>
                    <a:pt x="12740" y="19746"/>
                    <a:pt x="11610" y="21084"/>
                  </a:cubicBezTo>
                  <a:cubicBezTo>
                    <a:pt x="11470" y="21313"/>
                    <a:pt x="11071" y="21474"/>
                    <a:pt x="10605" y="21490"/>
                  </a:cubicBezTo>
                  <a:cubicBezTo>
                    <a:pt x="10136" y="21506"/>
                    <a:pt x="9697" y="21372"/>
                    <a:pt x="9500" y="21154"/>
                  </a:cubicBezTo>
                  <a:cubicBezTo>
                    <a:pt x="8359" y="20130"/>
                    <a:pt x="7346" y="19070"/>
                    <a:pt x="6468" y="17981"/>
                  </a:cubicBezTo>
                  <a:cubicBezTo>
                    <a:pt x="5635" y="16946"/>
                    <a:pt x="4925" y="15886"/>
                    <a:pt x="4342" y="14807"/>
                  </a:cubicBezTo>
                  <a:cubicBezTo>
                    <a:pt x="4950" y="14484"/>
                    <a:pt x="5675" y="14224"/>
                    <a:pt x="6477" y="14042"/>
                  </a:cubicBezTo>
                  <a:cubicBezTo>
                    <a:pt x="7326" y="13850"/>
                    <a:pt x="8243" y="13748"/>
                    <a:pt x="9171" y="13745"/>
                  </a:cubicBezTo>
                  <a:cubicBezTo>
                    <a:pt x="9842" y="13723"/>
                    <a:pt x="10395" y="13467"/>
                    <a:pt x="10504" y="13127"/>
                  </a:cubicBezTo>
                  <a:cubicBezTo>
                    <a:pt x="10646" y="12687"/>
                    <a:pt x="10027" y="12278"/>
                    <a:pt x="9160" y="12237"/>
                  </a:cubicBezTo>
                  <a:cubicBezTo>
                    <a:pt x="8167" y="12209"/>
                    <a:pt x="7174" y="12285"/>
                    <a:pt x="6242" y="12463"/>
                  </a:cubicBezTo>
                  <a:cubicBezTo>
                    <a:pt x="5336" y="12635"/>
                    <a:pt x="4507" y="12899"/>
                    <a:pt x="3804" y="13239"/>
                  </a:cubicBezTo>
                  <a:lnTo>
                    <a:pt x="2760" y="10889"/>
                  </a:lnTo>
                  <a:cubicBezTo>
                    <a:pt x="3536" y="10400"/>
                    <a:pt x="4507" y="10001"/>
                    <a:pt x="5608" y="9719"/>
                  </a:cubicBezTo>
                  <a:cubicBezTo>
                    <a:pt x="6653" y="9451"/>
                    <a:pt x="7794" y="9295"/>
                    <a:pt x="8960" y="9259"/>
                  </a:cubicBezTo>
                  <a:cubicBezTo>
                    <a:pt x="9647" y="9212"/>
                    <a:pt x="10172" y="8923"/>
                    <a:pt x="10217" y="8569"/>
                  </a:cubicBezTo>
                  <a:cubicBezTo>
                    <a:pt x="10270" y="8145"/>
                    <a:pt x="9639" y="7780"/>
                    <a:pt x="8811" y="7756"/>
                  </a:cubicBezTo>
                  <a:cubicBezTo>
                    <a:pt x="7669" y="7741"/>
                    <a:pt x="6532" y="7840"/>
                    <a:pt x="5463" y="8048"/>
                  </a:cubicBezTo>
                  <a:cubicBezTo>
                    <a:pt x="4252" y="8284"/>
                    <a:pt x="3157" y="8654"/>
                    <a:pt x="2257" y="9132"/>
                  </a:cubicBezTo>
                  <a:lnTo>
                    <a:pt x="1343" y="7013"/>
                  </a:lnTo>
                  <a:cubicBezTo>
                    <a:pt x="2148" y="6393"/>
                    <a:pt x="3209" y="5872"/>
                    <a:pt x="4451" y="5486"/>
                  </a:cubicBezTo>
                  <a:cubicBezTo>
                    <a:pt x="5646" y="5114"/>
                    <a:pt x="6981" y="4876"/>
                    <a:pt x="8369" y="4787"/>
                  </a:cubicBezTo>
                  <a:cubicBezTo>
                    <a:pt x="9061" y="4765"/>
                    <a:pt x="9616" y="4484"/>
                    <a:pt x="9668" y="4130"/>
                  </a:cubicBezTo>
                  <a:cubicBezTo>
                    <a:pt x="9730" y="3710"/>
                    <a:pt x="9089" y="3350"/>
                    <a:pt x="8267" y="3343"/>
                  </a:cubicBezTo>
                  <a:cubicBezTo>
                    <a:pt x="6895" y="3345"/>
                    <a:pt x="5537" y="3487"/>
                    <a:pt x="4275" y="3763"/>
                  </a:cubicBezTo>
                  <a:cubicBezTo>
                    <a:pt x="2884" y="4067"/>
                    <a:pt x="1641" y="4526"/>
                    <a:pt x="637" y="5105"/>
                  </a:cubicBezTo>
                  <a:close/>
                </a:path>
              </a:pathLst>
            </a:custGeom>
            <a:solidFill>
              <a:srgbClr val="FF8D0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+ 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2628378" y="731257"/>
            <a:ext cx="864077" cy="864077"/>
          </a:xfrm>
          <a:prstGeom prst="ellipse">
            <a:avLst/>
          </a:prstGeom>
          <a:solidFill>
            <a:srgbClr val="BECD3F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2" name="Shape 12"/>
          <p:cNvSpPr>
            <a:spLocks noGrp="1" noEditPoints="1"/>
          </p:cNvSpPr>
          <p:nvPr>
            <p:ph type="sldNum" sz="quarter" idx="2"/>
          </p:nvPr>
        </p:nvSpPr>
        <p:spPr>
          <a:xfrm>
            <a:off x="22642242" y="963270"/>
            <a:ext cx="864077" cy="444501"/>
          </a:xfrm>
          <a:prstGeom prst="rect">
            <a:avLst/>
          </a:prstGeom>
        </p:spPr>
        <p:txBody>
          <a:bodyPr wrap="square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701212" y="858495"/>
            <a:ext cx="3178885" cy="5842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>
              <a:defRPr sz="2800" b="1" cap="all" spc="279" baseline="0">
                <a:solidFill>
                  <a:srgbClr val="A7B32A"/>
                </a:solidFill>
              </a:defRPr>
            </a:lvl1pPr>
          </a:lstStyle>
          <a:p>
            <a:r>
              <a:t>environment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64872" y="482468"/>
            <a:ext cx="344495" cy="1023701"/>
            <a:chOff x="0" y="0"/>
            <a:chExt cx="344494" cy="1023699"/>
          </a:xfrm>
        </p:grpSpPr>
        <p:sp>
          <p:nvSpPr>
            <p:cNvPr id="14" name="Shape 14"/>
            <p:cNvSpPr/>
            <p:nvPr/>
          </p:nvSpPr>
          <p:spPr>
            <a:xfrm>
              <a:off x="3855" y="-1"/>
              <a:ext cx="323987" cy="348565"/>
            </a:xfrm>
            <a:custGeom>
              <a:avLst/>
              <a:gdLst/>
              <a:ahLst/>
              <a:cxnLst/>
              <a:rect l="l" t="t" r="r" b="b"/>
              <a:pathLst>
                <a:path w="21322" h="21321">
                  <a:moveTo>
                    <a:pt x="14200" y="20943"/>
                  </a:moveTo>
                  <a:cubicBezTo>
                    <a:pt x="12882" y="20671"/>
                    <a:pt x="11530" y="20564"/>
                    <a:pt x="10182" y="20625"/>
                  </a:cubicBezTo>
                  <a:cubicBezTo>
                    <a:pt x="8812" y="20687"/>
                    <a:pt x="7457" y="20921"/>
                    <a:pt x="6155" y="21321"/>
                  </a:cubicBezTo>
                  <a:cubicBezTo>
                    <a:pt x="5595" y="19986"/>
                    <a:pt x="4862" y="18719"/>
                    <a:pt x="3974" y="17548"/>
                  </a:cubicBezTo>
                  <a:cubicBezTo>
                    <a:pt x="3008" y="16273"/>
                    <a:pt x="1866" y="15123"/>
                    <a:pt x="578" y="14125"/>
                  </a:cubicBezTo>
                  <a:cubicBezTo>
                    <a:pt x="-51" y="13641"/>
                    <a:pt x="-185" y="12794"/>
                    <a:pt x="267" y="12162"/>
                  </a:cubicBezTo>
                  <a:cubicBezTo>
                    <a:pt x="802" y="11413"/>
                    <a:pt x="1915" y="11255"/>
                    <a:pt x="2667" y="11821"/>
                  </a:cubicBezTo>
                  <a:cubicBezTo>
                    <a:pt x="4104" y="12803"/>
                    <a:pt x="5389" y="13966"/>
                    <a:pt x="6483" y="15277"/>
                  </a:cubicBezTo>
                  <a:cubicBezTo>
                    <a:pt x="7473" y="16462"/>
                    <a:pt x="8298" y="17759"/>
                    <a:pt x="8941" y="19135"/>
                  </a:cubicBezTo>
                  <a:cubicBezTo>
                    <a:pt x="8448" y="16154"/>
                    <a:pt x="8243" y="13138"/>
                    <a:pt x="8327" y="10123"/>
                  </a:cubicBezTo>
                  <a:cubicBezTo>
                    <a:pt x="8409" y="7173"/>
                    <a:pt x="8769" y="4235"/>
                    <a:pt x="9402" y="1343"/>
                  </a:cubicBezTo>
                  <a:cubicBezTo>
                    <a:pt x="9571" y="320"/>
                    <a:pt x="10735" y="-279"/>
                    <a:pt x="11758" y="130"/>
                  </a:cubicBezTo>
                  <a:cubicBezTo>
                    <a:pt x="12471" y="416"/>
                    <a:pt x="12862" y="1137"/>
                    <a:pt x="12684" y="1840"/>
                  </a:cubicBezTo>
                  <a:cubicBezTo>
                    <a:pt x="12237" y="4303"/>
                    <a:pt x="11899" y="6782"/>
                    <a:pt x="11671" y="9271"/>
                  </a:cubicBezTo>
                  <a:cubicBezTo>
                    <a:pt x="11431" y="11887"/>
                    <a:pt x="11312" y="14511"/>
                    <a:pt x="11314" y="17137"/>
                  </a:cubicBezTo>
                  <a:cubicBezTo>
                    <a:pt x="11873" y="14749"/>
                    <a:pt x="12857" y="12465"/>
                    <a:pt x="14226" y="10378"/>
                  </a:cubicBezTo>
                  <a:cubicBezTo>
                    <a:pt x="15493" y="8447"/>
                    <a:pt x="17075" y="6710"/>
                    <a:pt x="18914" y="5228"/>
                  </a:cubicBezTo>
                  <a:cubicBezTo>
                    <a:pt x="19648" y="4578"/>
                    <a:pt x="20858" y="4825"/>
                    <a:pt x="21232" y="5702"/>
                  </a:cubicBezTo>
                  <a:cubicBezTo>
                    <a:pt x="21415" y="6132"/>
                    <a:pt x="21314" y="6621"/>
                    <a:pt x="20972" y="6958"/>
                  </a:cubicBezTo>
                  <a:cubicBezTo>
                    <a:pt x="18475" y="9097"/>
                    <a:pt x="16572" y="11766"/>
                    <a:pt x="15425" y="14738"/>
                  </a:cubicBezTo>
                  <a:cubicBezTo>
                    <a:pt x="14657" y="16730"/>
                    <a:pt x="14243" y="18826"/>
                    <a:pt x="14200" y="20943"/>
                  </a:cubicBezTo>
                  <a:close/>
                </a:path>
              </a:pathLst>
            </a:custGeom>
            <a:solidFill>
              <a:srgbClr val="A7B32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51938"/>
              <a:ext cx="344495" cy="671762"/>
            </a:xfrm>
            <a:custGeom>
              <a:avLst/>
              <a:gdLst/>
              <a:ahLst/>
              <a:cxnLst/>
              <a:rect l="l" t="t" r="r" b="b"/>
              <a:pathLst>
                <a:path w="21511" h="21491">
                  <a:moveTo>
                    <a:pt x="637" y="5105"/>
                  </a:moveTo>
                  <a:lnTo>
                    <a:pt x="74" y="3438"/>
                  </a:lnTo>
                  <a:cubicBezTo>
                    <a:pt x="-29" y="3203"/>
                    <a:pt x="-25" y="2959"/>
                    <a:pt x="87" y="2725"/>
                  </a:cubicBezTo>
                  <a:cubicBezTo>
                    <a:pt x="232" y="2420"/>
                    <a:pt x="551" y="2145"/>
                    <a:pt x="1004" y="1934"/>
                  </a:cubicBezTo>
                  <a:cubicBezTo>
                    <a:pt x="3475" y="802"/>
                    <a:pt x="6616" y="126"/>
                    <a:pt x="9925" y="16"/>
                  </a:cubicBezTo>
                  <a:cubicBezTo>
                    <a:pt x="13235" y="-94"/>
                    <a:pt x="16521" y="368"/>
                    <a:pt x="19258" y="1327"/>
                  </a:cubicBezTo>
                  <a:cubicBezTo>
                    <a:pt x="20266" y="1645"/>
                    <a:pt x="21006" y="2144"/>
                    <a:pt x="21331" y="2726"/>
                  </a:cubicBezTo>
                  <a:cubicBezTo>
                    <a:pt x="21560" y="3137"/>
                    <a:pt x="21571" y="3571"/>
                    <a:pt x="21363" y="3984"/>
                  </a:cubicBezTo>
                  <a:cubicBezTo>
                    <a:pt x="19947" y="6914"/>
                    <a:pt x="18484" y="9837"/>
                    <a:pt x="16976" y="12755"/>
                  </a:cubicBezTo>
                  <a:cubicBezTo>
                    <a:pt x="16241" y="14175"/>
                    <a:pt x="15496" y="15595"/>
                    <a:pt x="14616" y="16994"/>
                  </a:cubicBezTo>
                  <a:cubicBezTo>
                    <a:pt x="13744" y="18381"/>
                    <a:pt x="12740" y="19746"/>
                    <a:pt x="11610" y="21084"/>
                  </a:cubicBezTo>
                  <a:cubicBezTo>
                    <a:pt x="11470" y="21313"/>
                    <a:pt x="11071" y="21474"/>
                    <a:pt x="10605" y="21490"/>
                  </a:cubicBezTo>
                  <a:cubicBezTo>
                    <a:pt x="10136" y="21506"/>
                    <a:pt x="9697" y="21372"/>
                    <a:pt x="9500" y="21154"/>
                  </a:cubicBezTo>
                  <a:cubicBezTo>
                    <a:pt x="8359" y="20130"/>
                    <a:pt x="7346" y="19070"/>
                    <a:pt x="6468" y="17981"/>
                  </a:cubicBezTo>
                  <a:cubicBezTo>
                    <a:pt x="5635" y="16946"/>
                    <a:pt x="4925" y="15886"/>
                    <a:pt x="4342" y="14807"/>
                  </a:cubicBezTo>
                  <a:cubicBezTo>
                    <a:pt x="4950" y="14484"/>
                    <a:pt x="5675" y="14224"/>
                    <a:pt x="6477" y="14042"/>
                  </a:cubicBezTo>
                  <a:cubicBezTo>
                    <a:pt x="7326" y="13850"/>
                    <a:pt x="8243" y="13748"/>
                    <a:pt x="9171" y="13745"/>
                  </a:cubicBezTo>
                  <a:cubicBezTo>
                    <a:pt x="9842" y="13723"/>
                    <a:pt x="10395" y="13467"/>
                    <a:pt x="10504" y="13127"/>
                  </a:cubicBezTo>
                  <a:cubicBezTo>
                    <a:pt x="10646" y="12687"/>
                    <a:pt x="10027" y="12278"/>
                    <a:pt x="9160" y="12237"/>
                  </a:cubicBezTo>
                  <a:cubicBezTo>
                    <a:pt x="8167" y="12209"/>
                    <a:pt x="7174" y="12285"/>
                    <a:pt x="6242" y="12463"/>
                  </a:cubicBezTo>
                  <a:cubicBezTo>
                    <a:pt x="5336" y="12635"/>
                    <a:pt x="4507" y="12899"/>
                    <a:pt x="3804" y="13239"/>
                  </a:cubicBezTo>
                  <a:lnTo>
                    <a:pt x="2760" y="10889"/>
                  </a:lnTo>
                  <a:cubicBezTo>
                    <a:pt x="3536" y="10400"/>
                    <a:pt x="4507" y="10001"/>
                    <a:pt x="5608" y="9719"/>
                  </a:cubicBezTo>
                  <a:cubicBezTo>
                    <a:pt x="6653" y="9451"/>
                    <a:pt x="7794" y="9295"/>
                    <a:pt x="8960" y="9259"/>
                  </a:cubicBezTo>
                  <a:cubicBezTo>
                    <a:pt x="9647" y="9212"/>
                    <a:pt x="10172" y="8923"/>
                    <a:pt x="10217" y="8569"/>
                  </a:cubicBezTo>
                  <a:cubicBezTo>
                    <a:pt x="10270" y="8145"/>
                    <a:pt x="9639" y="7780"/>
                    <a:pt x="8811" y="7756"/>
                  </a:cubicBezTo>
                  <a:cubicBezTo>
                    <a:pt x="7669" y="7741"/>
                    <a:pt x="6532" y="7840"/>
                    <a:pt x="5463" y="8048"/>
                  </a:cubicBezTo>
                  <a:cubicBezTo>
                    <a:pt x="4252" y="8284"/>
                    <a:pt x="3157" y="8654"/>
                    <a:pt x="2257" y="9132"/>
                  </a:cubicBezTo>
                  <a:lnTo>
                    <a:pt x="1343" y="7013"/>
                  </a:lnTo>
                  <a:cubicBezTo>
                    <a:pt x="2148" y="6393"/>
                    <a:pt x="3209" y="5872"/>
                    <a:pt x="4451" y="5486"/>
                  </a:cubicBezTo>
                  <a:cubicBezTo>
                    <a:pt x="5646" y="5114"/>
                    <a:pt x="6981" y="4876"/>
                    <a:pt x="8369" y="4787"/>
                  </a:cubicBezTo>
                  <a:cubicBezTo>
                    <a:pt x="9061" y="4765"/>
                    <a:pt x="9616" y="4484"/>
                    <a:pt x="9668" y="4130"/>
                  </a:cubicBezTo>
                  <a:cubicBezTo>
                    <a:pt x="9730" y="3710"/>
                    <a:pt x="9089" y="3350"/>
                    <a:pt x="8267" y="3343"/>
                  </a:cubicBezTo>
                  <a:cubicBezTo>
                    <a:pt x="6895" y="3345"/>
                    <a:pt x="5537" y="3487"/>
                    <a:pt x="4275" y="3763"/>
                  </a:cubicBezTo>
                  <a:cubicBezTo>
                    <a:pt x="2884" y="4067"/>
                    <a:pt x="1641" y="4526"/>
                    <a:pt x="637" y="5105"/>
                  </a:cubicBezTo>
                  <a:close/>
                </a:path>
              </a:pathLst>
            </a:custGeom>
            <a:solidFill>
              <a:srgbClr val="FF8D0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" name="Picture Placeholder 2"/>
          <p:cNvSpPr>
            <a:spLocks noGrp="1" noEditPoints="1"/>
          </p:cNvSpPr>
          <p:nvPr>
            <p:ph type="pic" sz="quarter" idx="10"/>
          </p:nvPr>
        </p:nvSpPr>
        <p:spPr>
          <a:xfrm>
            <a:off x="3086100" y="5400675"/>
            <a:ext cx="4086225" cy="40862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0" name="Picture Placeholder 2"/>
          <p:cNvSpPr>
            <a:spLocks noGrp="1" noEditPoints="1"/>
          </p:cNvSpPr>
          <p:nvPr>
            <p:ph type="pic" sz="quarter" idx="11"/>
          </p:nvPr>
        </p:nvSpPr>
        <p:spPr>
          <a:xfrm>
            <a:off x="7921625" y="5400674"/>
            <a:ext cx="4086225" cy="40862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7" name="Picture Placeholder 2"/>
          <p:cNvSpPr>
            <a:spLocks noGrp="1" noEditPoints="1"/>
          </p:cNvSpPr>
          <p:nvPr>
            <p:ph type="pic" sz="quarter" idx="12"/>
          </p:nvPr>
        </p:nvSpPr>
        <p:spPr>
          <a:xfrm>
            <a:off x="12757150" y="5400674"/>
            <a:ext cx="4086225" cy="408622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18" name="Picture Placeholder 2"/>
          <p:cNvSpPr>
            <a:spLocks noGrp="1" noEditPoints="1"/>
          </p:cNvSpPr>
          <p:nvPr>
            <p:ph type="pic" sz="quarter" idx="13"/>
          </p:nvPr>
        </p:nvSpPr>
        <p:spPr>
          <a:xfrm>
            <a:off x="17592675" y="5400673"/>
            <a:ext cx="4086225" cy="4086225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+ cu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2628378" y="731257"/>
            <a:ext cx="864077" cy="864077"/>
          </a:xfrm>
          <a:prstGeom prst="ellipse">
            <a:avLst/>
          </a:prstGeom>
          <a:solidFill>
            <a:srgbClr val="BECD3F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2" name="Shape 12"/>
          <p:cNvSpPr>
            <a:spLocks noGrp="1" noEditPoints="1"/>
          </p:cNvSpPr>
          <p:nvPr>
            <p:ph type="sldNum" sz="quarter" idx="2"/>
          </p:nvPr>
        </p:nvSpPr>
        <p:spPr>
          <a:xfrm>
            <a:off x="22642242" y="963270"/>
            <a:ext cx="864077" cy="444501"/>
          </a:xfrm>
          <a:prstGeom prst="rect">
            <a:avLst/>
          </a:prstGeom>
        </p:spPr>
        <p:txBody>
          <a:bodyPr wrap="square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701212" y="858495"/>
            <a:ext cx="3178885" cy="5842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>
              <a:defRPr sz="2800" b="1" cap="all" spc="279" baseline="0">
                <a:solidFill>
                  <a:srgbClr val="A7B32A"/>
                </a:solidFill>
              </a:defRPr>
            </a:lvl1pPr>
          </a:lstStyle>
          <a:p>
            <a:r>
              <a:t>environment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64872" y="482468"/>
            <a:ext cx="344495" cy="1023701"/>
            <a:chOff x="0" y="0"/>
            <a:chExt cx="344494" cy="1023699"/>
          </a:xfrm>
        </p:grpSpPr>
        <p:sp>
          <p:nvSpPr>
            <p:cNvPr id="14" name="Shape 14"/>
            <p:cNvSpPr/>
            <p:nvPr/>
          </p:nvSpPr>
          <p:spPr>
            <a:xfrm>
              <a:off x="3855" y="-1"/>
              <a:ext cx="323987" cy="348565"/>
            </a:xfrm>
            <a:custGeom>
              <a:avLst/>
              <a:gdLst/>
              <a:ahLst/>
              <a:cxnLst/>
              <a:rect l="l" t="t" r="r" b="b"/>
              <a:pathLst>
                <a:path w="21322" h="21321">
                  <a:moveTo>
                    <a:pt x="14200" y="20943"/>
                  </a:moveTo>
                  <a:cubicBezTo>
                    <a:pt x="12882" y="20671"/>
                    <a:pt x="11530" y="20564"/>
                    <a:pt x="10182" y="20625"/>
                  </a:cubicBezTo>
                  <a:cubicBezTo>
                    <a:pt x="8812" y="20687"/>
                    <a:pt x="7457" y="20921"/>
                    <a:pt x="6155" y="21321"/>
                  </a:cubicBezTo>
                  <a:cubicBezTo>
                    <a:pt x="5595" y="19986"/>
                    <a:pt x="4862" y="18719"/>
                    <a:pt x="3974" y="17548"/>
                  </a:cubicBezTo>
                  <a:cubicBezTo>
                    <a:pt x="3008" y="16273"/>
                    <a:pt x="1866" y="15123"/>
                    <a:pt x="578" y="14125"/>
                  </a:cubicBezTo>
                  <a:cubicBezTo>
                    <a:pt x="-51" y="13641"/>
                    <a:pt x="-185" y="12794"/>
                    <a:pt x="267" y="12162"/>
                  </a:cubicBezTo>
                  <a:cubicBezTo>
                    <a:pt x="802" y="11413"/>
                    <a:pt x="1915" y="11255"/>
                    <a:pt x="2667" y="11821"/>
                  </a:cubicBezTo>
                  <a:cubicBezTo>
                    <a:pt x="4104" y="12803"/>
                    <a:pt x="5389" y="13966"/>
                    <a:pt x="6483" y="15277"/>
                  </a:cubicBezTo>
                  <a:cubicBezTo>
                    <a:pt x="7473" y="16462"/>
                    <a:pt x="8298" y="17759"/>
                    <a:pt x="8941" y="19135"/>
                  </a:cubicBezTo>
                  <a:cubicBezTo>
                    <a:pt x="8448" y="16154"/>
                    <a:pt x="8243" y="13138"/>
                    <a:pt x="8327" y="10123"/>
                  </a:cubicBezTo>
                  <a:cubicBezTo>
                    <a:pt x="8409" y="7173"/>
                    <a:pt x="8769" y="4235"/>
                    <a:pt x="9402" y="1343"/>
                  </a:cubicBezTo>
                  <a:cubicBezTo>
                    <a:pt x="9571" y="320"/>
                    <a:pt x="10735" y="-279"/>
                    <a:pt x="11758" y="130"/>
                  </a:cubicBezTo>
                  <a:cubicBezTo>
                    <a:pt x="12471" y="416"/>
                    <a:pt x="12862" y="1137"/>
                    <a:pt x="12684" y="1840"/>
                  </a:cubicBezTo>
                  <a:cubicBezTo>
                    <a:pt x="12237" y="4303"/>
                    <a:pt x="11899" y="6782"/>
                    <a:pt x="11671" y="9271"/>
                  </a:cubicBezTo>
                  <a:cubicBezTo>
                    <a:pt x="11431" y="11887"/>
                    <a:pt x="11312" y="14511"/>
                    <a:pt x="11314" y="17137"/>
                  </a:cubicBezTo>
                  <a:cubicBezTo>
                    <a:pt x="11873" y="14749"/>
                    <a:pt x="12857" y="12465"/>
                    <a:pt x="14226" y="10378"/>
                  </a:cubicBezTo>
                  <a:cubicBezTo>
                    <a:pt x="15493" y="8447"/>
                    <a:pt x="17075" y="6710"/>
                    <a:pt x="18914" y="5228"/>
                  </a:cubicBezTo>
                  <a:cubicBezTo>
                    <a:pt x="19648" y="4578"/>
                    <a:pt x="20858" y="4825"/>
                    <a:pt x="21232" y="5702"/>
                  </a:cubicBezTo>
                  <a:cubicBezTo>
                    <a:pt x="21415" y="6132"/>
                    <a:pt x="21314" y="6621"/>
                    <a:pt x="20972" y="6958"/>
                  </a:cubicBezTo>
                  <a:cubicBezTo>
                    <a:pt x="18475" y="9097"/>
                    <a:pt x="16572" y="11766"/>
                    <a:pt x="15425" y="14738"/>
                  </a:cubicBezTo>
                  <a:cubicBezTo>
                    <a:pt x="14657" y="16730"/>
                    <a:pt x="14243" y="18826"/>
                    <a:pt x="14200" y="20943"/>
                  </a:cubicBezTo>
                  <a:close/>
                </a:path>
              </a:pathLst>
            </a:custGeom>
            <a:solidFill>
              <a:srgbClr val="A7B32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51938"/>
              <a:ext cx="344495" cy="671762"/>
            </a:xfrm>
            <a:custGeom>
              <a:avLst/>
              <a:gdLst/>
              <a:ahLst/>
              <a:cxnLst/>
              <a:rect l="l" t="t" r="r" b="b"/>
              <a:pathLst>
                <a:path w="21511" h="21491">
                  <a:moveTo>
                    <a:pt x="637" y="5105"/>
                  </a:moveTo>
                  <a:lnTo>
                    <a:pt x="74" y="3438"/>
                  </a:lnTo>
                  <a:cubicBezTo>
                    <a:pt x="-29" y="3203"/>
                    <a:pt x="-25" y="2959"/>
                    <a:pt x="87" y="2725"/>
                  </a:cubicBezTo>
                  <a:cubicBezTo>
                    <a:pt x="232" y="2420"/>
                    <a:pt x="551" y="2145"/>
                    <a:pt x="1004" y="1934"/>
                  </a:cubicBezTo>
                  <a:cubicBezTo>
                    <a:pt x="3475" y="802"/>
                    <a:pt x="6616" y="126"/>
                    <a:pt x="9925" y="16"/>
                  </a:cubicBezTo>
                  <a:cubicBezTo>
                    <a:pt x="13235" y="-94"/>
                    <a:pt x="16521" y="368"/>
                    <a:pt x="19258" y="1327"/>
                  </a:cubicBezTo>
                  <a:cubicBezTo>
                    <a:pt x="20266" y="1645"/>
                    <a:pt x="21006" y="2144"/>
                    <a:pt x="21331" y="2726"/>
                  </a:cubicBezTo>
                  <a:cubicBezTo>
                    <a:pt x="21560" y="3137"/>
                    <a:pt x="21571" y="3571"/>
                    <a:pt x="21363" y="3984"/>
                  </a:cubicBezTo>
                  <a:cubicBezTo>
                    <a:pt x="19947" y="6914"/>
                    <a:pt x="18484" y="9837"/>
                    <a:pt x="16976" y="12755"/>
                  </a:cubicBezTo>
                  <a:cubicBezTo>
                    <a:pt x="16241" y="14175"/>
                    <a:pt x="15496" y="15595"/>
                    <a:pt x="14616" y="16994"/>
                  </a:cubicBezTo>
                  <a:cubicBezTo>
                    <a:pt x="13744" y="18381"/>
                    <a:pt x="12740" y="19746"/>
                    <a:pt x="11610" y="21084"/>
                  </a:cubicBezTo>
                  <a:cubicBezTo>
                    <a:pt x="11470" y="21313"/>
                    <a:pt x="11071" y="21474"/>
                    <a:pt x="10605" y="21490"/>
                  </a:cubicBezTo>
                  <a:cubicBezTo>
                    <a:pt x="10136" y="21506"/>
                    <a:pt x="9697" y="21372"/>
                    <a:pt x="9500" y="21154"/>
                  </a:cubicBezTo>
                  <a:cubicBezTo>
                    <a:pt x="8359" y="20130"/>
                    <a:pt x="7346" y="19070"/>
                    <a:pt x="6468" y="17981"/>
                  </a:cubicBezTo>
                  <a:cubicBezTo>
                    <a:pt x="5635" y="16946"/>
                    <a:pt x="4925" y="15886"/>
                    <a:pt x="4342" y="14807"/>
                  </a:cubicBezTo>
                  <a:cubicBezTo>
                    <a:pt x="4950" y="14484"/>
                    <a:pt x="5675" y="14224"/>
                    <a:pt x="6477" y="14042"/>
                  </a:cubicBezTo>
                  <a:cubicBezTo>
                    <a:pt x="7326" y="13850"/>
                    <a:pt x="8243" y="13748"/>
                    <a:pt x="9171" y="13745"/>
                  </a:cubicBezTo>
                  <a:cubicBezTo>
                    <a:pt x="9842" y="13723"/>
                    <a:pt x="10395" y="13467"/>
                    <a:pt x="10504" y="13127"/>
                  </a:cubicBezTo>
                  <a:cubicBezTo>
                    <a:pt x="10646" y="12687"/>
                    <a:pt x="10027" y="12278"/>
                    <a:pt x="9160" y="12237"/>
                  </a:cubicBezTo>
                  <a:cubicBezTo>
                    <a:pt x="8167" y="12209"/>
                    <a:pt x="7174" y="12285"/>
                    <a:pt x="6242" y="12463"/>
                  </a:cubicBezTo>
                  <a:cubicBezTo>
                    <a:pt x="5336" y="12635"/>
                    <a:pt x="4507" y="12899"/>
                    <a:pt x="3804" y="13239"/>
                  </a:cubicBezTo>
                  <a:lnTo>
                    <a:pt x="2760" y="10889"/>
                  </a:lnTo>
                  <a:cubicBezTo>
                    <a:pt x="3536" y="10400"/>
                    <a:pt x="4507" y="10001"/>
                    <a:pt x="5608" y="9719"/>
                  </a:cubicBezTo>
                  <a:cubicBezTo>
                    <a:pt x="6653" y="9451"/>
                    <a:pt x="7794" y="9295"/>
                    <a:pt x="8960" y="9259"/>
                  </a:cubicBezTo>
                  <a:cubicBezTo>
                    <a:pt x="9647" y="9212"/>
                    <a:pt x="10172" y="8923"/>
                    <a:pt x="10217" y="8569"/>
                  </a:cubicBezTo>
                  <a:cubicBezTo>
                    <a:pt x="10270" y="8145"/>
                    <a:pt x="9639" y="7780"/>
                    <a:pt x="8811" y="7756"/>
                  </a:cubicBezTo>
                  <a:cubicBezTo>
                    <a:pt x="7669" y="7741"/>
                    <a:pt x="6532" y="7840"/>
                    <a:pt x="5463" y="8048"/>
                  </a:cubicBezTo>
                  <a:cubicBezTo>
                    <a:pt x="4252" y="8284"/>
                    <a:pt x="3157" y="8654"/>
                    <a:pt x="2257" y="9132"/>
                  </a:cubicBezTo>
                  <a:lnTo>
                    <a:pt x="1343" y="7013"/>
                  </a:lnTo>
                  <a:cubicBezTo>
                    <a:pt x="2148" y="6393"/>
                    <a:pt x="3209" y="5872"/>
                    <a:pt x="4451" y="5486"/>
                  </a:cubicBezTo>
                  <a:cubicBezTo>
                    <a:pt x="5646" y="5114"/>
                    <a:pt x="6981" y="4876"/>
                    <a:pt x="8369" y="4787"/>
                  </a:cubicBezTo>
                  <a:cubicBezTo>
                    <a:pt x="9061" y="4765"/>
                    <a:pt x="9616" y="4484"/>
                    <a:pt x="9668" y="4130"/>
                  </a:cubicBezTo>
                  <a:cubicBezTo>
                    <a:pt x="9730" y="3710"/>
                    <a:pt x="9089" y="3350"/>
                    <a:pt x="8267" y="3343"/>
                  </a:cubicBezTo>
                  <a:cubicBezTo>
                    <a:pt x="6895" y="3345"/>
                    <a:pt x="5537" y="3487"/>
                    <a:pt x="4275" y="3763"/>
                  </a:cubicBezTo>
                  <a:cubicBezTo>
                    <a:pt x="2884" y="4067"/>
                    <a:pt x="1641" y="4526"/>
                    <a:pt x="637" y="5105"/>
                  </a:cubicBezTo>
                  <a:close/>
                </a:path>
              </a:pathLst>
            </a:custGeom>
            <a:solidFill>
              <a:srgbClr val="FF8D0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1" name="Picture Placeholder 2"/>
          <p:cNvSpPr>
            <a:spLocks noGrp="1" noEditPoints="1"/>
          </p:cNvSpPr>
          <p:nvPr>
            <p:ph type="pic" sz="quarter" idx="15"/>
          </p:nvPr>
        </p:nvSpPr>
        <p:spPr>
          <a:xfrm>
            <a:off x="5323948" y="482467"/>
            <a:ext cx="12834351" cy="12789042"/>
          </a:xfrm>
          <a:custGeom>
            <a:avLst/>
            <a:gdLst/>
            <a:ahLst/>
            <a:cxnLst/>
            <a:rect l="l" t="t" r="r" b="b"/>
            <a:pathLst>
              <a:path w="12834351" h="12789042">
                <a:moveTo>
                  <a:pt x="663130" y="3183351"/>
                </a:moveTo>
                <a:cubicBezTo>
                  <a:pt x="1230068" y="2584539"/>
                  <a:pt x="3207283" y="1268545"/>
                  <a:pt x="5051125" y="679655"/>
                </a:cubicBezTo>
                <a:cubicBezTo>
                  <a:pt x="6894967" y="90765"/>
                  <a:pt x="8643422" y="-167878"/>
                  <a:pt x="10774240" y="114767"/>
                </a:cubicBezTo>
                <a:cubicBezTo>
                  <a:pt x="11877482" y="261108"/>
                  <a:pt x="12513930" y="433642"/>
                  <a:pt x="12748711" y="2588416"/>
                </a:cubicBezTo>
                <a:cubicBezTo>
                  <a:pt x="13005482" y="4945008"/>
                  <a:pt x="12652802" y="6692877"/>
                  <a:pt x="12116943" y="8299655"/>
                </a:cubicBezTo>
                <a:cubicBezTo>
                  <a:pt x="11584796" y="9895303"/>
                  <a:pt x="10879797" y="11048926"/>
                  <a:pt x="9817089" y="12319057"/>
                </a:cubicBezTo>
                <a:cubicBezTo>
                  <a:pt x="9037013" y="13029482"/>
                  <a:pt x="8216584" y="12787142"/>
                  <a:pt x="7581361" y="12543154"/>
                </a:cubicBezTo>
                <a:cubicBezTo>
                  <a:pt x="6295400" y="12049219"/>
                  <a:pt x="4965568" y="11261757"/>
                  <a:pt x="3840634" y="10332711"/>
                </a:cubicBezTo>
                <a:cubicBezTo>
                  <a:pt x="2666247" y="9362823"/>
                  <a:pt x="1448800" y="7810265"/>
                  <a:pt x="727257" y="6498613"/>
                </a:cubicBezTo>
                <a:cubicBezTo>
                  <a:pt x="420442" y="5940871"/>
                  <a:pt x="199771" y="5382828"/>
                  <a:pt x="31822" y="4746558"/>
                </a:cubicBezTo>
                <a:cubicBezTo>
                  <a:pt x="-132211" y="3894563"/>
                  <a:pt x="377221" y="3485334"/>
                  <a:pt x="663130" y="31833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+ 4 cu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2628378" y="731257"/>
            <a:ext cx="864077" cy="864077"/>
          </a:xfrm>
          <a:prstGeom prst="ellipse">
            <a:avLst/>
          </a:prstGeom>
          <a:solidFill>
            <a:srgbClr val="BECD3F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2" name="Shape 12"/>
          <p:cNvSpPr>
            <a:spLocks noGrp="1" noEditPoints="1"/>
          </p:cNvSpPr>
          <p:nvPr>
            <p:ph type="sldNum" sz="quarter" idx="2"/>
          </p:nvPr>
        </p:nvSpPr>
        <p:spPr>
          <a:xfrm>
            <a:off x="22642242" y="963270"/>
            <a:ext cx="864077" cy="444501"/>
          </a:xfrm>
          <a:prstGeom prst="rect">
            <a:avLst/>
          </a:prstGeom>
        </p:spPr>
        <p:txBody>
          <a:bodyPr wrap="square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701212" y="858495"/>
            <a:ext cx="3178885" cy="584201"/>
          </a:xfrm>
          <a:prstGeom prst="rect">
            <a:avLst/>
          </a:prstGeom>
        </p:spPr>
        <p:txBody>
          <a:bodyPr wrap="none" lIns="50800" tIns="50800" rIns="50800" bIns="50800" anchor="ctr">
            <a:spAutoFit/>
          </a:bodyPr>
          <a:lstStyle>
            <a:lvl1pPr>
              <a:defRPr sz="2800" b="1" cap="all" spc="279" baseline="0">
                <a:solidFill>
                  <a:srgbClr val="A7B32A"/>
                </a:solidFill>
              </a:defRPr>
            </a:lvl1pPr>
          </a:lstStyle>
          <a:p>
            <a:r>
              <a:t>environment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64872" y="482468"/>
            <a:ext cx="344495" cy="1023701"/>
            <a:chOff x="0" y="0"/>
            <a:chExt cx="344494" cy="1023699"/>
          </a:xfrm>
        </p:grpSpPr>
        <p:sp>
          <p:nvSpPr>
            <p:cNvPr id="14" name="Shape 14"/>
            <p:cNvSpPr/>
            <p:nvPr/>
          </p:nvSpPr>
          <p:spPr>
            <a:xfrm>
              <a:off x="3855" y="-1"/>
              <a:ext cx="323987" cy="348565"/>
            </a:xfrm>
            <a:custGeom>
              <a:avLst/>
              <a:gdLst/>
              <a:ahLst/>
              <a:cxnLst/>
              <a:rect l="l" t="t" r="r" b="b"/>
              <a:pathLst>
                <a:path w="21322" h="21321">
                  <a:moveTo>
                    <a:pt x="14200" y="20943"/>
                  </a:moveTo>
                  <a:cubicBezTo>
                    <a:pt x="12882" y="20671"/>
                    <a:pt x="11530" y="20564"/>
                    <a:pt x="10182" y="20625"/>
                  </a:cubicBezTo>
                  <a:cubicBezTo>
                    <a:pt x="8812" y="20687"/>
                    <a:pt x="7457" y="20921"/>
                    <a:pt x="6155" y="21321"/>
                  </a:cubicBezTo>
                  <a:cubicBezTo>
                    <a:pt x="5595" y="19986"/>
                    <a:pt x="4862" y="18719"/>
                    <a:pt x="3974" y="17548"/>
                  </a:cubicBezTo>
                  <a:cubicBezTo>
                    <a:pt x="3008" y="16273"/>
                    <a:pt x="1866" y="15123"/>
                    <a:pt x="578" y="14125"/>
                  </a:cubicBezTo>
                  <a:cubicBezTo>
                    <a:pt x="-51" y="13641"/>
                    <a:pt x="-185" y="12794"/>
                    <a:pt x="267" y="12162"/>
                  </a:cubicBezTo>
                  <a:cubicBezTo>
                    <a:pt x="802" y="11413"/>
                    <a:pt x="1915" y="11255"/>
                    <a:pt x="2667" y="11821"/>
                  </a:cubicBezTo>
                  <a:cubicBezTo>
                    <a:pt x="4104" y="12803"/>
                    <a:pt x="5389" y="13966"/>
                    <a:pt x="6483" y="15277"/>
                  </a:cubicBezTo>
                  <a:cubicBezTo>
                    <a:pt x="7473" y="16462"/>
                    <a:pt x="8298" y="17759"/>
                    <a:pt x="8941" y="19135"/>
                  </a:cubicBezTo>
                  <a:cubicBezTo>
                    <a:pt x="8448" y="16154"/>
                    <a:pt x="8243" y="13138"/>
                    <a:pt x="8327" y="10123"/>
                  </a:cubicBezTo>
                  <a:cubicBezTo>
                    <a:pt x="8409" y="7173"/>
                    <a:pt x="8769" y="4235"/>
                    <a:pt x="9402" y="1343"/>
                  </a:cubicBezTo>
                  <a:cubicBezTo>
                    <a:pt x="9571" y="320"/>
                    <a:pt x="10735" y="-279"/>
                    <a:pt x="11758" y="130"/>
                  </a:cubicBezTo>
                  <a:cubicBezTo>
                    <a:pt x="12471" y="416"/>
                    <a:pt x="12862" y="1137"/>
                    <a:pt x="12684" y="1840"/>
                  </a:cubicBezTo>
                  <a:cubicBezTo>
                    <a:pt x="12237" y="4303"/>
                    <a:pt x="11899" y="6782"/>
                    <a:pt x="11671" y="9271"/>
                  </a:cubicBezTo>
                  <a:cubicBezTo>
                    <a:pt x="11431" y="11887"/>
                    <a:pt x="11312" y="14511"/>
                    <a:pt x="11314" y="17137"/>
                  </a:cubicBezTo>
                  <a:cubicBezTo>
                    <a:pt x="11873" y="14749"/>
                    <a:pt x="12857" y="12465"/>
                    <a:pt x="14226" y="10378"/>
                  </a:cubicBezTo>
                  <a:cubicBezTo>
                    <a:pt x="15493" y="8447"/>
                    <a:pt x="17075" y="6710"/>
                    <a:pt x="18914" y="5228"/>
                  </a:cubicBezTo>
                  <a:cubicBezTo>
                    <a:pt x="19648" y="4578"/>
                    <a:pt x="20858" y="4825"/>
                    <a:pt x="21232" y="5702"/>
                  </a:cubicBezTo>
                  <a:cubicBezTo>
                    <a:pt x="21415" y="6132"/>
                    <a:pt x="21314" y="6621"/>
                    <a:pt x="20972" y="6958"/>
                  </a:cubicBezTo>
                  <a:cubicBezTo>
                    <a:pt x="18475" y="9097"/>
                    <a:pt x="16572" y="11766"/>
                    <a:pt x="15425" y="14738"/>
                  </a:cubicBezTo>
                  <a:cubicBezTo>
                    <a:pt x="14657" y="16730"/>
                    <a:pt x="14243" y="18826"/>
                    <a:pt x="14200" y="20943"/>
                  </a:cubicBezTo>
                  <a:close/>
                </a:path>
              </a:pathLst>
            </a:custGeom>
            <a:solidFill>
              <a:srgbClr val="A7B32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51938"/>
              <a:ext cx="344495" cy="671762"/>
            </a:xfrm>
            <a:custGeom>
              <a:avLst/>
              <a:gdLst/>
              <a:ahLst/>
              <a:cxnLst/>
              <a:rect l="l" t="t" r="r" b="b"/>
              <a:pathLst>
                <a:path w="21511" h="21491">
                  <a:moveTo>
                    <a:pt x="637" y="5105"/>
                  </a:moveTo>
                  <a:lnTo>
                    <a:pt x="74" y="3438"/>
                  </a:lnTo>
                  <a:cubicBezTo>
                    <a:pt x="-29" y="3203"/>
                    <a:pt x="-25" y="2959"/>
                    <a:pt x="87" y="2725"/>
                  </a:cubicBezTo>
                  <a:cubicBezTo>
                    <a:pt x="232" y="2420"/>
                    <a:pt x="551" y="2145"/>
                    <a:pt x="1004" y="1934"/>
                  </a:cubicBezTo>
                  <a:cubicBezTo>
                    <a:pt x="3475" y="802"/>
                    <a:pt x="6616" y="126"/>
                    <a:pt x="9925" y="16"/>
                  </a:cubicBezTo>
                  <a:cubicBezTo>
                    <a:pt x="13235" y="-94"/>
                    <a:pt x="16521" y="368"/>
                    <a:pt x="19258" y="1327"/>
                  </a:cubicBezTo>
                  <a:cubicBezTo>
                    <a:pt x="20266" y="1645"/>
                    <a:pt x="21006" y="2144"/>
                    <a:pt x="21331" y="2726"/>
                  </a:cubicBezTo>
                  <a:cubicBezTo>
                    <a:pt x="21560" y="3137"/>
                    <a:pt x="21571" y="3571"/>
                    <a:pt x="21363" y="3984"/>
                  </a:cubicBezTo>
                  <a:cubicBezTo>
                    <a:pt x="19947" y="6914"/>
                    <a:pt x="18484" y="9837"/>
                    <a:pt x="16976" y="12755"/>
                  </a:cubicBezTo>
                  <a:cubicBezTo>
                    <a:pt x="16241" y="14175"/>
                    <a:pt x="15496" y="15595"/>
                    <a:pt x="14616" y="16994"/>
                  </a:cubicBezTo>
                  <a:cubicBezTo>
                    <a:pt x="13744" y="18381"/>
                    <a:pt x="12740" y="19746"/>
                    <a:pt x="11610" y="21084"/>
                  </a:cubicBezTo>
                  <a:cubicBezTo>
                    <a:pt x="11470" y="21313"/>
                    <a:pt x="11071" y="21474"/>
                    <a:pt x="10605" y="21490"/>
                  </a:cubicBezTo>
                  <a:cubicBezTo>
                    <a:pt x="10136" y="21506"/>
                    <a:pt x="9697" y="21372"/>
                    <a:pt x="9500" y="21154"/>
                  </a:cubicBezTo>
                  <a:cubicBezTo>
                    <a:pt x="8359" y="20130"/>
                    <a:pt x="7346" y="19070"/>
                    <a:pt x="6468" y="17981"/>
                  </a:cubicBezTo>
                  <a:cubicBezTo>
                    <a:pt x="5635" y="16946"/>
                    <a:pt x="4925" y="15886"/>
                    <a:pt x="4342" y="14807"/>
                  </a:cubicBezTo>
                  <a:cubicBezTo>
                    <a:pt x="4950" y="14484"/>
                    <a:pt x="5675" y="14224"/>
                    <a:pt x="6477" y="14042"/>
                  </a:cubicBezTo>
                  <a:cubicBezTo>
                    <a:pt x="7326" y="13850"/>
                    <a:pt x="8243" y="13748"/>
                    <a:pt x="9171" y="13745"/>
                  </a:cubicBezTo>
                  <a:cubicBezTo>
                    <a:pt x="9842" y="13723"/>
                    <a:pt x="10395" y="13467"/>
                    <a:pt x="10504" y="13127"/>
                  </a:cubicBezTo>
                  <a:cubicBezTo>
                    <a:pt x="10646" y="12687"/>
                    <a:pt x="10027" y="12278"/>
                    <a:pt x="9160" y="12237"/>
                  </a:cubicBezTo>
                  <a:cubicBezTo>
                    <a:pt x="8167" y="12209"/>
                    <a:pt x="7174" y="12285"/>
                    <a:pt x="6242" y="12463"/>
                  </a:cubicBezTo>
                  <a:cubicBezTo>
                    <a:pt x="5336" y="12635"/>
                    <a:pt x="4507" y="12899"/>
                    <a:pt x="3804" y="13239"/>
                  </a:cubicBezTo>
                  <a:lnTo>
                    <a:pt x="2760" y="10889"/>
                  </a:lnTo>
                  <a:cubicBezTo>
                    <a:pt x="3536" y="10400"/>
                    <a:pt x="4507" y="10001"/>
                    <a:pt x="5608" y="9719"/>
                  </a:cubicBezTo>
                  <a:cubicBezTo>
                    <a:pt x="6653" y="9451"/>
                    <a:pt x="7794" y="9295"/>
                    <a:pt x="8960" y="9259"/>
                  </a:cubicBezTo>
                  <a:cubicBezTo>
                    <a:pt x="9647" y="9212"/>
                    <a:pt x="10172" y="8923"/>
                    <a:pt x="10217" y="8569"/>
                  </a:cubicBezTo>
                  <a:cubicBezTo>
                    <a:pt x="10270" y="8145"/>
                    <a:pt x="9639" y="7780"/>
                    <a:pt x="8811" y="7756"/>
                  </a:cubicBezTo>
                  <a:cubicBezTo>
                    <a:pt x="7669" y="7741"/>
                    <a:pt x="6532" y="7840"/>
                    <a:pt x="5463" y="8048"/>
                  </a:cubicBezTo>
                  <a:cubicBezTo>
                    <a:pt x="4252" y="8284"/>
                    <a:pt x="3157" y="8654"/>
                    <a:pt x="2257" y="9132"/>
                  </a:cubicBezTo>
                  <a:lnTo>
                    <a:pt x="1343" y="7013"/>
                  </a:lnTo>
                  <a:cubicBezTo>
                    <a:pt x="2148" y="6393"/>
                    <a:pt x="3209" y="5872"/>
                    <a:pt x="4451" y="5486"/>
                  </a:cubicBezTo>
                  <a:cubicBezTo>
                    <a:pt x="5646" y="5114"/>
                    <a:pt x="6981" y="4876"/>
                    <a:pt x="8369" y="4787"/>
                  </a:cubicBezTo>
                  <a:cubicBezTo>
                    <a:pt x="9061" y="4765"/>
                    <a:pt x="9616" y="4484"/>
                    <a:pt x="9668" y="4130"/>
                  </a:cubicBezTo>
                  <a:cubicBezTo>
                    <a:pt x="9730" y="3710"/>
                    <a:pt x="9089" y="3350"/>
                    <a:pt x="8267" y="3343"/>
                  </a:cubicBezTo>
                  <a:cubicBezTo>
                    <a:pt x="6895" y="3345"/>
                    <a:pt x="5537" y="3487"/>
                    <a:pt x="4275" y="3763"/>
                  </a:cubicBezTo>
                  <a:cubicBezTo>
                    <a:pt x="2884" y="4067"/>
                    <a:pt x="1641" y="4526"/>
                    <a:pt x="637" y="5105"/>
                  </a:cubicBezTo>
                  <a:close/>
                </a:path>
              </a:pathLst>
            </a:custGeom>
            <a:solidFill>
              <a:srgbClr val="FF8D0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1" name="Picture Placeholder 2"/>
          <p:cNvSpPr>
            <a:spLocks noGrp="1" noEditPoints="1"/>
          </p:cNvSpPr>
          <p:nvPr>
            <p:ph type="pic" sz="quarter" idx="15"/>
          </p:nvPr>
        </p:nvSpPr>
        <p:spPr>
          <a:xfrm>
            <a:off x="1917443" y="3570514"/>
            <a:ext cx="4276732" cy="4261634"/>
          </a:xfrm>
          <a:custGeom>
            <a:avLst/>
            <a:gdLst/>
            <a:ahLst/>
            <a:cxnLst/>
            <a:rect l="l" t="t" r="r" b="b"/>
            <a:pathLst>
              <a:path w="12834351" h="12789042">
                <a:moveTo>
                  <a:pt x="663130" y="3183351"/>
                </a:moveTo>
                <a:cubicBezTo>
                  <a:pt x="1230068" y="2584539"/>
                  <a:pt x="3207283" y="1268545"/>
                  <a:pt x="5051125" y="679655"/>
                </a:cubicBezTo>
                <a:cubicBezTo>
                  <a:pt x="6894967" y="90765"/>
                  <a:pt x="8643422" y="-167878"/>
                  <a:pt x="10774240" y="114767"/>
                </a:cubicBezTo>
                <a:cubicBezTo>
                  <a:pt x="11877482" y="261108"/>
                  <a:pt x="12513930" y="433642"/>
                  <a:pt x="12748711" y="2588416"/>
                </a:cubicBezTo>
                <a:cubicBezTo>
                  <a:pt x="13005482" y="4945008"/>
                  <a:pt x="12652802" y="6692877"/>
                  <a:pt x="12116943" y="8299655"/>
                </a:cubicBezTo>
                <a:cubicBezTo>
                  <a:pt x="11584796" y="9895303"/>
                  <a:pt x="10879797" y="11048926"/>
                  <a:pt x="9817089" y="12319057"/>
                </a:cubicBezTo>
                <a:cubicBezTo>
                  <a:pt x="9037013" y="13029482"/>
                  <a:pt x="8216584" y="12787142"/>
                  <a:pt x="7581361" y="12543154"/>
                </a:cubicBezTo>
                <a:cubicBezTo>
                  <a:pt x="6295400" y="12049219"/>
                  <a:pt x="4965568" y="11261757"/>
                  <a:pt x="3840634" y="10332711"/>
                </a:cubicBezTo>
                <a:cubicBezTo>
                  <a:pt x="2666247" y="9362823"/>
                  <a:pt x="1448800" y="7810265"/>
                  <a:pt x="727257" y="6498613"/>
                </a:cubicBezTo>
                <a:cubicBezTo>
                  <a:pt x="420442" y="5940871"/>
                  <a:pt x="199771" y="5382828"/>
                  <a:pt x="31822" y="4746558"/>
                </a:cubicBezTo>
                <a:cubicBezTo>
                  <a:pt x="-132211" y="3894563"/>
                  <a:pt x="377221" y="3485334"/>
                  <a:pt x="663130" y="31833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pPr lvl="0"/>
            <a:endParaRPr lang="en-US"/>
          </a:p>
        </p:txBody>
      </p:sp>
      <p:sp>
        <p:nvSpPr>
          <p:cNvPr id="9" name="Picture Placeholder 2"/>
          <p:cNvSpPr>
            <a:spLocks noGrp="1" noEditPoints="1"/>
          </p:cNvSpPr>
          <p:nvPr>
            <p:ph type="pic" sz="quarter" idx="16"/>
          </p:nvPr>
        </p:nvSpPr>
        <p:spPr>
          <a:xfrm>
            <a:off x="7211596" y="3570514"/>
            <a:ext cx="4276732" cy="4261634"/>
          </a:xfrm>
          <a:custGeom>
            <a:avLst/>
            <a:gdLst/>
            <a:ahLst/>
            <a:cxnLst/>
            <a:rect l="l" t="t" r="r" b="b"/>
            <a:pathLst>
              <a:path w="12834351" h="12789042">
                <a:moveTo>
                  <a:pt x="663130" y="3183351"/>
                </a:moveTo>
                <a:cubicBezTo>
                  <a:pt x="1230068" y="2584539"/>
                  <a:pt x="3207283" y="1268545"/>
                  <a:pt x="5051125" y="679655"/>
                </a:cubicBezTo>
                <a:cubicBezTo>
                  <a:pt x="6894967" y="90765"/>
                  <a:pt x="8643422" y="-167878"/>
                  <a:pt x="10774240" y="114767"/>
                </a:cubicBezTo>
                <a:cubicBezTo>
                  <a:pt x="11877482" y="261108"/>
                  <a:pt x="12513930" y="433642"/>
                  <a:pt x="12748711" y="2588416"/>
                </a:cubicBezTo>
                <a:cubicBezTo>
                  <a:pt x="13005482" y="4945008"/>
                  <a:pt x="12652802" y="6692877"/>
                  <a:pt x="12116943" y="8299655"/>
                </a:cubicBezTo>
                <a:cubicBezTo>
                  <a:pt x="11584796" y="9895303"/>
                  <a:pt x="10879797" y="11048926"/>
                  <a:pt x="9817089" y="12319057"/>
                </a:cubicBezTo>
                <a:cubicBezTo>
                  <a:pt x="9037013" y="13029482"/>
                  <a:pt x="8216584" y="12787142"/>
                  <a:pt x="7581361" y="12543154"/>
                </a:cubicBezTo>
                <a:cubicBezTo>
                  <a:pt x="6295400" y="12049219"/>
                  <a:pt x="4965568" y="11261757"/>
                  <a:pt x="3840634" y="10332711"/>
                </a:cubicBezTo>
                <a:cubicBezTo>
                  <a:pt x="2666247" y="9362823"/>
                  <a:pt x="1448800" y="7810265"/>
                  <a:pt x="727257" y="6498613"/>
                </a:cubicBezTo>
                <a:cubicBezTo>
                  <a:pt x="420442" y="5940871"/>
                  <a:pt x="199771" y="5382828"/>
                  <a:pt x="31822" y="4746558"/>
                </a:cubicBezTo>
                <a:cubicBezTo>
                  <a:pt x="-132211" y="3894563"/>
                  <a:pt x="377221" y="3485334"/>
                  <a:pt x="663130" y="31833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pPr lvl="0"/>
            <a:endParaRPr lang="en-US"/>
          </a:p>
        </p:txBody>
      </p:sp>
      <p:sp>
        <p:nvSpPr>
          <p:cNvPr id="10" name="Picture Placeholder 2"/>
          <p:cNvSpPr>
            <a:spLocks noGrp="1" noEditPoints="1"/>
          </p:cNvSpPr>
          <p:nvPr>
            <p:ph type="pic" sz="quarter" idx="17"/>
          </p:nvPr>
        </p:nvSpPr>
        <p:spPr>
          <a:xfrm>
            <a:off x="12505749" y="3570514"/>
            <a:ext cx="4276732" cy="4261634"/>
          </a:xfrm>
          <a:custGeom>
            <a:avLst/>
            <a:gdLst/>
            <a:ahLst/>
            <a:cxnLst/>
            <a:rect l="l" t="t" r="r" b="b"/>
            <a:pathLst>
              <a:path w="12834351" h="12789042">
                <a:moveTo>
                  <a:pt x="663130" y="3183351"/>
                </a:moveTo>
                <a:cubicBezTo>
                  <a:pt x="1230068" y="2584539"/>
                  <a:pt x="3207283" y="1268545"/>
                  <a:pt x="5051125" y="679655"/>
                </a:cubicBezTo>
                <a:cubicBezTo>
                  <a:pt x="6894967" y="90765"/>
                  <a:pt x="8643422" y="-167878"/>
                  <a:pt x="10774240" y="114767"/>
                </a:cubicBezTo>
                <a:cubicBezTo>
                  <a:pt x="11877482" y="261108"/>
                  <a:pt x="12513930" y="433642"/>
                  <a:pt x="12748711" y="2588416"/>
                </a:cubicBezTo>
                <a:cubicBezTo>
                  <a:pt x="13005482" y="4945008"/>
                  <a:pt x="12652802" y="6692877"/>
                  <a:pt x="12116943" y="8299655"/>
                </a:cubicBezTo>
                <a:cubicBezTo>
                  <a:pt x="11584796" y="9895303"/>
                  <a:pt x="10879797" y="11048926"/>
                  <a:pt x="9817089" y="12319057"/>
                </a:cubicBezTo>
                <a:cubicBezTo>
                  <a:pt x="9037013" y="13029482"/>
                  <a:pt x="8216584" y="12787142"/>
                  <a:pt x="7581361" y="12543154"/>
                </a:cubicBezTo>
                <a:cubicBezTo>
                  <a:pt x="6295400" y="12049219"/>
                  <a:pt x="4965568" y="11261757"/>
                  <a:pt x="3840634" y="10332711"/>
                </a:cubicBezTo>
                <a:cubicBezTo>
                  <a:pt x="2666247" y="9362823"/>
                  <a:pt x="1448800" y="7810265"/>
                  <a:pt x="727257" y="6498613"/>
                </a:cubicBezTo>
                <a:cubicBezTo>
                  <a:pt x="420442" y="5940871"/>
                  <a:pt x="199771" y="5382828"/>
                  <a:pt x="31822" y="4746558"/>
                </a:cubicBezTo>
                <a:cubicBezTo>
                  <a:pt x="-132211" y="3894563"/>
                  <a:pt x="377221" y="3485334"/>
                  <a:pt x="663130" y="31833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pPr lvl="0"/>
            <a:endParaRPr lang="en-US"/>
          </a:p>
        </p:txBody>
      </p:sp>
      <p:sp>
        <p:nvSpPr>
          <p:cNvPr id="17" name="Picture Placeholder 2"/>
          <p:cNvSpPr>
            <a:spLocks noGrp="1" noEditPoints="1"/>
          </p:cNvSpPr>
          <p:nvPr>
            <p:ph type="pic" sz="quarter" idx="18"/>
          </p:nvPr>
        </p:nvSpPr>
        <p:spPr>
          <a:xfrm>
            <a:off x="17799903" y="3570514"/>
            <a:ext cx="4276732" cy="4261634"/>
          </a:xfrm>
          <a:custGeom>
            <a:avLst/>
            <a:gdLst/>
            <a:ahLst/>
            <a:cxnLst/>
            <a:rect l="l" t="t" r="r" b="b"/>
            <a:pathLst>
              <a:path w="12834351" h="12789042">
                <a:moveTo>
                  <a:pt x="663130" y="3183351"/>
                </a:moveTo>
                <a:cubicBezTo>
                  <a:pt x="1230068" y="2584539"/>
                  <a:pt x="3207283" y="1268545"/>
                  <a:pt x="5051125" y="679655"/>
                </a:cubicBezTo>
                <a:cubicBezTo>
                  <a:pt x="6894967" y="90765"/>
                  <a:pt x="8643422" y="-167878"/>
                  <a:pt x="10774240" y="114767"/>
                </a:cubicBezTo>
                <a:cubicBezTo>
                  <a:pt x="11877482" y="261108"/>
                  <a:pt x="12513930" y="433642"/>
                  <a:pt x="12748711" y="2588416"/>
                </a:cubicBezTo>
                <a:cubicBezTo>
                  <a:pt x="13005482" y="4945008"/>
                  <a:pt x="12652802" y="6692877"/>
                  <a:pt x="12116943" y="8299655"/>
                </a:cubicBezTo>
                <a:cubicBezTo>
                  <a:pt x="11584796" y="9895303"/>
                  <a:pt x="10879797" y="11048926"/>
                  <a:pt x="9817089" y="12319057"/>
                </a:cubicBezTo>
                <a:cubicBezTo>
                  <a:pt x="9037013" y="13029482"/>
                  <a:pt x="8216584" y="12787142"/>
                  <a:pt x="7581361" y="12543154"/>
                </a:cubicBezTo>
                <a:cubicBezTo>
                  <a:pt x="6295400" y="12049219"/>
                  <a:pt x="4965568" y="11261757"/>
                  <a:pt x="3840634" y="10332711"/>
                </a:cubicBezTo>
                <a:cubicBezTo>
                  <a:pt x="2666247" y="9362823"/>
                  <a:pt x="1448800" y="7810265"/>
                  <a:pt x="727257" y="6498613"/>
                </a:cubicBezTo>
                <a:cubicBezTo>
                  <a:pt x="420442" y="5940871"/>
                  <a:pt x="199771" y="5382828"/>
                  <a:pt x="31822" y="4746558"/>
                </a:cubicBezTo>
                <a:cubicBezTo>
                  <a:pt x="-132211" y="3894563"/>
                  <a:pt x="377221" y="3485334"/>
                  <a:pt x="663130" y="31833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cu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 noEditPoints="1"/>
          </p:cNvSpPr>
          <p:nvPr>
            <p:ph type="pic" sz="quarter" idx="15"/>
          </p:nvPr>
        </p:nvSpPr>
        <p:spPr>
          <a:xfrm>
            <a:off x="5323948" y="482467"/>
            <a:ext cx="12834351" cy="12789042"/>
          </a:xfrm>
          <a:custGeom>
            <a:avLst/>
            <a:gdLst/>
            <a:ahLst/>
            <a:cxnLst/>
            <a:rect l="l" t="t" r="r" b="b"/>
            <a:pathLst>
              <a:path w="12834351" h="12789042">
                <a:moveTo>
                  <a:pt x="663130" y="3183351"/>
                </a:moveTo>
                <a:cubicBezTo>
                  <a:pt x="1230068" y="2584539"/>
                  <a:pt x="3207283" y="1268545"/>
                  <a:pt x="5051125" y="679655"/>
                </a:cubicBezTo>
                <a:cubicBezTo>
                  <a:pt x="6894967" y="90765"/>
                  <a:pt x="8643422" y="-167878"/>
                  <a:pt x="10774240" y="114767"/>
                </a:cubicBezTo>
                <a:cubicBezTo>
                  <a:pt x="11877482" y="261108"/>
                  <a:pt x="12513930" y="433642"/>
                  <a:pt x="12748711" y="2588416"/>
                </a:cubicBezTo>
                <a:cubicBezTo>
                  <a:pt x="13005482" y="4945008"/>
                  <a:pt x="12652802" y="6692877"/>
                  <a:pt x="12116943" y="8299655"/>
                </a:cubicBezTo>
                <a:cubicBezTo>
                  <a:pt x="11584796" y="9895303"/>
                  <a:pt x="10879797" y="11048926"/>
                  <a:pt x="9817089" y="12319057"/>
                </a:cubicBezTo>
                <a:cubicBezTo>
                  <a:pt x="9037013" y="13029482"/>
                  <a:pt x="8216584" y="12787142"/>
                  <a:pt x="7581361" y="12543154"/>
                </a:cubicBezTo>
                <a:cubicBezTo>
                  <a:pt x="6295400" y="12049219"/>
                  <a:pt x="4965568" y="11261757"/>
                  <a:pt x="3840634" y="10332711"/>
                </a:cubicBezTo>
                <a:cubicBezTo>
                  <a:pt x="2666247" y="9362823"/>
                  <a:pt x="1448800" y="7810265"/>
                  <a:pt x="727257" y="6498613"/>
                </a:cubicBezTo>
                <a:cubicBezTo>
                  <a:pt x="420442" y="5940871"/>
                  <a:pt x="199771" y="5382828"/>
                  <a:pt x="31822" y="4746558"/>
                </a:cubicBezTo>
                <a:cubicBezTo>
                  <a:pt x="-132211" y="3894563"/>
                  <a:pt x="377221" y="3485334"/>
                  <a:pt x="663130" y="31833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EditPoints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 noEditPoints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</p:spPr>
        <p:txBody>
          <a:bodyPr lIns="50800" tIns="50800" rIns="50800" bIns="50800" anchor="ctr">
            <a:normAutofit/>
          </a:bodyPr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 noEditPoints="1"/>
          </p:cNvSpPr>
          <p:nvPr>
            <p:ph type="sldNum" sz="quarter" idx="2"/>
          </p:nvPr>
        </p:nvSpPr>
        <p:spPr>
          <a:xfrm>
            <a:off x="11925523" y="13081000"/>
            <a:ext cx="520254" cy="584200"/>
          </a:xfrm>
          <a:prstGeom prst="rect">
            <a:avLst/>
          </a:prstGeom>
        </p:spPr>
        <p:txBody>
          <a:bodyPr wrap="none" lIns="50800" tIns="50800" rIns="50800" bIns="50800">
            <a:spAutoFit/>
          </a:bodyPr>
          <a:lstStyle>
            <a:lvl1pPr algn="ctr">
              <a:defRPr sz="2800" baseline="0">
                <a:solidFill>
                  <a:srgbClr val="292B3A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sldNum="0" hdr="0" ftr="0" dt="0"/>
  <p:txStyles>
    <p:titleStyle>
      <a:lvl1pPr marL="0" marR="0" indent="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1pPr>
      <a:lvl2pPr marL="0" marR="0" indent="228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2pPr>
      <a:lvl3pPr marL="0" marR="0" indent="457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3pPr>
      <a:lvl4pPr marL="0" marR="0" indent="685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4pPr>
      <a:lvl5pPr marL="0" marR="0" indent="9144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5pPr>
      <a:lvl6pPr marL="0" marR="0" indent="11430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6pPr>
      <a:lvl7pPr marL="0" marR="0" indent="1371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7pPr>
      <a:lvl8pPr marL="0" marR="0" indent="1600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8pPr>
      <a:lvl9pPr marL="0" marR="0" indent="1828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SzPct val="100000"/>
        <a:buFontTx/>
        <a:buNone/>
        <a:defRPr sz="11000" b="0" i="0" u="none" strike="noStrike" cap="all" spc="2310" baseline="0">
          <a:ln>
            <a:noFill/>
          </a:ln>
          <a:solidFill>
            <a:srgbClr val="1A2224"/>
          </a:solidFill>
          <a:uLnTx/>
          <a:latin typeface="+mn-lt"/>
          <a:ea typeface="+mn-ea"/>
          <a:cs typeface="+mn-cs"/>
          <a:sym typeface="Open Sans Extrabold"/>
        </a:defRPr>
      </a:lvl9pPr>
    </p:titleStyle>
    <p:bodyStyle>
      <a:lvl1pPr marL="26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1pPr>
      <a:lvl2pPr marL="90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2pPr>
      <a:lvl3pPr marL="153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3pPr>
      <a:lvl4pPr marL="217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4pPr>
      <a:lvl5pPr marL="280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5pPr>
      <a:lvl6pPr marL="344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6pPr>
      <a:lvl7pPr marL="407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7pPr>
      <a:lvl8pPr marL="471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8pPr>
      <a:lvl9pPr marL="534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SzPct val="75000"/>
        <a:buFontTx/>
        <a:buChar char="•"/>
        <a:defRPr sz="2200" b="0" i="0" u="none" strike="noStrike" cap="none" spc="0" baseline="54000">
          <a:ln>
            <a:noFill/>
          </a:ln>
          <a:solidFill>
            <a:srgbClr val="696B6B"/>
          </a:solidFill>
          <a:uLnTx/>
          <a:latin typeface="+mj-lt"/>
          <a:ea typeface="+mj-ea"/>
          <a:cs typeface="+mj-c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2800" b="0" i="0" u="none" strike="noStrike" cap="none" spc="0" baseline="0">
          <a:ln>
            <a:noFill/>
          </a:ln>
          <a:solidFill>
            <a:schemeClr val="tx1"/>
          </a:solidFill>
          <a:uLnTx/>
          <a:latin typeface="+mn-lt"/>
          <a:ea typeface="+mn-ea"/>
          <a:cs typeface="+mn-cs"/>
          <a:sym typeface="Open Sans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6"/>
          <p:cNvSpPr/>
          <p:nvPr/>
        </p:nvSpPr>
        <p:spPr>
          <a:xfrm>
            <a:off x="5977427" y="3530769"/>
            <a:ext cx="12429148" cy="3847886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pPr algn="ctr"/>
            <a:r>
              <a:rPr lang="ru-RU" dirty="0"/>
              <a:t>Разработка приложения с квестами </a:t>
            </a:r>
            <a:endParaRPr dirty="0"/>
          </a:p>
        </p:txBody>
      </p:sp>
      <p:sp>
        <p:nvSpPr>
          <p:cNvPr id="3" name="Shape 271"/>
          <p:cNvSpPr/>
          <p:nvPr/>
        </p:nvSpPr>
        <p:spPr>
          <a:xfrm>
            <a:off x="7939200" y="10198968"/>
            <a:ext cx="8505603" cy="1459632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pPr algn="ctr"/>
            <a:r>
              <a:rPr lang="ru-RU" sz="6000" dirty="0"/>
              <a:t>Камалов Давлат  Кострица Алексей</a:t>
            </a:r>
          </a:p>
          <a:p>
            <a:pPr algn="ctr"/>
            <a:r>
              <a:rPr lang="ru-RU" sz="6000" dirty="0"/>
              <a:t>ИС-21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346536" y="4762906"/>
            <a:ext cx="1043031" cy="2823667"/>
          </a:xfrm>
          <a:custGeom>
            <a:avLst/>
            <a:gdLst/>
            <a:ahLst/>
            <a:cxnLst/>
            <a:rect l="l" t="t" r="r" b="b"/>
            <a:pathLst>
              <a:path w="21157" h="21600">
                <a:moveTo>
                  <a:pt x="117" y="21600"/>
                </a:moveTo>
                <a:cubicBezTo>
                  <a:pt x="-443" y="17765"/>
                  <a:pt x="1019" y="13926"/>
                  <a:pt x="4417" y="10306"/>
                </a:cubicBezTo>
                <a:cubicBezTo>
                  <a:pt x="8022" y="6466"/>
                  <a:pt x="13725" y="2955"/>
                  <a:pt x="21157" y="0"/>
                </a:cubicBezTo>
              </a:path>
            </a:pathLst>
          </a:custGeom>
          <a:ln w="38100">
            <a:solidFill>
              <a:srgbClr val="A9A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97" name="Shape 97"/>
          <p:cNvSpPr/>
          <p:nvPr/>
        </p:nvSpPr>
        <p:spPr>
          <a:xfrm>
            <a:off x="14210506" y="4140953"/>
            <a:ext cx="1684239" cy="232668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cubicBezTo>
                  <a:pt x="5369" y="2547"/>
                  <a:pt x="10036" y="5795"/>
                  <a:pt x="13762" y="9578"/>
                </a:cubicBezTo>
                <a:cubicBezTo>
                  <a:pt x="17345" y="13214"/>
                  <a:pt x="19999" y="17286"/>
                  <a:pt x="21600" y="21600"/>
                </a:cubicBezTo>
              </a:path>
            </a:pathLst>
          </a:custGeom>
          <a:ln w="38100">
            <a:solidFill>
              <a:srgbClr val="A9A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535221" y="10920124"/>
            <a:ext cx="2137768" cy="299363"/>
          </a:xfrm>
          <a:custGeom>
            <a:avLst/>
            <a:gdLst/>
            <a:ahLst/>
            <a:cxnLst/>
            <a:rect l="l" t="t" r="r" b="b"/>
            <a:pathLst>
              <a:path w="21600" h="20436">
                <a:moveTo>
                  <a:pt x="21600" y="0"/>
                </a:moveTo>
                <a:cubicBezTo>
                  <a:pt x="18180" y="9841"/>
                  <a:pt x="14564" y="16222"/>
                  <a:pt x="10869" y="18937"/>
                </a:cubicBezTo>
                <a:cubicBezTo>
                  <a:pt x="7246" y="21600"/>
                  <a:pt x="3585" y="20710"/>
                  <a:pt x="0" y="16296"/>
                </a:cubicBezTo>
              </a:path>
            </a:pathLst>
          </a:custGeom>
          <a:ln w="38100">
            <a:solidFill>
              <a:srgbClr val="A9A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99" name="Shape 99"/>
          <p:cNvSpPr/>
          <p:nvPr/>
        </p:nvSpPr>
        <p:spPr>
          <a:xfrm>
            <a:off x="9223027" y="4916149"/>
            <a:ext cx="1111003" cy="15317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0"/>
                </a:moveTo>
                <a:cubicBezTo>
                  <a:pt x="16308" y="2771"/>
                  <a:pt x="11688" y="6162"/>
                  <a:pt x="7930" y="10033"/>
                </a:cubicBezTo>
                <a:cubicBezTo>
                  <a:pt x="4492" y="13574"/>
                  <a:pt x="1818" y="17475"/>
                  <a:pt x="0" y="21600"/>
                </a:cubicBezTo>
              </a:path>
            </a:pathLst>
          </a:custGeom>
          <a:ln w="38100">
            <a:solidFill>
              <a:srgbClr val="A9A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1206708" y="10334584"/>
            <a:ext cx="1457127" cy="163838"/>
          </a:xfrm>
          <a:custGeom>
            <a:avLst/>
            <a:gdLst/>
            <a:ahLst/>
            <a:cxnLst/>
            <a:rect l="l" t="t" r="r" b="b"/>
            <a:pathLst>
              <a:path w="21600" h="20534">
                <a:moveTo>
                  <a:pt x="0" y="0"/>
                </a:moveTo>
                <a:cubicBezTo>
                  <a:pt x="3579" y="9986"/>
                  <a:pt x="7285" y="16389"/>
                  <a:pt x="11040" y="19079"/>
                </a:cubicBezTo>
                <a:cubicBezTo>
                  <a:pt x="14559" y="21600"/>
                  <a:pt x="18101" y="20844"/>
                  <a:pt x="21600" y="16825"/>
                </a:cubicBezTo>
              </a:path>
            </a:pathLst>
          </a:custGeom>
          <a:ln w="38100">
            <a:solidFill>
              <a:srgbClr val="A9A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4519572" y="5343931"/>
            <a:ext cx="757586" cy="177755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1600" y="21600"/>
                </a:moveTo>
                <a:cubicBezTo>
                  <a:pt x="20649" y="17923"/>
                  <a:pt x="18525" y="14319"/>
                  <a:pt x="15285" y="10888"/>
                </a:cubicBezTo>
                <a:cubicBezTo>
                  <a:pt x="11558" y="6940"/>
                  <a:pt x="6400" y="3266"/>
                  <a:pt x="0" y="0"/>
                </a:cubicBezTo>
              </a:path>
            </a:pathLst>
          </a:custGeom>
          <a:ln w="38100">
            <a:solidFill>
              <a:srgbClr val="A9ADA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2" name="Shape 102"/>
          <p:cNvSpPr/>
          <p:nvPr/>
        </p:nvSpPr>
        <p:spPr>
          <a:xfrm rot="10800000">
            <a:off x="6837831" y="7083021"/>
            <a:ext cx="4409138" cy="4331206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solidFill>
            <a:srgbClr val="FF8D09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3" name="Shape 103"/>
          <p:cNvSpPr/>
          <p:nvPr/>
        </p:nvSpPr>
        <p:spPr>
          <a:xfrm rot="10800000">
            <a:off x="13137032" y="7083021"/>
            <a:ext cx="4409138" cy="4331206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solidFill>
            <a:srgbClr val="FEAB0A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9951147" y="2688821"/>
            <a:ext cx="4409138" cy="4331206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solidFill>
            <a:srgbClr val="BECD3F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9131810" y="7452896"/>
            <a:ext cx="6047814" cy="718145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>
              <a:defRPr sz="4000" b="1" cap="all" baseline="0">
                <a:solidFill>
                  <a:srgbClr val="282A3A"/>
                </a:solidFill>
              </a:defRPr>
            </a:lvl1pPr>
          </a:lstStyle>
          <a:p>
            <a:endParaRPr dirty="0"/>
          </a:p>
        </p:txBody>
      </p:sp>
      <p:sp>
        <p:nvSpPr>
          <p:cNvPr id="106" name="Shape 106"/>
          <p:cNvSpPr/>
          <p:nvPr/>
        </p:nvSpPr>
        <p:spPr>
          <a:xfrm>
            <a:off x="15894745" y="2644181"/>
            <a:ext cx="861946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ru-RU" sz="4000" dirty="0"/>
              <a:t>Проблемная ситуация</a:t>
            </a:r>
            <a:endParaRPr sz="4000" dirty="0"/>
          </a:p>
        </p:txBody>
      </p:sp>
      <p:sp>
        <p:nvSpPr>
          <p:cNvPr id="109" name="Shape 109"/>
          <p:cNvSpPr/>
          <p:nvPr/>
        </p:nvSpPr>
        <p:spPr>
          <a:xfrm>
            <a:off x="18019367" y="7947455"/>
            <a:ext cx="359682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ru-RU" sz="4000" dirty="0"/>
              <a:t>Проблема</a:t>
            </a:r>
            <a:endParaRPr sz="4000" dirty="0"/>
          </a:p>
        </p:txBody>
      </p:sp>
      <p:sp>
        <p:nvSpPr>
          <p:cNvPr id="112" name="Shape 112"/>
          <p:cNvSpPr/>
          <p:nvPr/>
        </p:nvSpPr>
        <p:spPr>
          <a:xfrm>
            <a:off x="3782030" y="5224197"/>
            <a:ext cx="3596827" cy="718145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ru-RU" sz="4000" dirty="0"/>
              <a:t>РЕШЕНИЕ</a:t>
            </a:r>
            <a:endParaRPr sz="4000" dirty="0"/>
          </a:p>
        </p:txBody>
      </p:sp>
      <p:sp>
        <p:nvSpPr>
          <p:cNvPr id="113" name="Shape 113"/>
          <p:cNvSpPr/>
          <p:nvPr/>
        </p:nvSpPr>
        <p:spPr>
          <a:xfrm>
            <a:off x="-322728" y="6467634"/>
            <a:ext cx="7810062" cy="2197966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r"/>
          </a:lstStyle>
          <a:p>
            <a:r>
              <a:rPr lang="ru-RU" sz="6000" dirty="0"/>
              <a:t>Создание приложения с квестами, помогающее легко найти интересный для себя квест</a:t>
            </a:r>
            <a:endParaRPr sz="6000" dirty="0"/>
          </a:p>
        </p:txBody>
      </p:sp>
      <p:sp>
        <p:nvSpPr>
          <p:cNvPr id="115" name="Shape 115"/>
          <p:cNvSpPr/>
          <p:nvPr/>
        </p:nvSpPr>
        <p:spPr>
          <a:xfrm>
            <a:off x="10033506" y="3456883"/>
            <a:ext cx="4316990" cy="1651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 algn="ctr">
              <a:defRPr sz="9000" cap="all" baseline="0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18" name="Shape 118"/>
          <p:cNvSpPr/>
          <p:nvPr/>
        </p:nvSpPr>
        <p:spPr>
          <a:xfrm>
            <a:off x="13183105" y="8173327"/>
            <a:ext cx="4316990" cy="1651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 algn="ctr">
              <a:defRPr sz="9000" cap="all" baseline="0">
                <a:solidFill>
                  <a:srgbClr val="FFFFFF"/>
                </a:solidFill>
              </a:defRPr>
            </a:lvl1pPr>
          </a:lstStyle>
          <a:p>
            <a:r>
              <a:t>02</a:t>
            </a:r>
          </a:p>
        </p:txBody>
      </p:sp>
      <p:sp>
        <p:nvSpPr>
          <p:cNvPr id="121" name="Shape 121"/>
          <p:cNvSpPr/>
          <p:nvPr/>
        </p:nvSpPr>
        <p:spPr>
          <a:xfrm>
            <a:off x="6883906" y="8173327"/>
            <a:ext cx="4316990" cy="16510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 algn="ctr">
              <a:defRPr sz="9000" cap="all" baseline="0">
                <a:solidFill>
                  <a:srgbClr val="FFFFFF"/>
                </a:solidFill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30" name="Shape 113"/>
          <p:cNvSpPr/>
          <p:nvPr/>
        </p:nvSpPr>
        <p:spPr>
          <a:xfrm>
            <a:off x="15894745" y="3870645"/>
            <a:ext cx="8303782" cy="1967557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r"/>
          </a:lstStyle>
          <a:p>
            <a:pPr algn="l"/>
            <a:r>
              <a:rPr lang="ru-RU" sz="6000" dirty="0"/>
              <a:t>Большинство подростков не знают, чем заняться на досуге</a:t>
            </a:r>
          </a:p>
        </p:txBody>
      </p:sp>
      <p:sp>
        <p:nvSpPr>
          <p:cNvPr id="31" name="Shape 113"/>
          <p:cNvSpPr/>
          <p:nvPr/>
        </p:nvSpPr>
        <p:spPr>
          <a:xfrm>
            <a:off x="18019366" y="9270844"/>
            <a:ext cx="6179161" cy="2455156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r"/>
          </a:lstStyle>
          <a:p>
            <a:pPr algn="l"/>
            <a:r>
              <a:rPr lang="ru-RU" sz="6000" dirty="0"/>
              <a:t>Подростки вместо развлечений на свежем воздухе предпочитают проводить время за компьютером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3661035" y="4298206"/>
            <a:ext cx="9430369" cy="258808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ru-RU" dirty="0"/>
              <a:t>Целевая аудитория</a:t>
            </a:r>
            <a:endParaRPr dirty="0"/>
          </a:p>
        </p:txBody>
      </p:sp>
      <p:sp>
        <p:nvSpPr>
          <p:cNvPr id="271" name="Shape 271"/>
          <p:cNvSpPr/>
          <p:nvPr/>
        </p:nvSpPr>
        <p:spPr>
          <a:xfrm>
            <a:off x="13800916" y="7626153"/>
            <a:ext cx="8403374" cy="1681133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r>
              <a:rPr lang="ru-RU" sz="6000" dirty="0"/>
              <a:t>Целевая аудитория создания приложения для квестов – подростки в возрасте от 12 до 17 лет.</a:t>
            </a:r>
            <a:endParaRPr sz="6000" dirty="0"/>
          </a:p>
        </p:txBody>
      </p:sp>
      <p:sp>
        <p:nvSpPr>
          <p:cNvPr id="273" name="Shape 273"/>
          <p:cNvSpPr/>
          <p:nvPr/>
        </p:nvSpPr>
        <p:spPr>
          <a:xfrm rot="4683527">
            <a:off x="-2135157" y="2345768"/>
            <a:ext cx="12967723" cy="12738518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noFill/>
          <a:ln w="38100" cap="flat">
            <a:solidFill>
              <a:srgbClr val="BECD3F"/>
            </a:solidFill>
            <a:prstDash val="solid"/>
            <a:miter lim="400000"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algn="ctr"/>
            <a:endParaRPr/>
          </a:p>
        </p:txBody>
      </p:sp>
      <p:sp>
        <p:nvSpPr>
          <p:cNvPr id="274" name="Shape 274"/>
          <p:cNvSpPr/>
          <p:nvPr/>
        </p:nvSpPr>
        <p:spPr>
          <a:xfrm rot="2228501">
            <a:off x="-2135157" y="2345768"/>
            <a:ext cx="12967723" cy="12738518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noFill/>
          <a:ln w="38100" cap="flat">
            <a:solidFill>
              <a:srgbClr val="FF8D09"/>
            </a:solidFill>
            <a:prstDash val="solid"/>
            <a:miter lim="400000"/>
          </a:ln>
          <a:effectLst/>
        </p:spPr>
        <p:txBody>
          <a:bodyPr wrap="square" lIns="50800" tIns="50800" rIns="50800" bIns="50800" anchor="ctr">
            <a:noAutofit/>
          </a:bodyPr>
          <a:lstStyle/>
          <a:p>
            <a:pPr algn="ctr"/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04D869-7FE0-4B7E-9FA7-1769568D300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>
          <a:xfrm>
            <a:off x="-750286" y="2850776"/>
            <a:ext cx="11152550" cy="11113922"/>
          </a:xfr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258757" y="3700929"/>
            <a:ext cx="9430368" cy="1356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ru-RU" dirty="0"/>
              <a:t>Опрос</a:t>
            </a:r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2280775" y="5828995"/>
            <a:ext cx="9141444" cy="5325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t">
            <a:noAutofit/>
          </a:bodyPr>
          <a:lstStyle/>
          <a:p>
            <a:r>
              <a:rPr lang="ru-RU" sz="6000" dirty="0"/>
              <a:t>Опросы подростков на тему актуальности идеи проводились следующим образом:</a:t>
            </a:r>
          </a:p>
          <a:p>
            <a:pPr marL="1143000" indent="-1143000">
              <a:buAutoNum type="arabicPeriod"/>
            </a:pPr>
            <a:r>
              <a:rPr lang="ru-RU" sz="6000" dirty="0"/>
              <a:t>Разноплановые вопросы подросткам разных категорий</a:t>
            </a:r>
          </a:p>
          <a:p>
            <a:pPr marL="1143000" indent="-1143000">
              <a:buAutoNum type="arabicPeriod"/>
            </a:pPr>
            <a:r>
              <a:rPr lang="ru-RU" sz="6000" dirty="0"/>
              <a:t>Просмотр отзывов в социальных сетях о эмоциях после квестов</a:t>
            </a:r>
          </a:p>
          <a:p>
            <a:pPr marL="1143000" indent="-1143000">
              <a:buAutoNum type="arabicPeriod"/>
            </a:pPr>
            <a:endParaRPr lang="ru-RU" sz="6000" dirty="0"/>
          </a:p>
        </p:txBody>
      </p:sp>
      <p:sp>
        <p:nvSpPr>
          <p:cNvPr id="5" name="Shape 38"/>
          <p:cNvSpPr/>
          <p:nvPr/>
        </p:nvSpPr>
        <p:spPr>
          <a:xfrm rot="19401480">
            <a:off x="12070265" y="1379096"/>
            <a:ext cx="10422605" cy="10238384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BECD3F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6" name="Shape 39"/>
          <p:cNvSpPr/>
          <p:nvPr/>
        </p:nvSpPr>
        <p:spPr>
          <a:xfrm rot="17120160">
            <a:off x="12758915" y="1380073"/>
            <a:ext cx="10422605" cy="10238384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FF8D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EAF135-E925-45A4-A1F6-9478EAA178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r="16610"/>
          <a:stretch>
            <a:fillRect/>
          </a:stretch>
        </p:blipFill>
        <p:spPr>
          <a:xfrm>
            <a:off x="11313801" y="1185520"/>
            <a:ext cx="10811442" cy="10773274"/>
          </a:xfr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0" name="Shape 60"/>
          <p:cNvSpPr/>
          <p:nvPr/>
        </p:nvSpPr>
        <p:spPr>
          <a:xfrm>
            <a:off x="2258757" y="3700929"/>
            <a:ext cx="9430368" cy="1356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ru-RU" dirty="0"/>
              <a:t>Вопросы</a:t>
            </a:r>
            <a:endParaRPr dirty="0"/>
          </a:p>
        </p:txBody>
      </p:sp>
      <p:sp>
        <p:nvSpPr>
          <p:cNvPr id="61" name="Shape 61"/>
          <p:cNvSpPr/>
          <p:nvPr/>
        </p:nvSpPr>
        <p:spPr>
          <a:xfrm>
            <a:off x="1367300" y="5828995"/>
            <a:ext cx="10321825" cy="5325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anchor="t">
            <a:noAutofit/>
          </a:bodyPr>
          <a:lstStyle/>
          <a:p>
            <a:pPr marL="1143000" indent="-1143000">
              <a:buAutoNum type="arabicPeriod"/>
            </a:pPr>
            <a:r>
              <a:rPr lang="ru-RU" sz="7200" dirty="0"/>
              <a:t>Что вы делаете в свободное время?</a:t>
            </a:r>
          </a:p>
          <a:p>
            <a:pPr marL="1143000" indent="-1143000">
              <a:buAutoNum type="arabicPeriod"/>
            </a:pPr>
            <a:r>
              <a:rPr lang="ru-RU" sz="7200" dirty="0"/>
              <a:t>Как часто вы получаете новые ощущения?</a:t>
            </a:r>
          </a:p>
          <a:p>
            <a:pPr marL="1143000" indent="-1143000">
              <a:buAutoNum type="arabicPeriod"/>
            </a:pPr>
            <a:r>
              <a:rPr lang="ru-RU" sz="7200" dirty="0"/>
              <a:t>Есть ли ресурс, помогающий в поиске интересных развлечений</a:t>
            </a:r>
          </a:p>
          <a:p>
            <a:pPr marL="1143000" indent="-1143000">
              <a:buAutoNum type="arabicPeriod"/>
            </a:pPr>
            <a:r>
              <a:rPr lang="ru-RU" sz="7200" dirty="0"/>
              <a:t>Удобно ли пользоваться приложениями с описанием на деловом языке</a:t>
            </a:r>
          </a:p>
        </p:txBody>
      </p:sp>
      <p:sp>
        <p:nvSpPr>
          <p:cNvPr id="5" name="Shape 38"/>
          <p:cNvSpPr/>
          <p:nvPr/>
        </p:nvSpPr>
        <p:spPr>
          <a:xfrm rot="19401480">
            <a:off x="12070265" y="1379096"/>
            <a:ext cx="10422605" cy="10238384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BECD3F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6" name="Shape 39"/>
          <p:cNvSpPr/>
          <p:nvPr/>
        </p:nvSpPr>
        <p:spPr>
          <a:xfrm rot="17120160">
            <a:off x="12758915" y="1380073"/>
            <a:ext cx="10422605" cy="10238384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FF8D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EAF135-E925-45A4-A1F6-9478EAA178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r="16610"/>
          <a:stretch>
            <a:fillRect/>
          </a:stretch>
        </p:blipFill>
        <p:spPr>
          <a:xfrm>
            <a:off x="11313801" y="1185520"/>
            <a:ext cx="10811442" cy="10773274"/>
          </a:xfrm>
        </p:spPr>
      </p:pic>
    </p:spTree>
    <p:extLst>
      <p:ext uri="{BB962C8B-B14F-4D97-AF65-F5344CB8AC3E}">
        <p14:creationId xmlns:p14="http://schemas.microsoft.com/office/powerpoint/2010/main" val="7153413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245" name="Chart 245"/>
          <p:cNvGraphicFramePr/>
          <p:nvPr>
            <p:extLst>
              <p:ext uri="{D42A27DB-BD31-4B8C-83A1-F6EECF244321}">
                <p14:modId xmlns:p14="http://schemas.microsoft.com/office/powerpoint/2010/main" val="2690634102"/>
              </p:ext>
            </p:extLst>
          </p:nvPr>
        </p:nvGraphicFramePr>
        <p:xfrm>
          <a:off x="3899942" y="4302791"/>
          <a:ext cx="7006242" cy="7006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6" name="Shape 246"/>
          <p:cNvSpPr/>
          <p:nvPr/>
        </p:nvSpPr>
        <p:spPr>
          <a:xfrm>
            <a:off x="13963943" y="1837081"/>
            <a:ext cx="9430368" cy="1356975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ru-RU" dirty="0"/>
              <a:t>Результаты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14004157" y="3848648"/>
            <a:ext cx="9868214" cy="2550902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r>
              <a:rPr lang="ru-RU" sz="6000" dirty="0"/>
              <a:t>По итогам проведения опроса можем сделать следующие выводы:</a:t>
            </a:r>
          </a:p>
          <a:p>
            <a:pPr marL="1143000" indent="-1143000">
              <a:buAutoNum type="arabicPeriod"/>
            </a:pPr>
            <a:r>
              <a:rPr lang="ru-RU" sz="6000" dirty="0"/>
              <a:t>Приложение для просмотра квестов упростит поиск интересных для конкретного подростка квеста</a:t>
            </a:r>
          </a:p>
          <a:p>
            <a:pPr marL="1143000" indent="-1143000">
              <a:buAutoNum type="arabicPeriod"/>
            </a:pPr>
            <a:r>
              <a:rPr lang="ru-RU" sz="6000" dirty="0"/>
              <a:t>Приложение должно быть на простом, понятном подростку языке</a:t>
            </a:r>
          </a:p>
          <a:p>
            <a:r>
              <a:rPr lang="ru-RU" sz="6000" dirty="0"/>
              <a:t>Приложение должно анализировать интересы пользователей, просматривать совпадения в базе данных, и выводить соответствующие квесты по интересам</a:t>
            </a:r>
          </a:p>
          <a:p>
            <a:pPr marL="1143000" indent="-1143000">
              <a:buAutoNum type="arabicPeriod"/>
            </a:pPr>
            <a:endParaRPr lang="ru-RU" sz="6000" dirty="0"/>
          </a:p>
          <a:p>
            <a:pPr marL="1143000" indent="-1143000">
              <a:buAutoNum type="arabicPeriod"/>
            </a:pPr>
            <a:endParaRPr sz="6000" dirty="0"/>
          </a:p>
        </p:txBody>
      </p:sp>
      <p:sp>
        <p:nvSpPr>
          <p:cNvPr id="248" name="Shape 248"/>
          <p:cNvSpPr/>
          <p:nvPr/>
        </p:nvSpPr>
        <p:spPr>
          <a:xfrm>
            <a:off x="3573176" y="3930435"/>
            <a:ext cx="7659689" cy="77509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2661" y="3455"/>
                </a:moveTo>
                <a:cubicBezTo>
                  <a:pt x="13294" y="3438"/>
                  <a:pt x="13928" y="3463"/>
                  <a:pt x="14555" y="3494"/>
                </a:cubicBezTo>
                <a:cubicBezTo>
                  <a:pt x="15136" y="3522"/>
                  <a:pt x="15720" y="3557"/>
                  <a:pt x="16285" y="3747"/>
                </a:cubicBezTo>
                <a:cubicBezTo>
                  <a:pt x="16700" y="3887"/>
                  <a:pt x="17087" y="4113"/>
                  <a:pt x="17345" y="4464"/>
                </a:cubicBezTo>
                <a:cubicBezTo>
                  <a:pt x="17592" y="4800"/>
                  <a:pt x="17689" y="5213"/>
                  <a:pt x="17765" y="5621"/>
                </a:cubicBezTo>
                <a:cubicBezTo>
                  <a:pt x="18214" y="8040"/>
                  <a:pt x="18041" y="10525"/>
                  <a:pt x="17356" y="12889"/>
                </a:cubicBezTo>
                <a:cubicBezTo>
                  <a:pt x="17064" y="13899"/>
                  <a:pt x="16678" y="14880"/>
                  <a:pt x="16208" y="15813"/>
                </a:cubicBezTo>
                <a:cubicBezTo>
                  <a:pt x="15745" y="16732"/>
                  <a:pt x="15197" y="17608"/>
                  <a:pt x="14503" y="18382"/>
                </a:cubicBezTo>
                <a:cubicBezTo>
                  <a:pt x="14172" y="18750"/>
                  <a:pt x="13798" y="19099"/>
                  <a:pt x="13316" y="19228"/>
                </a:cubicBezTo>
                <a:cubicBezTo>
                  <a:pt x="12909" y="19336"/>
                  <a:pt x="12485" y="19271"/>
                  <a:pt x="12077" y="19169"/>
                </a:cubicBezTo>
                <a:cubicBezTo>
                  <a:pt x="11507" y="19027"/>
                  <a:pt x="10965" y="18820"/>
                  <a:pt x="10440" y="18578"/>
                </a:cubicBezTo>
                <a:cubicBezTo>
                  <a:pt x="9902" y="18330"/>
                  <a:pt x="9381" y="18044"/>
                  <a:pt x="8874" y="17736"/>
                </a:cubicBezTo>
                <a:cubicBezTo>
                  <a:pt x="7815" y="17091"/>
                  <a:pt x="6802" y="16343"/>
                  <a:pt x="5897" y="15481"/>
                </a:cubicBezTo>
                <a:cubicBezTo>
                  <a:pt x="5071" y="14693"/>
                  <a:pt x="4338" y="13815"/>
                  <a:pt x="3697" y="12885"/>
                </a:cubicBezTo>
                <a:cubicBezTo>
                  <a:pt x="3048" y="11944"/>
                  <a:pt x="2488" y="10943"/>
                  <a:pt x="2115" y="9857"/>
                </a:cubicBezTo>
                <a:cubicBezTo>
                  <a:pt x="1981" y="9465"/>
                  <a:pt x="1872" y="9054"/>
                  <a:pt x="1948" y="8647"/>
                </a:cubicBezTo>
                <a:cubicBezTo>
                  <a:pt x="2021" y="8256"/>
                  <a:pt x="2253" y="7922"/>
                  <a:pt x="2519" y="7625"/>
                </a:cubicBezTo>
                <a:cubicBezTo>
                  <a:pt x="3158" y="6910"/>
                  <a:pt x="3961" y="6398"/>
                  <a:pt x="4784" y="5923"/>
                </a:cubicBezTo>
                <a:cubicBezTo>
                  <a:pt x="6059" y="5186"/>
                  <a:pt x="7407" y="4517"/>
                  <a:pt x="8832" y="4078"/>
                </a:cubicBezTo>
                <a:cubicBezTo>
                  <a:pt x="10075" y="3695"/>
                  <a:pt x="11379" y="3490"/>
                  <a:pt x="12661" y="3455"/>
                </a:cubicBezTo>
                <a:close/>
                <a:moveTo>
                  <a:pt x="12407" y="4487"/>
                </a:moveTo>
                <a:cubicBezTo>
                  <a:pt x="11303" y="4517"/>
                  <a:pt x="10182" y="4693"/>
                  <a:pt x="9111" y="5022"/>
                </a:cubicBezTo>
                <a:cubicBezTo>
                  <a:pt x="7884" y="5400"/>
                  <a:pt x="6723" y="5976"/>
                  <a:pt x="5625" y="6611"/>
                </a:cubicBezTo>
                <a:cubicBezTo>
                  <a:pt x="4916" y="7020"/>
                  <a:pt x="4224" y="7462"/>
                  <a:pt x="3674" y="8077"/>
                </a:cubicBezTo>
                <a:cubicBezTo>
                  <a:pt x="3445" y="8333"/>
                  <a:pt x="3245" y="8621"/>
                  <a:pt x="3182" y="8957"/>
                </a:cubicBezTo>
                <a:cubicBezTo>
                  <a:pt x="3116" y="9308"/>
                  <a:pt x="3210" y="9661"/>
                  <a:pt x="3326" y="9998"/>
                </a:cubicBezTo>
                <a:cubicBezTo>
                  <a:pt x="3647" y="10934"/>
                  <a:pt x="4130" y="11796"/>
                  <a:pt x="4688" y="12606"/>
                </a:cubicBezTo>
                <a:cubicBezTo>
                  <a:pt x="5241" y="13407"/>
                  <a:pt x="5871" y="14163"/>
                  <a:pt x="6583" y="14841"/>
                </a:cubicBezTo>
                <a:cubicBezTo>
                  <a:pt x="7362" y="15584"/>
                  <a:pt x="8234" y="16230"/>
                  <a:pt x="9146" y="16785"/>
                </a:cubicBezTo>
                <a:cubicBezTo>
                  <a:pt x="9582" y="17050"/>
                  <a:pt x="10031" y="17296"/>
                  <a:pt x="10494" y="17510"/>
                </a:cubicBezTo>
                <a:cubicBezTo>
                  <a:pt x="10947" y="17719"/>
                  <a:pt x="11414" y="17895"/>
                  <a:pt x="11905" y="18018"/>
                </a:cubicBezTo>
                <a:cubicBezTo>
                  <a:pt x="12256" y="18105"/>
                  <a:pt x="12621" y="18162"/>
                  <a:pt x="12971" y="18069"/>
                </a:cubicBezTo>
                <a:cubicBezTo>
                  <a:pt x="13386" y="17958"/>
                  <a:pt x="13709" y="17658"/>
                  <a:pt x="13994" y="17341"/>
                </a:cubicBezTo>
                <a:cubicBezTo>
                  <a:pt x="14592" y="16675"/>
                  <a:pt x="15063" y="15920"/>
                  <a:pt x="15461" y="15129"/>
                </a:cubicBezTo>
                <a:cubicBezTo>
                  <a:pt x="15866" y="14325"/>
                  <a:pt x="16199" y="13480"/>
                  <a:pt x="16451" y="12611"/>
                </a:cubicBezTo>
                <a:cubicBezTo>
                  <a:pt x="17041" y="10575"/>
                  <a:pt x="17190" y="8434"/>
                  <a:pt x="16803" y="6351"/>
                </a:cubicBezTo>
                <a:cubicBezTo>
                  <a:pt x="16738" y="5999"/>
                  <a:pt x="16654" y="5644"/>
                  <a:pt x="16442" y="5354"/>
                </a:cubicBezTo>
                <a:cubicBezTo>
                  <a:pt x="16220" y="5052"/>
                  <a:pt x="15886" y="4858"/>
                  <a:pt x="15528" y="4738"/>
                </a:cubicBezTo>
                <a:cubicBezTo>
                  <a:pt x="15041" y="4574"/>
                  <a:pt x="14539" y="4545"/>
                  <a:pt x="14039" y="4520"/>
                </a:cubicBezTo>
                <a:cubicBezTo>
                  <a:pt x="13499" y="4494"/>
                  <a:pt x="12952" y="4472"/>
                  <a:pt x="12407" y="4487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604650" y="7574583"/>
            <a:ext cx="3596826" cy="564257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ct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rPr lang="ru-RU" dirty="0"/>
              <a:t>ИТОГИ ОПРОСА</a:t>
            </a:r>
            <a:endParaRPr dirty="0"/>
          </a:p>
        </p:txBody>
      </p:sp>
      <p:sp>
        <p:nvSpPr>
          <p:cNvPr id="250" name="Shape 250"/>
          <p:cNvSpPr/>
          <p:nvPr/>
        </p:nvSpPr>
        <p:spPr>
          <a:xfrm>
            <a:off x="9079091" y="4475941"/>
            <a:ext cx="3171278" cy="971649"/>
          </a:xfrm>
          <a:custGeom>
            <a:avLst/>
            <a:gdLst/>
            <a:ahLst/>
            <a:cxnLst/>
            <a:rect l="l" t="t" r="r" b="b"/>
            <a:pathLst>
              <a:path w="21600" h="21546">
                <a:moveTo>
                  <a:pt x="0" y="21546"/>
                </a:moveTo>
                <a:cubicBezTo>
                  <a:pt x="1117" y="18020"/>
                  <a:pt x="2217" y="14439"/>
                  <a:pt x="3299" y="10804"/>
                </a:cubicBezTo>
                <a:cubicBezTo>
                  <a:pt x="3841" y="8986"/>
                  <a:pt x="4379" y="7154"/>
                  <a:pt x="4949" y="5433"/>
                </a:cubicBezTo>
                <a:cubicBezTo>
                  <a:pt x="5499" y="3776"/>
                  <a:pt x="6085" y="2211"/>
                  <a:pt x="6778" y="1279"/>
                </a:cubicBezTo>
                <a:cubicBezTo>
                  <a:pt x="7393" y="452"/>
                  <a:pt x="8059" y="171"/>
                  <a:pt x="8723" y="62"/>
                </a:cubicBezTo>
                <a:cubicBezTo>
                  <a:pt x="9430" y="-54"/>
                  <a:pt x="10139" y="21"/>
                  <a:pt x="10847" y="62"/>
                </a:cubicBezTo>
                <a:cubicBezTo>
                  <a:pt x="12262" y="145"/>
                  <a:pt x="13678" y="93"/>
                  <a:pt x="15094" y="62"/>
                </a:cubicBezTo>
                <a:cubicBezTo>
                  <a:pt x="17263" y="14"/>
                  <a:pt x="19431" y="14"/>
                  <a:pt x="21600" y="62"/>
                </a:cubicBezTo>
              </a:path>
            </a:pathLst>
          </a:custGeom>
          <a:ln w="38100">
            <a:solidFill>
              <a:srgbClr val="B4B8B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925144" y="6268999"/>
            <a:ext cx="2586343" cy="822689"/>
          </a:xfrm>
          <a:custGeom>
            <a:avLst/>
            <a:gdLst/>
            <a:ahLst/>
            <a:cxnLst/>
            <a:rect l="l" t="t" r="r" b="b"/>
            <a:pathLst>
              <a:path w="21600" h="21522">
                <a:moveTo>
                  <a:pt x="21600" y="21522"/>
                </a:moveTo>
                <a:cubicBezTo>
                  <a:pt x="20437" y="17999"/>
                  <a:pt x="19292" y="14415"/>
                  <a:pt x="18168" y="10771"/>
                </a:cubicBezTo>
                <a:cubicBezTo>
                  <a:pt x="17605" y="8948"/>
                  <a:pt x="17048" y="7110"/>
                  <a:pt x="16452" y="5395"/>
                </a:cubicBezTo>
                <a:cubicBezTo>
                  <a:pt x="15928" y="3889"/>
                  <a:pt x="15372" y="2471"/>
                  <a:pt x="14725" y="1548"/>
                </a:cubicBezTo>
                <a:cubicBezTo>
                  <a:pt x="13584" y="-78"/>
                  <a:pt x="12302" y="-14"/>
                  <a:pt x="11052" y="19"/>
                </a:cubicBezTo>
                <a:cubicBezTo>
                  <a:pt x="9824" y="52"/>
                  <a:pt x="8596" y="33"/>
                  <a:pt x="7368" y="19"/>
                </a:cubicBezTo>
                <a:cubicBezTo>
                  <a:pt x="4912" y="-7"/>
                  <a:pt x="2456" y="-7"/>
                  <a:pt x="0" y="19"/>
                </a:cubicBezTo>
              </a:path>
            </a:pathLst>
          </a:custGeom>
          <a:ln w="38100">
            <a:solidFill>
              <a:srgbClr val="B4B8B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3451207" y="4294832"/>
            <a:ext cx="3252382" cy="1260939"/>
          </a:xfrm>
          <a:custGeom>
            <a:avLst/>
            <a:gdLst/>
            <a:ahLst/>
            <a:cxnLst/>
            <a:rect l="l" t="t" r="r" b="b"/>
            <a:pathLst>
              <a:path w="21600" h="21596">
                <a:moveTo>
                  <a:pt x="21600" y="21596"/>
                </a:moveTo>
                <a:cubicBezTo>
                  <a:pt x="20196" y="18021"/>
                  <a:pt x="18800" y="14422"/>
                  <a:pt x="17414" y="10800"/>
                </a:cubicBezTo>
                <a:cubicBezTo>
                  <a:pt x="16721" y="8990"/>
                  <a:pt x="16030" y="7173"/>
                  <a:pt x="15321" y="5403"/>
                </a:cubicBezTo>
                <a:cubicBezTo>
                  <a:pt x="14654" y="3737"/>
                  <a:pt x="13959" y="2093"/>
                  <a:pt x="13104" y="1149"/>
                </a:cubicBezTo>
                <a:cubicBezTo>
                  <a:pt x="12107" y="49"/>
                  <a:pt x="11003" y="14"/>
                  <a:pt x="9921" y="5"/>
                </a:cubicBezTo>
                <a:cubicBezTo>
                  <a:pt x="8818" y="-4"/>
                  <a:pt x="7716" y="1"/>
                  <a:pt x="6614" y="5"/>
                </a:cubicBezTo>
                <a:cubicBezTo>
                  <a:pt x="4409" y="12"/>
                  <a:pt x="2205" y="12"/>
                  <a:pt x="0" y="5"/>
                </a:cubicBezTo>
              </a:path>
            </a:pathLst>
          </a:custGeom>
          <a:ln w="38100">
            <a:solidFill>
              <a:srgbClr val="B4B8B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1931122" y="9035227"/>
            <a:ext cx="3508693" cy="1571011"/>
          </a:xfrm>
          <a:custGeom>
            <a:avLst/>
            <a:gdLst/>
            <a:ahLst/>
            <a:cxnLst/>
            <a:rect l="l" t="t" r="r" b="b"/>
            <a:pathLst>
              <a:path w="21600" h="21583">
                <a:moveTo>
                  <a:pt x="21600" y="0"/>
                </a:moveTo>
                <a:cubicBezTo>
                  <a:pt x="19997" y="3610"/>
                  <a:pt x="18386" y="7203"/>
                  <a:pt x="16769" y="10781"/>
                </a:cubicBezTo>
                <a:cubicBezTo>
                  <a:pt x="15960" y="12571"/>
                  <a:pt x="15150" y="14356"/>
                  <a:pt x="14353" y="16172"/>
                </a:cubicBezTo>
                <a:cubicBezTo>
                  <a:pt x="13626" y="17831"/>
                  <a:pt x="12894" y="19541"/>
                  <a:pt x="11944" y="20493"/>
                </a:cubicBezTo>
                <a:cubicBezTo>
                  <a:pt x="11024" y="21415"/>
                  <a:pt x="9999" y="21525"/>
                  <a:pt x="8992" y="21563"/>
                </a:cubicBezTo>
                <a:cubicBezTo>
                  <a:pt x="8011" y="21600"/>
                  <a:pt x="7029" y="21578"/>
                  <a:pt x="6047" y="21563"/>
                </a:cubicBezTo>
                <a:cubicBezTo>
                  <a:pt x="4031" y="21532"/>
                  <a:pt x="2016" y="21532"/>
                  <a:pt x="0" y="21563"/>
                </a:cubicBezTo>
              </a:path>
            </a:pathLst>
          </a:custGeom>
          <a:ln w="38100">
            <a:solidFill>
              <a:srgbClr val="B4B8B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9124138" y="9628363"/>
            <a:ext cx="3127776" cy="968007"/>
          </a:xfrm>
          <a:custGeom>
            <a:avLst/>
            <a:gdLst/>
            <a:ahLst/>
            <a:cxnLst/>
            <a:rect l="l" t="t" r="r" b="b"/>
            <a:pathLst>
              <a:path w="21600" h="21369">
                <a:moveTo>
                  <a:pt x="0" y="0"/>
                </a:moveTo>
                <a:cubicBezTo>
                  <a:pt x="1133" y="3482"/>
                  <a:pt x="2245" y="7035"/>
                  <a:pt x="3334" y="10657"/>
                </a:cubicBezTo>
                <a:cubicBezTo>
                  <a:pt x="3879" y="12468"/>
                  <a:pt x="4418" y="14298"/>
                  <a:pt x="5001" y="15986"/>
                </a:cubicBezTo>
                <a:cubicBezTo>
                  <a:pt x="5532" y="17524"/>
                  <a:pt x="6102" y="18948"/>
                  <a:pt x="6759" y="19871"/>
                </a:cubicBezTo>
                <a:cubicBezTo>
                  <a:pt x="7990" y="21600"/>
                  <a:pt x="9367" y="21401"/>
                  <a:pt x="10708" y="21314"/>
                </a:cubicBezTo>
                <a:cubicBezTo>
                  <a:pt x="12054" y="21227"/>
                  <a:pt x="13401" y="21280"/>
                  <a:pt x="14748" y="21314"/>
                </a:cubicBezTo>
                <a:cubicBezTo>
                  <a:pt x="17032" y="21371"/>
                  <a:pt x="19316" y="21371"/>
                  <a:pt x="21600" y="21314"/>
                </a:cubicBezTo>
              </a:path>
            </a:pathLst>
          </a:custGeom>
          <a:ln w="38100">
            <a:solidFill>
              <a:srgbClr val="B4B8B8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0807686" y="3765660"/>
            <a:ext cx="1468201" cy="62230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t>23%</a:t>
            </a:r>
          </a:p>
        </p:txBody>
      </p:sp>
      <p:sp>
        <p:nvSpPr>
          <p:cNvPr id="256" name="Shape 256"/>
          <p:cNvSpPr/>
          <p:nvPr/>
        </p:nvSpPr>
        <p:spPr>
          <a:xfrm>
            <a:off x="10807686" y="9841962"/>
            <a:ext cx="1468201" cy="62230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algn="r"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t>18%</a:t>
            </a:r>
          </a:p>
        </p:txBody>
      </p:sp>
      <p:sp>
        <p:nvSpPr>
          <p:cNvPr id="257" name="Shape 257"/>
          <p:cNvSpPr/>
          <p:nvPr/>
        </p:nvSpPr>
        <p:spPr>
          <a:xfrm>
            <a:off x="1935435" y="9841962"/>
            <a:ext cx="1468200" cy="62230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t>12%</a:t>
            </a:r>
          </a:p>
        </p:txBody>
      </p:sp>
      <p:sp>
        <p:nvSpPr>
          <p:cNvPr id="258" name="Shape 258"/>
          <p:cNvSpPr/>
          <p:nvPr/>
        </p:nvSpPr>
        <p:spPr>
          <a:xfrm>
            <a:off x="1935435" y="5509209"/>
            <a:ext cx="1468200" cy="62230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t>9%</a:t>
            </a:r>
          </a:p>
        </p:txBody>
      </p:sp>
      <p:sp>
        <p:nvSpPr>
          <p:cNvPr id="259" name="Shape 259"/>
          <p:cNvSpPr/>
          <p:nvPr/>
        </p:nvSpPr>
        <p:spPr>
          <a:xfrm>
            <a:off x="3468788" y="3537498"/>
            <a:ext cx="1468200" cy="62230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defRPr sz="3000" b="1" cap="all" spc="299" baseline="0">
                <a:solidFill>
                  <a:srgbClr val="292B3A"/>
                </a:solidFill>
              </a:defRPr>
            </a:lvl1pPr>
          </a:lstStyle>
          <a:p>
            <a:r>
              <a:t>4%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46"/>
          <p:cNvSpPr/>
          <p:nvPr/>
        </p:nvSpPr>
        <p:spPr>
          <a:xfrm>
            <a:off x="5923639" y="521692"/>
            <a:ext cx="12180140" cy="2564805"/>
          </a:xfrm>
          <a:prstGeom prst="rect">
            <a:avLst/>
          </a:prstGeom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pPr algn="ctr"/>
            <a:r>
              <a:rPr lang="ru-RU" dirty="0">
                <a:solidFill>
                  <a:srgbClr val="FF8D09"/>
                </a:solidFill>
              </a:rPr>
              <a:t>Алгоритм работы приложения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6A74EF-4B61-49F0-A8E2-137B0AB5ED73}"/>
              </a:ext>
            </a:extLst>
          </p:cNvPr>
          <p:cNvSpPr/>
          <p:nvPr/>
        </p:nvSpPr>
        <p:spPr>
          <a:xfrm>
            <a:off x="3480115" y="4255998"/>
            <a:ext cx="3288431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sz="2800" b="0" baseline="0" dirty="0">
                <a:solidFill>
                  <a:srgbClr val="FF8D09"/>
                </a:solidFill>
              </a:rPr>
              <a:t>Короткий тест для изучения интересов пользователя</a:t>
            </a:r>
            <a:endParaRPr sz="2800" b="0" baseline="0" dirty="0">
              <a:solidFill>
                <a:srgbClr val="FF8D09"/>
              </a:solidFill>
            </a:endParaRPr>
          </a:p>
          <a:p>
            <a:pPr algn="ctr">
              <a:lnSpc>
                <a:spcPct val="80000"/>
              </a:lnSpc>
            </a:pP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id="{7D741EBC-3737-4766-8F14-1DFAB73BFC6A}"/>
              </a:ext>
            </a:extLst>
          </p:cNvPr>
          <p:cNvSpPr/>
          <p:nvPr/>
        </p:nvSpPr>
        <p:spPr>
          <a:xfrm>
            <a:off x="15884148" y="4051538"/>
            <a:ext cx="3288431" cy="193008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Поиск подходящего по запросу квеста в базе данных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7" name="Прямоугольник 1">
            <a:extLst>
              <a:ext uri="{FF2B5EF4-FFF2-40B4-BE49-F238E27FC236}">
                <a16:creationId xmlns:a16="http://schemas.microsoft.com/office/drawing/2014/main" id="{88315DB9-C391-4F30-9062-412B4135E699}"/>
              </a:ext>
            </a:extLst>
          </p:cNvPr>
          <p:cNvSpPr/>
          <p:nvPr/>
        </p:nvSpPr>
        <p:spPr>
          <a:xfrm>
            <a:off x="3480115" y="11320583"/>
            <a:ext cx="3220278" cy="211514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Исходя из результатов производится запрос в базу данных</a:t>
            </a:r>
            <a:endParaRPr sz="2800" baseline="0" dirty="0">
              <a:solidFill>
                <a:srgbClr val="FF8D09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8" name="Прямоугольник 1">
            <a:extLst>
              <a:ext uri="{FF2B5EF4-FFF2-40B4-BE49-F238E27FC236}">
                <a16:creationId xmlns:a16="http://schemas.microsoft.com/office/drawing/2014/main" id="{BCA1C236-E057-4A58-A942-E1432FD6C8FE}"/>
              </a:ext>
            </a:extLst>
          </p:cNvPr>
          <p:cNvSpPr/>
          <p:nvPr/>
        </p:nvSpPr>
        <p:spPr>
          <a:xfrm>
            <a:off x="12970563" y="6602339"/>
            <a:ext cx="3288431" cy="1930082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Вывод рекомендаций на экран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9" name="Прямоугольник 1">
            <a:extLst>
              <a:ext uri="{FF2B5EF4-FFF2-40B4-BE49-F238E27FC236}">
                <a16:creationId xmlns:a16="http://schemas.microsoft.com/office/drawing/2014/main" id="{E4389FF8-FAFA-427A-AC75-EF1EF7D0A36B}"/>
              </a:ext>
            </a:extLst>
          </p:cNvPr>
          <p:cNvSpPr/>
          <p:nvPr/>
        </p:nvSpPr>
        <p:spPr>
          <a:xfrm>
            <a:off x="18372720" y="9224850"/>
            <a:ext cx="3288428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Рекомендация личной консультации</a:t>
            </a:r>
            <a:endParaRPr sz="2800" baseline="0" dirty="0">
              <a:solidFill>
                <a:srgbClr val="FF8D09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10" name="Прямоугольник 1">
            <a:extLst>
              <a:ext uri="{FF2B5EF4-FFF2-40B4-BE49-F238E27FC236}">
                <a16:creationId xmlns:a16="http://schemas.microsoft.com/office/drawing/2014/main" id="{1BBBA31D-7830-4A72-9D1A-3A00F46EB6CF}"/>
              </a:ext>
            </a:extLst>
          </p:cNvPr>
          <p:cNvSpPr/>
          <p:nvPr/>
        </p:nvSpPr>
        <p:spPr>
          <a:xfrm>
            <a:off x="3480115" y="9020389"/>
            <a:ext cx="3288431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Проверка достаточно ли данных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11" name="Прямоугольник 1">
            <a:extLst>
              <a:ext uri="{FF2B5EF4-FFF2-40B4-BE49-F238E27FC236}">
                <a16:creationId xmlns:a16="http://schemas.microsoft.com/office/drawing/2014/main" id="{E8B75EB8-7AC2-40E1-AEA8-ABD037F930AB}"/>
              </a:ext>
            </a:extLst>
          </p:cNvPr>
          <p:cNvSpPr/>
          <p:nvPr/>
        </p:nvSpPr>
        <p:spPr>
          <a:xfrm>
            <a:off x="3480114" y="6602339"/>
            <a:ext cx="3288431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Анализ результатов теста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12" name="Прямоугольник 1">
            <a:extLst>
              <a:ext uri="{FF2B5EF4-FFF2-40B4-BE49-F238E27FC236}">
                <a16:creationId xmlns:a16="http://schemas.microsoft.com/office/drawing/2014/main" id="{1F5098C6-B5E1-4409-83D8-A59CB249E30F}"/>
              </a:ext>
            </a:extLst>
          </p:cNvPr>
          <p:cNvSpPr/>
          <p:nvPr/>
        </p:nvSpPr>
        <p:spPr>
          <a:xfrm>
            <a:off x="7568410" y="9020388"/>
            <a:ext cx="3288431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Мало данных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13" name="Прямоугольник 1">
            <a:extLst>
              <a:ext uri="{FF2B5EF4-FFF2-40B4-BE49-F238E27FC236}">
                <a16:creationId xmlns:a16="http://schemas.microsoft.com/office/drawing/2014/main" id="{6B67BD3F-7A53-49DE-8ECB-800E0250CFD0}"/>
              </a:ext>
            </a:extLst>
          </p:cNvPr>
          <p:cNvSpPr/>
          <p:nvPr/>
        </p:nvSpPr>
        <p:spPr>
          <a:xfrm>
            <a:off x="18372719" y="6704570"/>
            <a:ext cx="3288431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Совпадений нет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14" name="Прямоугольник 1">
            <a:extLst>
              <a:ext uri="{FF2B5EF4-FFF2-40B4-BE49-F238E27FC236}">
                <a16:creationId xmlns:a16="http://schemas.microsoft.com/office/drawing/2014/main" id="{8B19A11F-3CD2-4EF2-8270-969327A20772}"/>
              </a:ext>
            </a:extLst>
          </p:cNvPr>
          <p:cNvSpPr/>
          <p:nvPr/>
        </p:nvSpPr>
        <p:spPr>
          <a:xfrm>
            <a:off x="7568409" y="6602337"/>
            <a:ext cx="3288431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Просьба перепройти тест</a:t>
            </a:r>
            <a:endParaRPr sz="2800" baseline="0" dirty="0">
              <a:solidFill>
                <a:srgbClr val="FF8D09"/>
              </a:solidFill>
            </a:endParaRPr>
          </a:p>
        </p:txBody>
      </p:sp>
      <p:sp>
        <p:nvSpPr>
          <p:cNvPr id="15" name="Прямоугольник 1">
            <a:extLst>
              <a:ext uri="{FF2B5EF4-FFF2-40B4-BE49-F238E27FC236}">
                <a16:creationId xmlns:a16="http://schemas.microsoft.com/office/drawing/2014/main" id="{40A6A074-CBCD-4026-BC9C-E105A30AEF0D}"/>
              </a:ext>
            </a:extLst>
          </p:cNvPr>
          <p:cNvSpPr/>
          <p:nvPr/>
        </p:nvSpPr>
        <p:spPr>
          <a:xfrm>
            <a:off x="15884145" y="11915988"/>
            <a:ext cx="3288428" cy="1725620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A7B32A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ru-RU" sz="2800" baseline="0" dirty="0">
                <a:solidFill>
                  <a:srgbClr val="FF8D09"/>
                </a:solidFill>
              </a:rPr>
              <a:t>Работа окончена</a:t>
            </a:r>
            <a:endParaRPr sz="2800" baseline="0" dirty="0">
              <a:solidFill>
                <a:srgbClr val="FF8D09"/>
              </a:solidFill>
            </a:endParaRPr>
          </a:p>
        </p:txBody>
      </p:sp>
      <p:cxnSp>
        <p:nvCxnSpPr>
          <p:cNvPr id="16" name="Прямая соед. линия 1 20">
            <a:extLst>
              <a:ext uri="{FF2B5EF4-FFF2-40B4-BE49-F238E27FC236}">
                <a16:creationId xmlns:a16="http://schemas.microsoft.com/office/drawing/2014/main" id="{985B1F11-6986-4D47-8F22-63FE9B873109}"/>
              </a:ext>
            </a:extLst>
          </p:cNvPr>
          <p:cNvCxnSpPr/>
          <p:nvPr/>
        </p:nvCxnSpPr>
        <p:spPr>
          <a:xfrm>
            <a:off x="5098772" y="5981618"/>
            <a:ext cx="0" cy="620721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. линия 1 20">
            <a:extLst>
              <a:ext uri="{FF2B5EF4-FFF2-40B4-BE49-F238E27FC236}">
                <a16:creationId xmlns:a16="http://schemas.microsoft.com/office/drawing/2014/main" id="{EBED2B9F-A165-4732-99EA-D3240F005A6A}"/>
              </a:ext>
            </a:extLst>
          </p:cNvPr>
          <p:cNvCxnSpPr/>
          <p:nvPr/>
        </p:nvCxnSpPr>
        <p:spPr>
          <a:xfrm>
            <a:off x="5098772" y="8327959"/>
            <a:ext cx="0" cy="722952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. линия 1 20">
            <a:extLst>
              <a:ext uri="{FF2B5EF4-FFF2-40B4-BE49-F238E27FC236}">
                <a16:creationId xmlns:a16="http://schemas.microsoft.com/office/drawing/2014/main" id="{53CA1E23-E0A4-4A09-A738-C481116E58E6}"/>
              </a:ext>
            </a:extLst>
          </p:cNvPr>
          <p:cNvCxnSpPr/>
          <p:nvPr/>
        </p:nvCxnSpPr>
        <p:spPr>
          <a:xfrm>
            <a:off x="5098771" y="10746009"/>
            <a:ext cx="0" cy="574574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. линия 1 20">
            <a:extLst>
              <a:ext uri="{FF2B5EF4-FFF2-40B4-BE49-F238E27FC236}">
                <a16:creationId xmlns:a16="http://schemas.microsoft.com/office/drawing/2014/main" id="{B88FE94F-9FF7-4362-A970-53D0BD725D45}"/>
              </a:ext>
            </a:extLst>
          </p:cNvPr>
          <p:cNvCxnSpPr/>
          <p:nvPr/>
        </p:nvCxnSpPr>
        <p:spPr>
          <a:xfrm>
            <a:off x="6768546" y="9883198"/>
            <a:ext cx="799864" cy="0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. линия 1 20">
            <a:extLst>
              <a:ext uri="{FF2B5EF4-FFF2-40B4-BE49-F238E27FC236}">
                <a16:creationId xmlns:a16="http://schemas.microsoft.com/office/drawing/2014/main" id="{F48E9C4E-4F6F-4814-AB71-13B15FABCC6E}"/>
              </a:ext>
            </a:extLst>
          </p:cNvPr>
          <p:cNvCxnSpPr/>
          <p:nvPr/>
        </p:nvCxnSpPr>
        <p:spPr>
          <a:xfrm>
            <a:off x="6768545" y="7567381"/>
            <a:ext cx="799864" cy="0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. линия 1 20">
            <a:extLst>
              <a:ext uri="{FF2B5EF4-FFF2-40B4-BE49-F238E27FC236}">
                <a16:creationId xmlns:a16="http://schemas.microsoft.com/office/drawing/2014/main" id="{72B34A58-6585-479E-B422-E5834DDD67BC}"/>
              </a:ext>
            </a:extLst>
          </p:cNvPr>
          <p:cNvCxnSpPr/>
          <p:nvPr/>
        </p:nvCxnSpPr>
        <p:spPr>
          <a:xfrm flipV="1">
            <a:off x="9212626" y="8327959"/>
            <a:ext cx="0" cy="681541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Изогнутая соед. линия 3 27">
            <a:extLst>
              <a:ext uri="{FF2B5EF4-FFF2-40B4-BE49-F238E27FC236}">
                <a16:creationId xmlns:a16="http://schemas.microsoft.com/office/drawing/2014/main" id="{5D2E42B6-8E46-4458-8494-CF6975FEED95}"/>
              </a:ext>
            </a:extLst>
          </p:cNvPr>
          <p:cNvCxnSpPr/>
          <p:nvPr/>
        </p:nvCxnSpPr>
        <p:spPr>
          <a:xfrm flipV="1">
            <a:off x="6768546" y="5118808"/>
            <a:ext cx="9115601" cy="7183505"/>
          </a:xfrm>
          <a:prstGeom prst="bentConnector3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Изогнутая соед. линия 3 28">
            <a:extLst>
              <a:ext uri="{FF2B5EF4-FFF2-40B4-BE49-F238E27FC236}">
                <a16:creationId xmlns:a16="http://schemas.microsoft.com/office/drawing/2014/main" id="{9CDA029B-DCFF-4729-A4D1-B891FA69F04B}"/>
              </a:ext>
            </a:extLst>
          </p:cNvPr>
          <p:cNvCxnSpPr/>
          <p:nvPr/>
        </p:nvCxnSpPr>
        <p:spPr>
          <a:xfrm flipH="1">
            <a:off x="14452914" y="5981618"/>
            <a:ext cx="3075449" cy="620721"/>
          </a:xfrm>
          <a:prstGeom prst="bentConnector3">
            <a:avLst>
              <a:gd name="adj1" fmla="val 99840"/>
            </a:avLst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Изогнутая соед. линия 3 28">
            <a:extLst>
              <a:ext uri="{FF2B5EF4-FFF2-40B4-BE49-F238E27FC236}">
                <a16:creationId xmlns:a16="http://schemas.microsoft.com/office/drawing/2014/main" id="{CDF9A733-79DB-4914-80ED-34E2CA0A522D}"/>
              </a:ext>
            </a:extLst>
          </p:cNvPr>
          <p:cNvCxnSpPr/>
          <p:nvPr/>
        </p:nvCxnSpPr>
        <p:spPr>
          <a:xfrm>
            <a:off x="17528362" y="5981618"/>
            <a:ext cx="2488570" cy="722952"/>
          </a:xfrm>
          <a:prstGeom prst="bentConnector3">
            <a:avLst>
              <a:gd name="adj1" fmla="val 99840"/>
            </a:avLst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. линия 1 20">
            <a:extLst>
              <a:ext uri="{FF2B5EF4-FFF2-40B4-BE49-F238E27FC236}">
                <a16:creationId xmlns:a16="http://schemas.microsoft.com/office/drawing/2014/main" id="{25E8D7E0-AB85-41D6-A5DB-DFF627E2B61B}"/>
              </a:ext>
            </a:extLst>
          </p:cNvPr>
          <p:cNvCxnSpPr/>
          <p:nvPr/>
        </p:nvCxnSpPr>
        <p:spPr>
          <a:xfrm>
            <a:off x="20016932" y="8430190"/>
            <a:ext cx="0" cy="794660"/>
          </a:xfrm>
          <a:prstGeom prst="straightConnector1">
            <a:avLst/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Изогнутая соед. линия 3 31">
            <a:extLst>
              <a:ext uri="{FF2B5EF4-FFF2-40B4-BE49-F238E27FC236}">
                <a16:creationId xmlns:a16="http://schemas.microsoft.com/office/drawing/2014/main" id="{C3DE8512-3125-41C3-A64C-EBA0F945154B}"/>
              </a:ext>
            </a:extLst>
          </p:cNvPr>
          <p:cNvCxnSpPr/>
          <p:nvPr/>
        </p:nvCxnSpPr>
        <p:spPr>
          <a:xfrm flipH="1">
            <a:off x="19172579" y="11033296"/>
            <a:ext cx="963622" cy="1524595"/>
          </a:xfrm>
          <a:prstGeom prst="bentConnector3">
            <a:avLst>
              <a:gd name="adj1" fmla="val -1152"/>
            </a:avLst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Изогнутая соед. линия 3 32">
            <a:extLst>
              <a:ext uri="{FF2B5EF4-FFF2-40B4-BE49-F238E27FC236}">
                <a16:creationId xmlns:a16="http://schemas.microsoft.com/office/drawing/2014/main" id="{57A95561-2B21-4CDA-9B84-48C889B14F95}"/>
              </a:ext>
            </a:extLst>
          </p:cNvPr>
          <p:cNvCxnSpPr/>
          <p:nvPr/>
        </p:nvCxnSpPr>
        <p:spPr>
          <a:xfrm>
            <a:off x="14521067" y="8532421"/>
            <a:ext cx="1363080" cy="4246377"/>
          </a:xfrm>
          <a:prstGeom prst="bentConnector3">
            <a:avLst>
              <a:gd name="adj1" fmla="val -512"/>
            </a:avLst>
          </a:prstGeom>
          <a:ln w="38100">
            <a:solidFill>
              <a:srgbClr val="A7B3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986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 noEditPoints="1"/>
          </p:cNvPicPr>
          <p:nvPr>
            <p:ph type="pic" sz="quarter" idx="15"/>
          </p:nvPr>
        </p:nvPicPr>
        <p:blipFill>
          <a:blip r:embed="rId3"/>
          <a:srcRect l="16349" r="16349"/>
          <a:stretch/>
        </p:blipFill>
        <p:spPr>
          <a:xfrm>
            <a:off x="12192000" y="2576615"/>
            <a:ext cx="10505038" cy="10467953"/>
          </a:xfrm>
        </p:spPr>
      </p:pic>
      <p:sp>
        <p:nvSpPr>
          <p:cNvPr id="38" name="Shape 38"/>
          <p:cNvSpPr/>
          <p:nvPr/>
        </p:nvSpPr>
        <p:spPr>
          <a:xfrm rot="19401480">
            <a:off x="12944113" y="2737583"/>
            <a:ext cx="10422605" cy="10238384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BECD3F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39" name="Shape 39"/>
          <p:cNvSpPr/>
          <p:nvPr/>
        </p:nvSpPr>
        <p:spPr>
          <a:xfrm rot="18340212">
            <a:off x="12905040" y="2959083"/>
            <a:ext cx="10422605" cy="10238384"/>
          </a:xfrm>
          <a:custGeom>
            <a:avLst/>
            <a:gdLst/>
            <a:ahLst/>
            <a:cxnLst/>
            <a:rect l="l" t="t" r="r" b="b"/>
            <a:pathLst>
              <a:path w="21540" h="21555">
                <a:moveTo>
                  <a:pt x="10" y="5073"/>
                </a:moveTo>
                <a:cubicBezTo>
                  <a:pt x="-16" y="4508"/>
                  <a:pt x="-2" y="3929"/>
                  <a:pt x="246" y="3423"/>
                </a:cubicBezTo>
                <a:cubicBezTo>
                  <a:pt x="484" y="2938"/>
                  <a:pt x="904" y="2586"/>
                  <a:pt x="1353" y="2296"/>
                </a:cubicBezTo>
                <a:cubicBezTo>
                  <a:pt x="2431" y="1597"/>
                  <a:pt x="3643" y="1226"/>
                  <a:pt x="4868" y="910"/>
                </a:cubicBezTo>
                <a:cubicBezTo>
                  <a:pt x="6764" y="421"/>
                  <a:pt x="8728" y="48"/>
                  <a:pt x="10705" y="5"/>
                </a:cubicBezTo>
                <a:cubicBezTo>
                  <a:pt x="12429" y="-33"/>
                  <a:pt x="14164" y="186"/>
                  <a:pt x="15808" y="620"/>
                </a:cubicBezTo>
                <a:cubicBezTo>
                  <a:pt x="16620" y="834"/>
                  <a:pt x="17417" y="1104"/>
                  <a:pt x="18204" y="1379"/>
                </a:cubicBezTo>
                <a:cubicBezTo>
                  <a:pt x="18933" y="1634"/>
                  <a:pt x="19662" y="1897"/>
                  <a:pt x="20311" y="2358"/>
                </a:cubicBezTo>
                <a:cubicBezTo>
                  <a:pt x="20788" y="2696"/>
                  <a:pt x="21197" y="3137"/>
                  <a:pt x="21395" y="3694"/>
                </a:cubicBezTo>
                <a:cubicBezTo>
                  <a:pt x="21584" y="4227"/>
                  <a:pt x="21554" y="4805"/>
                  <a:pt x="21499" y="5369"/>
                </a:cubicBezTo>
                <a:cubicBezTo>
                  <a:pt x="21172" y="8710"/>
                  <a:pt x="20028" y="11906"/>
                  <a:pt x="18278" y="14751"/>
                </a:cubicBezTo>
                <a:cubicBezTo>
                  <a:pt x="17531" y="15966"/>
                  <a:pt x="16676" y="17110"/>
                  <a:pt x="15730" y="18159"/>
                </a:cubicBezTo>
                <a:cubicBezTo>
                  <a:pt x="14800" y="19191"/>
                  <a:pt x="13777" y="20135"/>
                  <a:pt x="12607" y="20890"/>
                </a:cubicBezTo>
                <a:cubicBezTo>
                  <a:pt x="12049" y="21250"/>
                  <a:pt x="11443" y="21567"/>
                  <a:pt x="10782" y="21555"/>
                </a:cubicBezTo>
                <a:cubicBezTo>
                  <a:pt x="10224" y="21546"/>
                  <a:pt x="9708" y="21300"/>
                  <a:pt x="9227" y="21015"/>
                </a:cubicBezTo>
                <a:cubicBezTo>
                  <a:pt x="8554" y="20615"/>
                  <a:pt x="7941" y="20142"/>
                  <a:pt x="7363" y="19628"/>
                </a:cubicBezTo>
                <a:cubicBezTo>
                  <a:pt x="6770" y="19102"/>
                  <a:pt x="6213" y="18531"/>
                  <a:pt x="5683" y="17937"/>
                </a:cubicBezTo>
                <a:cubicBezTo>
                  <a:pt x="4574" y="16696"/>
                  <a:pt x="3563" y="15335"/>
                  <a:pt x="2733" y="13865"/>
                </a:cubicBezTo>
                <a:cubicBezTo>
                  <a:pt x="1974" y="12522"/>
                  <a:pt x="1368" y="11097"/>
                  <a:pt x="897" y="9636"/>
                </a:cubicBezTo>
                <a:cubicBezTo>
                  <a:pt x="421" y="8160"/>
                  <a:pt x="81" y="6637"/>
                  <a:pt x="10" y="5073"/>
                </a:cubicBezTo>
                <a:close/>
              </a:path>
            </a:pathLst>
          </a:custGeom>
          <a:ln w="38100">
            <a:solidFill>
              <a:srgbClr val="FF8D09"/>
            </a:solidFill>
            <a:miter lim="400000"/>
          </a:ln>
        </p:spPr>
        <p:txBody>
          <a:bodyPr lIns="50800" tIns="50800" rIns="50800" bIns="50800" anchor="ctr"/>
          <a:lstStyle/>
          <a:p>
            <a:pPr algn="ctr"/>
            <a:endParaRPr/>
          </a:p>
        </p:txBody>
      </p:sp>
      <p:sp>
        <p:nvSpPr>
          <p:cNvPr id="40" name="Shape 246"/>
          <p:cNvSpPr/>
          <p:nvPr/>
        </p:nvSpPr>
        <p:spPr>
          <a:xfrm>
            <a:off x="1236176" y="413254"/>
            <a:ext cx="12429148" cy="3847886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r>
              <a:rPr lang="ru-RU" dirty="0"/>
              <a:t>Улучшение функциональности приложения</a:t>
            </a:r>
            <a:endParaRPr dirty="0"/>
          </a:p>
        </p:txBody>
      </p:sp>
      <p:sp>
        <p:nvSpPr>
          <p:cNvPr id="41" name="Shape 247"/>
          <p:cNvSpPr/>
          <p:nvPr/>
        </p:nvSpPr>
        <p:spPr>
          <a:xfrm>
            <a:off x="1236176" y="4887997"/>
            <a:ext cx="10589970" cy="7883955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endParaRPr lang="ru-RU" sz="6000" dirty="0"/>
          </a:p>
          <a:p>
            <a:pPr marL="1143000" indent="-1143000">
              <a:buAutoNum type="arabicPeriod"/>
            </a:pPr>
            <a:endParaRPr sz="6000" dirty="0"/>
          </a:p>
        </p:txBody>
      </p:sp>
      <p:sp>
        <p:nvSpPr>
          <p:cNvPr id="42" name="Shape 247"/>
          <p:cNvSpPr/>
          <p:nvPr/>
        </p:nvSpPr>
        <p:spPr>
          <a:xfrm>
            <a:off x="1236176" y="5197824"/>
            <a:ext cx="10877677" cy="8378071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r>
              <a:rPr lang="ru-RU" sz="6000" dirty="0"/>
              <a:t>Для того чтобы повысить уровень функциональности  приложения, можно добавить возможность выбора "эмоций", которые хотел бы получить наш пользователь. А также для повышения спроса на приложение, добавление различных наград за прохождение квестов.  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1"/>
          <p:cNvSpPr/>
          <p:nvPr/>
        </p:nvSpPr>
        <p:spPr>
          <a:xfrm>
            <a:off x="7939200" y="10198968"/>
            <a:ext cx="8505603" cy="1459632"/>
          </a:xfrm>
          <a:prstGeom prst="rect">
            <a:avLst/>
          </a:prstGeom>
        </p:spPr>
        <p:txBody>
          <a:bodyPr lIns="50800" tIns="50800" rIns="50800" bIns="50800" anchor="t"/>
          <a:lstStyle/>
          <a:p>
            <a:pPr algn="ctr"/>
            <a:endParaRPr lang="ru-RU" sz="6000" dirty="0"/>
          </a:p>
        </p:txBody>
      </p:sp>
      <p:pic>
        <p:nvPicPr>
          <p:cNvPr id="1028" name="Picture 4" descr="https://wirelesshold.com/wp-content/uploads/2021/03/internet-3113279_1920-e1639125085656.jpg">
            <a:extLst>
              <a:ext uri="{FF2B5EF4-FFF2-40B4-BE49-F238E27FC236}">
                <a16:creationId xmlns:a16="http://schemas.microsoft.com/office/drawing/2014/main" id="{EB85A889-0304-4E33-B1D5-D58E8996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1543">
            <a:off x="-346341" y="3713160"/>
            <a:ext cx="18288000" cy="11430000"/>
          </a:xfrm>
          <a:prstGeom prst="ellipse">
            <a:avLst/>
          </a:prstGeom>
          <a:ln w="34925" cap="rnd">
            <a:solidFill>
              <a:srgbClr val="FFFF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246"/>
          <p:cNvSpPr/>
          <p:nvPr/>
        </p:nvSpPr>
        <p:spPr>
          <a:xfrm>
            <a:off x="5977426" y="1619076"/>
            <a:ext cx="12429148" cy="379591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pPr algn="ctr"/>
            <a:r>
              <a:rPr lang="ru-RU" dirty="0"/>
              <a:t>Пользуйтесь нашим приложением!</a:t>
            </a:r>
            <a:endParaRPr dirty="0"/>
          </a:p>
        </p:txBody>
      </p:sp>
      <p:sp>
        <p:nvSpPr>
          <p:cNvPr id="7" name="Shape 246">
            <a:extLst>
              <a:ext uri="{FF2B5EF4-FFF2-40B4-BE49-F238E27FC236}">
                <a16:creationId xmlns:a16="http://schemas.microsoft.com/office/drawing/2014/main" id="{B382EE82-9525-4DB6-88C8-645F09E23A63}"/>
              </a:ext>
            </a:extLst>
          </p:cNvPr>
          <p:cNvSpPr/>
          <p:nvPr/>
        </p:nvSpPr>
        <p:spPr>
          <a:xfrm>
            <a:off x="14597743" y="12304131"/>
            <a:ext cx="12429148" cy="545790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10000" b="1" baseline="0">
                <a:solidFill>
                  <a:srgbClr val="292B3A"/>
                </a:solidFill>
              </a:defRPr>
            </a:lvl1pPr>
          </a:lstStyle>
          <a:p>
            <a:pPr algn="ctr"/>
            <a:r>
              <a:rPr lang="ru-RU" sz="3600" dirty="0"/>
              <a:t>50р за «да»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1272666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696B6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Extrabold"/>
        <a:ea typeface="Open Sans Extrabold"/>
        <a:cs typeface="Open Sans Extra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696B6B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Extrabold"/>
        <a:ea typeface="Open Sans Extrabold"/>
        <a:cs typeface="Open Sans Extra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696B6B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286</Words>
  <Application>Microsoft Office PowerPoint</Application>
  <PresentationFormat>Произвольный</PresentationFormat>
  <Paragraphs>55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Helvetica Neue</vt:lpstr>
      <vt:lpstr>Open Sans</vt:lpstr>
      <vt:lpstr>Open Sans Extrabold</vt:lpstr>
      <vt:lpstr>Open Sans Semibold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Давлат</dc:creator>
  <cp:lastModifiedBy>Администратор</cp:lastModifiedBy>
  <cp:revision>15</cp:revision>
  <dcterms:modified xsi:type="dcterms:W3CDTF">2022-10-07T11:28:42Z</dcterms:modified>
</cp:coreProperties>
</file>