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99" r:id="rId2"/>
    <p:sldId id="262" r:id="rId3"/>
    <p:sldId id="263" r:id="rId4"/>
    <p:sldId id="265" r:id="rId5"/>
    <p:sldId id="298" r:id="rId6"/>
    <p:sldId id="297" r:id="rId7"/>
    <p:sldId id="296" r:id="rId8"/>
    <p:sldId id="269" r:id="rId9"/>
    <p:sldId id="272" r:id="rId10"/>
    <p:sldId id="273" r:id="rId11"/>
  </p:sldIdLst>
  <p:sldSz cx="9144000" cy="5143500" type="screen16x9"/>
  <p:notesSz cx="6858000" cy="9144000"/>
  <p:embeddedFontLst>
    <p:embeddedFont>
      <p:font typeface="Albert Sans Black" panose="020B0604020202020204" charset="0"/>
      <p:bold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  <p:embeddedFont>
      <p:font typeface="Segoe UI Semilight" panose="020B0402040204020203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5FF"/>
    <a:srgbClr val="5B93E9"/>
    <a:srgbClr val="15110E"/>
    <a:srgbClr val="02275E"/>
    <a:srgbClr val="98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A4646-360D-444F-8C43-23D9B2C16D6A}">
  <a:tblStyle styleId="{42CA4646-360D-444F-8C43-23D9B2C16D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762912-D3BF-4050-9AF5-1BED7A5216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85" autoAdjust="0"/>
  </p:normalViewPr>
  <p:slideViewPr>
    <p:cSldViewPr snapToGrid="0">
      <p:cViewPr varScale="1">
        <p:scale>
          <a:sx n="103" d="100"/>
          <a:sy n="103" d="100"/>
        </p:scale>
        <p:origin x="874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87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25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9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4a31f36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04a31f36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ff18b49f31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ff18b49f31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8636032" y="387853"/>
            <a:ext cx="1021425" cy="1021600"/>
          </a:xfrm>
          <a:custGeom>
            <a:avLst/>
            <a:gdLst/>
            <a:ahLst/>
            <a:cxnLst/>
            <a:rect l="l" t="t" r="r" b="b"/>
            <a:pathLst>
              <a:path w="40857" h="40864" extrusionOk="0">
                <a:moveTo>
                  <a:pt x="20425" y="5836"/>
                </a:moveTo>
                <a:cubicBezTo>
                  <a:pt x="28472" y="5836"/>
                  <a:pt x="35021" y="12385"/>
                  <a:pt x="35021" y="20432"/>
                </a:cubicBezTo>
                <a:cubicBezTo>
                  <a:pt x="35021" y="28479"/>
                  <a:pt x="28472" y="35021"/>
                  <a:pt x="20425" y="35021"/>
                </a:cubicBezTo>
                <a:cubicBezTo>
                  <a:pt x="12385" y="35021"/>
                  <a:pt x="5836" y="28479"/>
                  <a:pt x="5836" y="20432"/>
                </a:cubicBezTo>
                <a:cubicBezTo>
                  <a:pt x="5836" y="12385"/>
                  <a:pt x="12385" y="5836"/>
                  <a:pt x="20425" y="5836"/>
                </a:cubicBezTo>
                <a:close/>
                <a:moveTo>
                  <a:pt x="20425" y="0"/>
                </a:moveTo>
                <a:cubicBezTo>
                  <a:pt x="9166" y="0"/>
                  <a:pt x="0" y="9166"/>
                  <a:pt x="0" y="20432"/>
                </a:cubicBezTo>
                <a:cubicBezTo>
                  <a:pt x="0" y="31698"/>
                  <a:pt x="9166" y="40863"/>
                  <a:pt x="20425" y="40863"/>
                </a:cubicBezTo>
                <a:cubicBezTo>
                  <a:pt x="31691" y="40863"/>
                  <a:pt x="40857" y="31698"/>
                  <a:pt x="40857" y="20432"/>
                </a:cubicBezTo>
                <a:cubicBezTo>
                  <a:pt x="40857" y="9166"/>
                  <a:pt x="31691" y="0"/>
                  <a:pt x="204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42875" dist="85725" dir="1980000" algn="bl" rotWithShape="0">
              <a:schemeClr val="accent2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08190" y="381550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79" y="4368002"/>
            <a:ext cx="9144027" cy="775492"/>
            <a:chOff x="-79" y="4368002"/>
            <a:chExt cx="9144027" cy="775492"/>
          </a:xfrm>
        </p:grpSpPr>
        <p:sp>
          <p:nvSpPr>
            <p:cNvPr id="45" name="Google Shape;45;p6"/>
            <p:cNvSpPr/>
            <p:nvPr/>
          </p:nvSpPr>
          <p:spPr>
            <a:xfrm rot="5400000">
              <a:off x="412562" y="3983511"/>
              <a:ext cx="747323" cy="1572605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 flipH="1">
              <a:off x="7940315" y="3939861"/>
              <a:ext cx="775492" cy="1631773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-4805608" y="-272545"/>
            <a:ext cx="14351263" cy="5621750"/>
            <a:chOff x="-4805608" y="-272545"/>
            <a:chExt cx="14351263" cy="5621750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7270062" y="-272545"/>
              <a:ext cx="2109936" cy="4383750"/>
              <a:chOff x="7270062" y="-272545"/>
              <a:chExt cx="2109936" cy="4383750"/>
            </a:xfrm>
          </p:grpSpPr>
          <p:sp>
            <p:nvSpPr>
              <p:cNvPr id="185" name="Google Shape;185;p19"/>
              <p:cNvSpPr/>
              <p:nvPr/>
            </p:nvSpPr>
            <p:spPr>
              <a:xfrm rot="5400000" flipH="1">
                <a:off x="6561381" y="1292587"/>
                <a:ext cx="4001365" cy="1635871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7270062" y="-272545"/>
                <a:ext cx="2003565" cy="2727117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19"/>
            <p:cNvSpPr/>
            <p:nvPr/>
          </p:nvSpPr>
          <p:spPr>
            <a:xfrm rot="10800000">
              <a:off x="-4805608" y="6"/>
              <a:ext cx="6469811" cy="1392798"/>
            </a:xfrm>
            <a:custGeom>
              <a:avLst/>
              <a:gdLst/>
              <a:ahLst/>
              <a:cxnLst/>
              <a:rect l="l" t="t" r="r" b="b"/>
              <a:pathLst>
                <a:path w="121419" h="26380" extrusionOk="0">
                  <a:moveTo>
                    <a:pt x="66674" y="0"/>
                  </a:moveTo>
                  <a:cubicBezTo>
                    <a:pt x="65814" y="0"/>
                    <a:pt x="64939" y="67"/>
                    <a:pt x="64049" y="210"/>
                  </a:cubicBezTo>
                  <a:cubicBezTo>
                    <a:pt x="50448" y="2395"/>
                    <a:pt x="52136" y="15866"/>
                    <a:pt x="38822" y="19275"/>
                  </a:cubicBezTo>
                  <a:cubicBezTo>
                    <a:pt x="37313" y="19661"/>
                    <a:pt x="35716" y="19817"/>
                    <a:pt x="34062" y="19817"/>
                  </a:cubicBezTo>
                  <a:cubicBezTo>
                    <a:pt x="27034" y="19817"/>
                    <a:pt x="18981" y="16996"/>
                    <a:pt x="12337" y="16996"/>
                  </a:cubicBezTo>
                  <a:cubicBezTo>
                    <a:pt x="6739" y="16996"/>
                    <a:pt x="2141" y="18999"/>
                    <a:pt x="0" y="26380"/>
                  </a:cubicBezTo>
                  <a:lnTo>
                    <a:pt x="121418" y="26380"/>
                  </a:lnTo>
                  <a:lnTo>
                    <a:pt x="121418" y="9546"/>
                  </a:lnTo>
                  <a:cubicBezTo>
                    <a:pt x="118432" y="8033"/>
                    <a:pt x="116010" y="7467"/>
                    <a:pt x="113829" y="7467"/>
                  </a:cubicBezTo>
                  <a:cubicBezTo>
                    <a:pt x="108541" y="7467"/>
                    <a:pt x="104668" y="10793"/>
                    <a:pt x="97604" y="12006"/>
                  </a:cubicBezTo>
                  <a:cubicBezTo>
                    <a:pt x="97084" y="12096"/>
                    <a:pt x="96564" y="12138"/>
                    <a:pt x="96043" y="12138"/>
                  </a:cubicBezTo>
                  <a:cubicBezTo>
                    <a:pt x="87226" y="12138"/>
                    <a:pt x="78271" y="0"/>
                    <a:pt x="66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85725" dir="204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19"/>
            <p:cNvGrpSpPr/>
            <p:nvPr/>
          </p:nvGrpSpPr>
          <p:grpSpPr>
            <a:xfrm>
              <a:off x="73" y="2555739"/>
              <a:ext cx="2584902" cy="2587755"/>
              <a:chOff x="73" y="2555739"/>
              <a:chExt cx="2584902" cy="2587755"/>
            </a:xfrm>
          </p:grpSpPr>
          <p:sp>
            <p:nvSpPr>
              <p:cNvPr id="189" name="Google Shape;189;p19"/>
              <p:cNvSpPr/>
              <p:nvPr/>
            </p:nvSpPr>
            <p:spPr>
              <a:xfrm rot="10800000">
                <a:off x="73" y="2555739"/>
                <a:ext cx="1461677" cy="2587386"/>
              </a:xfrm>
              <a:custGeom>
                <a:avLst/>
                <a:gdLst/>
                <a:ahLst/>
                <a:cxnLst/>
                <a:rect l="l" t="t" r="r" b="b"/>
                <a:pathLst>
                  <a:path w="24220" h="33109" extrusionOk="0">
                    <a:moveTo>
                      <a:pt x="12175" y="0"/>
                    </a:moveTo>
                    <a:cubicBezTo>
                      <a:pt x="12175" y="0"/>
                      <a:pt x="2349" y="2316"/>
                      <a:pt x="1341" y="6516"/>
                    </a:cubicBezTo>
                    <a:cubicBezTo>
                      <a:pt x="327" y="10710"/>
                      <a:pt x="4298" y="11116"/>
                      <a:pt x="3919" y="14066"/>
                    </a:cubicBezTo>
                    <a:cubicBezTo>
                      <a:pt x="3454" y="17651"/>
                      <a:pt x="0" y="17854"/>
                      <a:pt x="968" y="21053"/>
                    </a:cubicBezTo>
                    <a:cubicBezTo>
                      <a:pt x="2270" y="25352"/>
                      <a:pt x="7288" y="22558"/>
                      <a:pt x="10357" y="24737"/>
                    </a:cubicBezTo>
                    <a:cubicBezTo>
                      <a:pt x="13431" y="26915"/>
                      <a:pt x="9362" y="29827"/>
                      <a:pt x="13045" y="31933"/>
                    </a:cubicBezTo>
                    <a:cubicBezTo>
                      <a:pt x="14654" y="32850"/>
                      <a:pt x="16989" y="33109"/>
                      <a:pt x="19109" y="33109"/>
                    </a:cubicBezTo>
                    <a:cubicBezTo>
                      <a:pt x="21843" y="33109"/>
                      <a:pt x="24220" y="32679"/>
                      <a:pt x="24220" y="32679"/>
                    </a:cubicBezTo>
                    <a:lnTo>
                      <a:pt x="24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 rot="10800000">
                <a:off x="74" y="3772285"/>
                <a:ext cx="2584901" cy="1371209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19"/>
            <p:cNvSpPr/>
            <p:nvPr/>
          </p:nvSpPr>
          <p:spPr>
            <a:xfrm rot="5400000">
              <a:off x="8127168" y="3930718"/>
              <a:ext cx="1201531" cy="1635442"/>
            </a:xfrm>
            <a:custGeom>
              <a:avLst/>
              <a:gdLst/>
              <a:ahLst/>
              <a:cxnLst/>
              <a:rect l="l" t="t" r="r" b="b"/>
              <a:pathLst>
                <a:path w="28970" h="39432" extrusionOk="0">
                  <a:moveTo>
                    <a:pt x="1" y="1"/>
                  </a:moveTo>
                  <a:cubicBezTo>
                    <a:pt x="3076" y="8931"/>
                    <a:pt x="8309" y="4495"/>
                    <a:pt x="13039" y="9938"/>
                  </a:cubicBezTo>
                  <a:cubicBezTo>
                    <a:pt x="17776" y="15382"/>
                    <a:pt x="7164" y="21675"/>
                    <a:pt x="12725" y="32019"/>
                  </a:cubicBezTo>
                  <a:cubicBezTo>
                    <a:pt x="16618" y="39261"/>
                    <a:pt x="28970" y="39431"/>
                    <a:pt x="28970" y="39431"/>
                  </a:cubicBezTo>
                  <a:lnTo>
                    <a:pt x="28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14300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2599100" y="1449925"/>
            <a:ext cx="3945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title" hasCustomPrompt="1"/>
          </p:nvPr>
        </p:nvSpPr>
        <p:spPr>
          <a:xfrm>
            <a:off x="2599100" y="813375"/>
            <a:ext cx="3945900" cy="71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2599100" y="2667425"/>
            <a:ext cx="3945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 idx="3" hasCustomPrompt="1"/>
          </p:nvPr>
        </p:nvSpPr>
        <p:spPr>
          <a:xfrm>
            <a:off x="2599100" y="2030875"/>
            <a:ext cx="3945900" cy="71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4"/>
          </p:nvPr>
        </p:nvSpPr>
        <p:spPr>
          <a:xfrm>
            <a:off x="2599100" y="3884925"/>
            <a:ext cx="3945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5" hasCustomPrompt="1"/>
          </p:nvPr>
        </p:nvSpPr>
        <p:spPr>
          <a:xfrm>
            <a:off x="2599100" y="3248375"/>
            <a:ext cx="3945900" cy="71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 flipH="1">
            <a:off x="8636032" y="387853"/>
            <a:ext cx="1021425" cy="1021600"/>
          </a:xfrm>
          <a:custGeom>
            <a:avLst/>
            <a:gdLst/>
            <a:ahLst/>
            <a:cxnLst/>
            <a:rect l="l" t="t" r="r" b="b"/>
            <a:pathLst>
              <a:path w="40857" h="40864" extrusionOk="0">
                <a:moveTo>
                  <a:pt x="20425" y="5836"/>
                </a:moveTo>
                <a:cubicBezTo>
                  <a:pt x="28472" y="5836"/>
                  <a:pt x="35021" y="12385"/>
                  <a:pt x="35021" y="20432"/>
                </a:cubicBezTo>
                <a:cubicBezTo>
                  <a:pt x="35021" y="28479"/>
                  <a:pt x="28472" y="35021"/>
                  <a:pt x="20425" y="35021"/>
                </a:cubicBezTo>
                <a:cubicBezTo>
                  <a:pt x="12385" y="35021"/>
                  <a:pt x="5836" y="28479"/>
                  <a:pt x="5836" y="20432"/>
                </a:cubicBezTo>
                <a:cubicBezTo>
                  <a:pt x="5836" y="12385"/>
                  <a:pt x="12385" y="5836"/>
                  <a:pt x="20425" y="5836"/>
                </a:cubicBezTo>
                <a:close/>
                <a:moveTo>
                  <a:pt x="20425" y="0"/>
                </a:moveTo>
                <a:cubicBezTo>
                  <a:pt x="9166" y="0"/>
                  <a:pt x="0" y="9166"/>
                  <a:pt x="0" y="20432"/>
                </a:cubicBezTo>
                <a:cubicBezTo>
                  <a:pt x="0" y="31698"/>
                  <a:pt x="9166" y="40863"/>
                  <a:pt x="20425" y="40863"/>
                </a:cubicBezTo>
                <a:cubicBezTo>
                  <a:pt x="31691" y="40863"/>
                  <a:pt x="40857" y="31698"/>
                  <a:pt x="40857" y="20432"/>
                </a:cubicBezTo>
                <a:cubicBezTo>
                  <a:pt x="40857" y="9166"/>
                  <a:pt x="31691" y="0"/>
                  <a:pt x="204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8588" dist="85725" dir="204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 rot="-5400000" flipH="1">
            <a:off x="408190" y="381550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-79" y="4368002"/>
            <a:ext cx="9144027" cy="775492"/>
            <a:chOff x="-79" y="4368002"/>
            <a:chExt cx="9144027" cy="775492"/>
          </a:xfrm>
        </p:grpSpPr>
        <p:sp>
          <p:nvSpPr>
            <p:cNvPr id="217" name="Google Shape;217;p21"/>
            <p:cNvSpPr/>
            <p:nvPr/>
          </p:nvSpPr>
          <p:spPr>
            <a:xfrm rot="-5400000" flipH="1">
              <a:off x="7983984" y="3983511"/>
              <a:ext cx="747323" cy="1572605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 rot="5400000">
              <a:off x="428062" y="3939861"/>
              <a:ext cx="775492" cy="1631773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-285744" y="-272545"/>
            <a:ext cx="14351263" cy="5621750"/>
            <a:chOff x="-285744" y="-272545"/>
            <a:chExt cx="14351263" cy="5621750"/>
          </a:xfrm>
        </p:grpSpPr>
        <p:grpSp>
          <p:nvGrpSpPr>
            <p:cNvPr id="221" name="Google Shape;221;p22"/>
            <p:cNvGrpSpPr/>
            <p:nvPr/>
          </p:nvGrpSpPr>
          <p:grpSpPr>
            <a:xfrm>
              <a:off x="-120088" y="-272545"/>
              <a:ext cx="2109936" cy="4383750"/>
              <a:chOff x="-120088" y="-272545"/>
              <a:chExt cx="2109936" cy="4383750"/>
            </a:xfrm>
          </p:grpSpPr>
          <p:sp>
            <p:nvSpPr>
              <p:cNvPr id="222" name="Google Shape;222;p22"/>
              <p:cNvSpPr/>
              <p:nvPr/>
            </p:nvSpPr>
            <p:spPr>
              <a:xfrm rot="-5400000">
                <a:off x="-1302834" y="1292587"/>
                <a:ext cx="4001365" cy="1635871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 flipH="1">
                <a:off x="-13717" y="-272545"/>
                <a:ext cx="2003565" cy="2727117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22"/>
            <p:cNvSpPr/>
            <p:nvPr/>
          </p:nvSpPr>
          <p:spPr>
            <a:xfrm rot="10800000" flipH="1">
              <a:off x="7595708" y="6"/>
              <a:ext cx="6469811" cy="1392798"/>
            </a:xfrm>
            <a:custGeom>
              <a:avLst/>
              <a:gdLst/>
              <a:ahLst/>
              <a:cxnLst/>
              <a:rect l="l" t="t" r="r" b="b"/>
              <a:pathLst>
                <a:path w="121419" h="26380" extrusionOk="0">
                  <a:moveTo>
                    <a:pt x="66674" y="0"/>
                  </a:moveTo>
                  <a:cubicBezTo>
                    <a:pt x="65814" y="0"/>
                    <a:pt x="64939" y="67"/>
                    <a:pt x="64049" y="210"/>
                  </a:cubicBezTo>
                  <a:cubicBezTo>
                    <a:pt x="50448" y="2395"/>
                    <a:pt x="52136" y="15866"/>
                    <a:pt x="38822" y="19275"/>
                  </a:cubicBezTo>
                  <a:cubicBezTo>
                    <a:pt x="37313" y="19661"/>
                    <a:pt x="35716" y="19817"/>
                    <a:pt x="34062" y="19817"/>
                  </a:cubicBezTo>
                  <a:cubicBezTo>
                    <a:pt x="27034" y="19817"/>
                    <a:pt x="18981" y="16996"/>
                    <a:pt x="12337" y="16996"/>
                  </a:cubicBezTo>
                  <a:cubicBezTo>
                    <a:pt x="6739" y="16996"/>
                    <a:pt x="2141" y="18999"/>
                    <a:pt x="0" y="26380"/>
                  </a:cubicBezTo>
                  <a:lnTo>
                    <a:pt x="121418" y="26380"/>
                  </a:lnTo>
                  <a:lnTo>
                    <a:pt x="121418" y="9546"/>
                  </a:lnTo>
                  <a:cubicBezTo>
                    <a:pt x="118432" y="8033"/>
                    <a:pt x="116010" y="7467"/>
                    <a:pt x="113829" y="7467"/>
                  </a:cubicBezTo>
                  <a:cubicBezTo>
                    <a:pt x="108541" y="7467"/>
                    <a:pt x="104668" y="10793"/>
                    <a:pt x="97604" y="12006"/>
                  </a:cubicBezTo>
                  <a:cubicBezTo>
                    <a:pt x="97084" y="12096"/>
                    <a:pt x="96564" y="12138"/>
                    <a:pt x="96043" y="12138"/>
                  </a:cubicBezTo>
                  <a:cubicBezTo>
                    <a:pt x="87226" y="12138"/>
                    <a:pt x="78271" y="0"/>
                    <a:pt x="66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85725" dir="204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6674936" y="2555739"/>
              <a:ext cx="2584902" cy="2587755"/>
              <a:chOff x="6674936" y="2555739"/>
              <a:chExt cx="2584902" cy="2587755"/>
            </a:xfrm>
          </p:grpSpPr>
          <p:sp>
            <p:nvSpPr>
              <p:cNvPr id="226" name="Google Shape;226;p22"/>
              <p:cNvSpPr/>
              <p:nvPr/>
            </p:nvSpPr>
            <p:spPr>
              <a:xfrm rot="10800000" flipH="1">
                <a:off x="7798161" y="2555739"/>
                <a:ext cx="1461677" cy="2587386"/>
              </a:xfrm>
              <a:custGeom>
                <a:avLst/>
                <a:gdLst/>
                <a:ahLst/>
                <a:cxnLst/>
                <a:rect l="l" t="t" r="r" b="b"/>
                <a:pathLst>
                  <a:path w="24220" h="33109" extrusionOk="0">
                    <a:moveTo>
                      <a:pt x="12175" y="0"/>
                    </a:moveTo>
                    <a:cubicBezTo>
                      <a:pt x="12175" y="0"/>
                      <a:pt x="2349" y="2316"/>
                      <a:pt x="1341" y="6516"/>
                    </a:cubicBezTo>
                    <a:cubicBezTo>
                      <a:pt x="327" y="10710"/>
                      <a:pt x="4298" y="11116"/>
                      <a:pt x="3919" y="14066"/>
                    </a:cubicBezTo>
                    <a:cubicBezTo>
                      <a:pt x="3454" y="17651"/>
                      <a:pt x="0" y="17854"/>
                      <a:pt x="968" y="21053"/>
                    </a:cubicBezTo>
                    <a:cubicBezTo>
                      <a:pt x="2270" y="25352"/>
                      <a:pt x="7288" y="22558"/>
                      <a:pt x="10357" y="24737"/>
                    </a:cubicBezTo>
                    <a:cubicBezTo>
                      <a:pt x="13431" y="26915"/>
                      <a:pt x="9362" y="29827"/>
                      <a:pt x="13045" y="31933"/>
                    </a:cubicBezTo>
                    <a:cubicBezTo>
                      <a:pt x="14654" y="32850"/>
                      <a:pt x="16989" y="33109"/>
                      <a:pt x="19109" y="33109"/>
                    </a:cubicBezTo>
                    <a:cubicBezTo>
                      <a:pt x="21843" y="33109"/>
                      <a:pt x="24220" y="32679"/>
                      <a:pt x="24220" y="32679"/>
                    </a:cubicBezTo>
                    <a:lnTo>
                      <a:pt x="24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 rot="10800000" flipH="1">
                <a:off x="6674936" y="3772285"/>
                <a:ext cx="2584901" cy="1371209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2"/>
            <p:cNvSpPr/>
            <p:nvPr/>
          </p:nvSpPr>
          <p:spPr>
            <a:xfrm rot="-5400000" flipH="1">
              <a:off x="-68788" y="3930718"/>
              <a:ext cx="1201531" cy="1635442"/>
            </a:xfrm>
            <a:custGeom>
              <a:avLst/>
              <a:gdLst/>
              <a:ahLst/>
              <a:cxnLst/>
              <a:rect l="l" t="t" r="r" b="b"/>
              <a:pathLst>
                <a:path w="28970" h="39432" extrusionOk="0">
                  <a:moveTo>
                    <a:pt x="1" y="1"/>
                  </a:moveTo>
                  <a:cubicBezTo>
                    <a:pt x="3076" y="8931"/>
                    <a:pt x="8309" y="4495"/>
                    <a:pt x="13039" y="9938"/>
                  </a:cubicBezTo>
                  <a:cubicBezTo>
                    <a:pt x="17776" y="15382"/>
                    <a:pt x="7164" y="21675"/>
                    <a:pt x="12725" y="32019"/>
                  </a:cubicBezTo>
                  <a:cubicBezTo>
                    <a:pt x="16618" y="39261"/>
                    <a:pt x="28970" y="39431"/>
                    <a:pt x="28970" y="39431"/>
                  </a:cubicBezTo>
                  <a:lnTo>
                    <a:pt x="28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14300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-1980869" y="-11"/>
            <a:ext cx="16451697" cy="5151391"/>
            <a:chOff x="-1980869" y="-11"/>
            <a:chExt cx="16451697" cy="5151391"/>
          </a:xfrm>
        </p:grpSpPr>
        <p:grpSp>
          <p:nvGrpSpPr>
            <p:cNvPr id="63" name="Google Shape;63;p8"/>
            <p:cNvGrpSpPr/>
            <p:nvPr/>
          </p:nvGrpSpPr>
          <p:grpSpPr>
            <a:xfrm>
              <a:off x="-1980869" y="295690"/>
              <a:ext cx="5932344" cy="4855683"/>
              <a:chOff x="-1980869" y="295690"/>
              <a:chExt cx="5932344" cy="4855683"/>
            </a:xfrm>
          </p:grpSpPr>
          <p:sp>
            <p:nvSpPr>
              <p:cNvPr id="64" name="Google Shape;64;p8"/>
              <p:cNvSpPr/>
              <p:nvPr/>
            </p:nvSpPr>
            <p:spPr>
              <a:xfrm rot="10800000">
                <a:off x="-1688068" y="2159787"/>
                <a:ext cx="5639543" cy="2991581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rot="10800000">
                <a:off x="-1980869" y="295690"/>
                <a:ext cx="3068795" cy="4855683"/>
              </a:xfrm>
              <a:custGeom>
                <a:avLst/>
                <a:gdLst/>
                <a:ahLst/>
                <a:cxnLst/>
                <a:rect l="l" t="t" r="r" b="b"/>
                <a:pathLst>
                  <a:path w="24220" h="33109" extrusionOk="0">
                    <a:moveTo>
                      <a:pt x="12175" y="0"/>
                    </a:moveTo>
                    <a:cubicBezTo>
                      <a:pt x="12175" y="0"/>
                      <a:pt x="2349" y="2316"/>
                      <a:pt x="1341" y="6516"/>
                    </a:cubicBezTo>
                    <a:cubicBezTo>
                      <a:pt x="327" y="10710"/>
                      <a:pt x="4298" y="11116"/>
                      <a:pt x="3919" y="14066"/>
                    </a:cubicBezTo>
                    <a:cubicBezTo>
                      <a:pt x="3454" y="17651"/>
                      <a:pt x="0" y="17854"/>
                      <a:pt x="968" y="21053"/>
                    </a:cubicBezTo>
                    <a:cubicBezTo>
                      <a:pt x="2270" y="25352"/>
                      <a:pt x="7288" y="22558"/>
                      <a:pt x="10357" y="24737"/>
                    </a:cubicBezTo>
                    <a:cubicBezTo>
                      <a:pt x="13431" y="26915"/>
                      <a:pt x="9362" y="29827"/>
                      <a:pt x="13045" y="31933"/>
                    </a:cubicBezTo>
                    <a:cubicBezTo>
                      <a:pt x="14654" y="32850"/>
                      <a:pt x="16989" y="33109"/>
                      <a:pt x="19109" y="33109"/>
                    </a:cubicBezTo>
                    <a:cubicBezTo>
                      <a:pt x="21843" y="33109"/>
                      <a:pt x="24220" y="32679"/>
                      <a:pt x="24220" y="32679"/>
                    </a:cubicBezTo>
                    <a:lnTo>
                      <a:pt x="24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8"/>
            <p:cNvGrpSpPr/>
            <p:nvPr/>
          </p:nvGrpSpPr>
          <p:grpSpPr>
            <a:xfrm>
              <a:off x="7860838" y="2060253"/>
              <a:ext cx="1412794" cy="3091128"/>
              <a:chOff x="7860838" y="2060253"/>
              <a:chExt cx="1412794" cy="3091128"/>
            </a:xfrm>
          </p:grpSpPr>
          <p:sp>
            <p:nvSpPr>
              <p:cNvPr id="67" name="Google Shape;67;p8"/>
              <p:cNvSpPr/>
              <p:nvPr/>
            </p:nvSpPr>
            <p:spPr>
              <a:xfrm rot="5400000">
                <a:off x="7286096" y="2894268"/>
                <a:ext cx="2821545" cy="1153514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8"/>
              <p:cNvSpPr/>
              <p:nvPr/>
            </p:nvSpPr>
            <p:spPr>
              <a:xfrm rot="10800000" flipH="1">
                <a:off x="7860838" y="3228380"/>
                <a:ext cx="1412794" cy="1923000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8"/>
            <p:cNvGrpSpPr/>
            <p:nvPr/>
          </p:nvGrpSpPr>
          <p:grpSpPr>
            <a:xfrm>
              <a:off x="8001017" y="-11"/>
              <a:ext cx="6469811" cy="1392798"/>
              <a:chOff x="8001017" y="-11"/>
              <a:chExt cx="6469811" cy="1392798"/>
            </a:xfrm>
          </p:grpSpPr>
          <p:sp>
            <p:nvSpPr>
              <p:cNvPr id="70" name="Google Shape;70;p8"/>
              <p:cNvSpPr/>
              <p:nvPr/>
            </p:nvSpPr>
            <p:spPr>
              <a:xfrm rot="10800000" flipH="1">
                <a:off x="8001017" y="-11"/>
                <a:ext cx="6469811" cy="1392798"/>
              </a:xfrm>
              <a:custGeom>
                <a:avLst/>
                <a:gdLst/>
                <a:ahLst/>
                <a:cxnLst/>
                <a:rect l="l" t="t" r="r" b="b"/>
                <a:pathLst>
                  <a:path w="121419" h="26380" extrusionOk="0">
                    <a:moveTo>
                      <a:pt x="66674" y="0"/>
                    </a:moveTo>
                    <a:cubicBezTo>
                      <a:pt x="65814" y="0"/>
                      <a:pt x="64939" y="67"/>
                      <a:pt x="64049" y="210"/>
                    </a:cubicBezTo>
                    <a:cubicBezTo>
                      <a:pt x="50448" y="2395"/>
                      <a:pt x="52136" y="15866"/>
                      <a:pt x="38822" y="19275"/>
                    </a:cubicBezTo>
                    <a:cubicBezTo>
                      <a:pt x="37313" y="19661"/>
                      <a:pt x="35716" y="19817"/>
                      <a:pt x="34062" y="19817"/>
                    </a:cubicBezTo>
                    <a:cubicBezTo>
                      <a:pt x="27034" y="19817"/>
                      <a:pt x="18981" y="16996"/>
                      <a:pt x="12337" y="16996"/>
                    </a:cubicBezTo>
                    <a:cubicBezTo>
                      <a:pt x="6739" y="16996"/>
                      <a:pt x="2141" y="18999"/>
                      <a:pt x="0" y="26380"/>
                    </a:cubicBezTo>
                    <a:lnTo>
                      <a:pt x="121418" y="26380"/>
                    </a:lnTo>
                    <a:lnTo>
                      <a:pt x="121418" y="9546"/>
                    </a:lnTo>
                    <a:cubicBezTo>
                      <a:pt x="118432" y="8033"/>
                      <a:pt x="116010" y="7467"/>
                      <a:pt x="113829" y="7467"/>
                    </a:cubicBezTo>
                    <a:cubicBezTo>
                      <a:pt x="108541" y="7467"/>
                      <a:pt x="104668" y="10793"/>
                      <a:pt x="97604" y="12006"/>
                    </a:cubicBezTo>
                    <a:cubicBezTo>
                      <a:pt x="97084" y="12096"/>
                      <a:pt x="96564" y="12138"/>
                      <a:pt x="96043" y="12138"/>
                    </a:cubicBezTo>
                    <a:cubicBezTo>
                      <a:pt x="87226" y="12138"/>
                      <a:pt x="78271" y="0"/>
                      <a:pt x="66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8"/>
              <p:cNvSpPr/>
              <p:nvPr/>
            </p:nvSpPr>
            <p:spPr>
              <a:xfrm>
                <a:off x="8538500" y="4"/>
                <a:ext cx="605495" cy="1210607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8505" extrusionOk="0">
                    <a:moveTo>
                      <a:pt x="14256" y="0"/>
                    </a:moveTo>
                    <a:cubicBezTo>
                      <a:pt x="6379" y="0"/>
                      <a:pt x="0" y="6379"/>
                      <a:pt x="0" y="14256"/>
                    </a:cubicBezTo>
                    <a:cubicBezTo>
                      <a:pt x="0" y="22126"/>
                      <a:pt x="6379" y="28505"/>
                      <a:pt x="14256" y="28505"/>
                    </a:cubicBezTo>
                    <a:lnTo>
                      <a:pt x="14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688068" y="-988650"/>
            <a:ext cx="16158896" cy="6132079"/>
            <a:chOff x="-1688068" y="-988650"/>
            <a:chExt cx="16158896" cy="6132079"/>
          </a:xfrm>
        </p:grpSpPr>
        <p:grpSp>
          <p:nvGrpSpPr>
            <p:cNvPr id="75" name="Google Shape;75;p9"/>
            <p:cNvGrpSpPr/>
            <p:nvPr/>
          </p:nvGrpSpPr>
          <p:grpSpPr>
            <a:xfrm>
              <a:off x="-1688068" y="-988650"/>
              <a:ext cx="5639543" cy="3980231"/>
              <a:chOff x="-1688068" y="-988650"/>
              <a:chExt cx="5639543" cy="3980231"/>
            </a:xfrm>
          </p:grpSpPr>
          <p:sp>
            <p:nvSpPr>
              <p:cNvPr id="76" name="Google Shape;76;p9"/>
              <p:cNvSpPr/>
              <p:nvPr/>
            </p:nvSpPr>
            <p:spPr>
              <a:xfrm flipH="1">
                <a:off x="-1688068" y="0"/>
                <a:ext cx="5639543" cy="2991581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 flipH="1">
                <a:off x="-1371305" y="-988650"/>
                <a:ext cx="2424180" cy="3835678"/>
              </a:xfrm>
              <a:custGeom>
                <a:avLst/>
                <a:gdLst/>
                <a:ahLst/>
                <a:cxnLst/>
                <a:rect l="l" t="t" r="r" b="b"/>
                <a:pathLst>
                  <a:path w="24220" h="33109" extrusionOk="0">
                    <a:moveTo>
                      <a:pt x="12175" y="0"/>
                    </a:moveTo>
                    <a:cubicBezTo>
                      <a:pt x="12175" y="0"/>
                      <a:pt x="2349" y="2316"/>
                      <a:pt x="1341" y="6516"/>
                    </a:cubicBezTo>
                    <a:cubicBezTo>
                      <a:pt x="327" y="10710"/>
                      <a:pt x="4298" y="11116"/>
                      <a:pt x="3919" y="14066"/>
                    </a:cubicBezTo>
                    <a:cubicBezTo>
                      <a:pt x="3454" y="17651"/>
                      <a:pt x="0" y="17854"/>
                      <a:pt x="968" y="21053"/>
                    </a:cubicBezTo>
                    <a:cubicBezTo>
                      <a:pt x="2270" y="25352"/>
                      <a:pt x="7288" y="22558"/>
                      <a:pt x="10357" y="24737"/>
                    </a:cubicBezTo>
                    <a:cubicBezTo>
                      <a:pt x="13431" y="26915"/>
                      <a:pt x="9362" y="29827"/>
                      <a:pt x="13045" y="31933"/>
                    </a:cubicBezTo>
                    <a:cubicBezTo>
                      <a:pt x="14654" y="32850"/>
                      <a:pt x="16989" y="33109"/>
                      <a:pt x="19109" y="33109"/>
                    </a:cubicBezTo>
                    <a:cubicBezTo>
                      <a:pt x="21843" y="33109"/>
                      <a:pt x="24220" y="32679"/>
                      <a:pt x="24220" y="32679"/>
                    </a:cubicBezTo>
                    <a:lnTo>
                      <a:pt x="24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9"/>
            <p:cNvGrpSpPr/>
            <p:nvPr/>
          </p:nvGrpSpPr>
          <p:grpSpPr>
            <a:xfrm>
              <a:off x="7860838" y="-272562"/>
              <a:ext cx="1412794" cy="3091128"/>
              <a:chOff x="7860838" y="-272562"/>
              <a:chExt cx="1412794" cy="3091128"/>
            </a:xfrm>
          </p:grpSpPr>
          <p:sp>
            <p:nvSpPr>
              <p:cNvPr id="79" name="Google Shape;79;p9"/>
              <p:cNvSpPr/>
              <p:nvPr/>
            </p:nvSpPr>
            <p:spPr>
              <a:xfrm rot="5400000" flipH="1">
                <a:off x="7286096" y="831036"/>
                <a:ext cx="2821545" cy="1153514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7860838" y="-272562"/>
                <a:ext cx="1412794" cy="1923000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9"/>
            <p:cNvSpPr/>
            <p:nvPr/>
          </p:nvSpPr>
          <p:spPr>
            <a:xfrm>
              <a:off x="8001017" y="3750631"/>
              <a:ext cx="6469811" cy="1392798"/>
            </a:xfrm>
            <a:custGeom>
              <a:avLst/>
              <a:gdLst/>
              <a:ahLst/>
              <a:cxnLst/>
              <a:rect l="l" t="t" r="r" b="b"/>
              <a:pathLst>
                <a:path w="121419" h="26380" extrusionOk="0">
                  <a:moveTo>
                    <a:pt x="66674" y="0"/>
                  </a:moveTo>
                  <a:cubicBezTo>
                    <a:pt x="65814" y="0"/>
                    <a:pt x="64939" y="67"/>
                    <a:pt x="64049" y="210"/>
                  </a:cubicBezTo>
                  <a:cubicBezTo>
                    <a:pt x="50448" y="2395"/>
                    <a:pt x="52136" y="15866"/>
                    <a:pt x="38822" y="19275"/>
                  </a:cubicBezTo>
                  <a:cubicBezTo>
                    <a:pt x="37313" y="19661"/>
                    <a:pt x="35716" y="19817"/>
                    <a:pt x="34062" y="19817"/>
                  </a:cubicBezTo>
                  <a:cubicBezTo>
                    <a:pt x="27034" y="19817"/>
                    <a:pt x="18981" y="16996"/>
                    <a:pt x="12337" y="16996"/>
                  </a:cubicBezTo>
                  <a:cubicBezTo>
                    <a:pt x="6739" y="16996"/>
                    <a:pt x="2141" y="18999"/>
                    <a:pt x="0" y="26380"/>
                  </a:cubicBezTo>
                  <a:lnTo>
                    <a:pt x="121418" y="26380"/>
                  </a:lnTo>
                  <a:lnTo>
                    <a:pt x="121418" y="9546"/>
                  </a:lnTo>
                  <a:cubicBezTo>
                    <a:pt x="118432" y="8033"/>
                    <a:pt x="116010" y="7467"/>
                    <a:pt x="113829" y="7467"/>
                  </a:cubicBezTo>
                  <a:cubicBezTo>
                    <a:pt x="108541" y="7467"/>
                    <a:pt x="104668" y="10793"/>
                    <a:pt x="97604" y="12006"/>
                  </a:cubicBezTo>
                  <a:cubicBezTo>
                    <a:pt x="97084" y="12096"/>
                    <a:pt x="96564" y="12138"/>
                    <a:pt x="96043" y="12138"/>
                  </a:cubicBezTo>
                  <a:cubicBezTo>
                    <a:pt x="87226" y="12138"/>
                    <a:pt x="78271" y="0"/>
                    <a:pt x="66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8588" dist="85725" dir="204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05200"/>
            <a:ext cx="7704000" cy="603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 flipH="1">
            <a:off x="8428898" y="654998"/>
            <a:ext cx="1463135" cy="392993"/>
          </a:xfrm>
          <a:custGeom>
            <a:avLst/>
            <a:gdLst/>
            <a:ahLst/>
            <a:cxnLst/>
            <a:rect l="l" t="t" r="r" b="b"/>
            <a:pathLst>
              <a:path w="29232" h="7852" extrusionOk="0">
                <a:moveTo>
                  <a:pt x="0" y="1"/>
                </a:moveTo>
                <a:lnTo>
                  <a:pt x="0" y="557"/>
                </a:lnTo>
                <a:lnTo>
                  <a:pt x="25306" y="557"/>
                </a:lnTo>
                <a:cubicBezTo>
                  <a:pt x="27164" y="557"/>
                  <a:pt x="28675" y="2068"/>
                  <a:pt x="28675" y="3926"/>
                </a:cubicBezTo>
                <a:cubicBezTo>
                  <a:pt x="28675" y="5784"/>
                  <a:pt x="27164" y="7296"/>
                  <a:pt x="25306" y="7296"/>
                </a:cubicBezTo>
                <a:lnTo>
                  <a:pt x="0" y="7296"/>
                </a:lnTo>
                <a:lnTo>
                  <a:pt x="0" y="7852"/>
                </a:lnTo>
                <a:lnTo>
                  <a:pt x="25306" y="7852"/>
                </a:lnTo>
                <a:cubicBezTo>
                  <a:pt x="27471" y="7852"/>
                  <a:pt x="29231" y="6092"/>
                  <a:pt x="29231" y="3926"/>
                </a:cubicBezTo>
                <a:cubicBezTo>
                  <a:pt x="29231" y="1761"/>
                  <a:pt x="27471" y="1"/>
                  <a:pt x="253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85725" dir="22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-970475" y="-600154"/>
            <a:ext cx="10350255" cy="5949359"/>
            <a:chOff x="-970475" y="-600154"/>
            <a:chExt cx="10350255" cy="5949359"/>
          </a:xfrm>
        </p:grpSpPr>
        <p:sp>
          <p:nvSpPr>
            <p:cNvPr id="117" name="Google Shape;117;p14"/>
            <p:cNvSpPr/>
            <p:nvPr/>
          </p:nvSpPr>
          <p:spPr>
            <a:xfrm rot="10800000">
              <a:off x="0" y="-600154"/>
              <a:ext cx="605495" cy="1210607"/>
            </a:xfrm>
            <a:custGeom>
              <a:avLst/>
              <a:gdLst/>
              <a:ahLst/>
              <a:cxnLst/>
              <a:rect l="l" t="t" r="r" b="b"/>
              <a:pathLst>
                <a:path w="14257" h="28505" extrusionOk="0">
                  <a:moveTo>
                    <a:pt x="14256" y="0"/>
                  </a:moveTo>
                  <a:cubicBezTo>
                    <a:pt x="6379" y="0"/>
                    <a:pt x="0" y="6379"/>
                    <a:pt x="0" y="14256"/>
                  </a:cubicBezTo>
                  <a:cubicBezTo>
                    <a:pt x="0" y="22126"/>
                    <a:pt x="6379" y="28505"/>
                    <a:pt x="14256" y="28505"/>
                  </a:cubicBezTo>
                  <a:lnTo>
                    <a:pt x="14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dist="76200" dir="1980000" algn="bl" rotWithShape="0">
                <a:schemeClr val="accent2">
                  <a:alpha val="1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4"/>
            <p:cNvGrpSpPr/>
            <p:nvPr/>
          </p:nvGrpSpPr>
          <p:grpSpPr>
            <a:xfrm>
              <a:off x="-970475" y="4147674"/>
              <a:ext cx="10350255" cy="1201531"/>
              <a:chOff x="-970475" y="4147674"/>
              <a:chExt cx="10350255" cy="1201531"/>
            </a:xfrm>
          </p:grpSpPr>
          <p:sp>
            <p:nvSpPr>
              <p:cNvPr id="119" name="Google Shape;119;p14"/>
              <p:cNvSpPr/>
              <p:nvPr/>
            </p:nvSpPr>
            <p:spPr>
              <a:xfrm rot="5400000">
                <a:off x="7961293" y="3930718"/>
                <a:ext cx="1201531" cy="1635442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>
                <a:off x="-970475" y="4484000"/>
                <a:ext cx="3035475" cy="659500"/>
              </a:xfrm>
              <a:custGeom>
                <a:avLst/>
                <a:gdLst/>
                <a:ahLst/>
                <a:cxnLst/>
                <a:rect l="l" t="t" r="r" b="b"/>
                <a:pathLst>
                  <a:path w="121419" h="26380" extrusionOk="0">
                    <a:moveTo>
                      <a:pt x="66674" y="0"/>
                    </a:moveTo>
                    <a:cubicBezTo>
                      <a:pt x="65814" y="0"/>
                      <a:pt x="64939" y="67"/>
                      <a:pt x="64049" y="210"/>
                    </a:cubicBezTo>
                    <a:cubicBezTo>
                      <a:pt x="50448" y="2395"/>
                      <a:pt x="52136" y="15866"/>
                      <a:pt x="38822" y="19275"/>
                    </a:cubicBezTo>
                    <a:cubicBezTo>
                      <a:pt x="37313" y="19661"/>
                      <a:pt x="35716" y="19817"/>
                      <a:pt x="34062" y="19817"/>
                    </a:cubicBezTo>
                    <a:cubicBezTo>
                      <a:pt x="27034" y="19817"/>
                      <a:pt x="18981" y="16996"/>
                      <a:pt x="12337" y="16996"/>
                    </a:cubicBezTo>
                    <a:cubicBezTo>
                      <a:pt x="6739" y="16996"/>
                      <a:pt x="2141" y="18999"/>
                      <a:pt x="0" y="26380"/>
                    </a:cubicBezTo>
                    <a:lnTo>
                      <a:pt x="121418" y="26380"/>
                    </a:lnTo>
                    <a:lnTo>
                      <a:pt x="121418" y="9546"/>
                    </a:lnTo>
                    <a:cubicBezTo>
                      <a:pt x="118432" y="8033"/>
                      <a:pt x="116010" y="7467"/>
                      <a:pt x="113829" y="7467"/>
                    </a:cubicBezTo>
                    <a:cubicBezTo>
                      <a:pt x="108541" y="7467"/>
                      <a:pt x="104668" y="10793"/>
                      <a:pt x="97604" y="12006"/>
                    </a:cubicBezTo>
                    <a:cubicBezTo>
                      <a:pt x="97084" y="12096"/>
                      <a:pt x="96564" y="12138"/>
                      <a:pt x="96043" y="12138"/>
                    </a:cubicBezTo>
                    <a:cubicBezTo>
                      <a:pt x="87226" y="12138"/>
                      <a:pt x="78271" y="0"/>
                      <a:pt x="666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1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>
            <a:off x="4663950" y="824213"/>
            <a:ext cx="3582000" cy="11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4663950" y="1975088"/>
            <a:ext cx="3582000" cy="23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-2104668" y="-462100"/>
            <a:ext cx="11606991" cy="5605595"/>
            <a:chOff x="-2104668" y="-462100"/>
            <a:chExt cx="11606991" cy="5605595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-2104668" y="-462100"/>
              <a:ext cx="5639543" cy="3835678"/>
              <a:chOff x="-2104668" y="-462100"/>
              <a:chExt cx="5639543" cy="3835678"/>
            </a:xfrm>
          </p:grpSpPr>
          <p:sp>
            <p:nvSpPr>
              <p:cNvPr id="127" name="Google Shape;127;p15"/>
              <p:cNvSpPr/>
              <p:nvPr/>
            </p:nvSpPr>
            <p:spPr>
              <a:xfrm flipH="1">
                <a:off x="-2104668" y="0"/>
                <a:ext cx="5639543" cy="2991581"/>
              </a:xfrm>
              <a:custGeom>
                <a:avLst/>
                <a:gdLst/>
                <a:ahLst/>
                <a:cxnLst/>
                <a:rect l="l" t="t" r="r" b="b"/>
                <a:pathLst>
                  <a:path w="59124" h="31155" extrusionOk="0">
                    <a:moveTo>
                      <a:pt x="1" y="0"/>
                    </a:moveTo>
                    <a:cubicBezTo>
                      <a:pt x="1887" y="3317"/>
                      <a:pt x="3674" y="4187"/>
                      <a:pt x="5661" y="4187"/>
                    </a:cubicBezTo>
                    <a:cubicBezTo>
                      <a:pt x="7719" y="4187"/>
                      <a:pt x="9991" y="3254"/>
                      <a:pt x="12810" y="3141"/>
                    </a:cubicBezTo>
                    <a:cubicBezTo>
                      <a:pt x="12904" y="3137"/>
                      <a:pt x="12994" y="3135"/>
                      <a:pt x="13081" y="3135"/>
                    </a:cubicBezTo>
                    <a:cubicBezTo>
                      <a:pt x="18196" y="3135"/>
                      <a:pt x="13734" y="9454"/>
                      <a:pt x="19176" y="12928"/>
                    </a:cubicBezTo>
                    <a:cubicBezTo>
                      <a:pt x="20283" y="13635"/>
                      <a:pt x="21294" y="13898"/>
                      <a:pt x="22257" y="13898"/>
                    </a:cubicBezTo>
                    <a:cubicBezTo>
                      <a:pt x="25044" y="13898"/>
                      <a:pt x="27437" y="11700"/>
                      <a:pt x="30627" y="11700"/>
                    </a:cubicBezTo>
                    <a:cubicBezTo>
                      <a:pt x="31855" y="11700"/>
                      <a:pt x="33201" y="12026"/>
                      <a:pt x="34734" y="12928"/>
                    </a:cubicBezTo>
                    <a:cubicBezTo>
                      <a:pt x="40537" y="16350"/>
                      <a:pt x="35041" y="22473"/>
                      <a:pt x="39941" y="27635"/>
                    </a:cubicBezTo>
                    <a:cubicBezTo>
                      <a:pt x="42267" y="30084"/>
                      <a:pt x="45097" y="31155"/>
                      <a:pt x="48192" y="31155"/>
                    </a:cubicBezTo>
                    <a:cubicBezTo>
                      <a:pt x="51620" y="31155"/>
                      <a:pt x="55373" y="29842"/>
                      <a:pt x="59123" y="27635"/>
                    </a:cubicBezTo>
                    <a:lnTo>
                      <a:pt x="591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flipH="1">
                <a:off x="-1305305" y="-462100"/>
                <a:ext cx="2424180" cy="3835678"/>
              </a:xfrm>
              <a:custGeom>
                <a:avLst/>
                <a:gdLst/>
                <a:ahLst/>
                <a:cxnLst/>
                <a:rect l="l" t="t" r="r" b="b"/>
                <a:pathLst>
                  <a:path w="24220" h="33109" extrusionOk="0">
                    <a:moveTo>
                      <a:pt x="12175" y="0"/>
                    </a:moveTo>
                    <a:cubicBezTo>
                      <a:pt x="12175" y="0"/>
                      <a:pt x="2349" y="2316"/>
                      <a:pt x="1341" y="6516"/>
                    </a:cubicBezTo>
                    <a:cubicBezTo>
                      <a:pt x="327" y="10710"/>
                      <a:pt x="4298" y="11116"/>
                      <a:pt x="3919" y="14066"/>
                    </a:cubicBezTo>
                    <a:cubicBezTo>
                      <a:pt x="3454" y="17651"/>
                      <a:pt x="0" y="17854"/>
                      <a:pt x="968" y="21053"/>
                    </a:cubicBezTo>
                    <a:cubicBezTo>
                      <a:pt x="2270" y="25352"/>
                      <a:pt x="7288" y="22558"/>
                      <a:pt x="10357" y="24737"/>
                    </a:cubicBezTo>
                    <a:cubicBezTo>
                      <a:pt x="13431" y="26915"/>
                      <a:pt x="9362" y="29827"/>
                      <a:pt x="13045" y="31933"/>
                    </a:cubicBezTo>
                    <a:cubicBezTo>
                      <a:pt x="14654" y="32850"/>
                      <a:pt x="16989" y="33109"/>
                      <a:pt x="19109" y="33109"/>
                    </a:cubicBezTo>
                    <a:cubicBezTo>
                      <a:pt x="21843" y="33109"/>
                      <a:pt x="24220" y="32679"/>
                      <a:pt x="24220" y="32679"/>
                    </a:cubicBezTo>
                    <a:lnTo>
                      <a:pt x="24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15"/>
            <p:cNvSpPr/>
            <p:nvPr/>
          </p:nvSpPr>
          <p:spPr>
            <a:xfrm rot="-5400000" flipH="1">
              <a:off x="8298690" y="3939861"/>
              <a:ext cx="775492" cy="1631773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5"/>
            <p:cNvGrpSpPr/>
            <p:nvPr/>
          </p:nvGrpSpPr>
          <p:grpSpPr>
            <a:xfrm>
              <a:off x="-2090196" y="3739389"/>
              <a:ext cx="6469811" cy="1404040"/>
              <a:chOff x="-2090196" y="3739389"/>
              <a:chExt cx="6469811" cy="1404040"/>
            </a:xfrm>
          </p:grpSpPr>
          <p:sp>
            <p:nvSpPr>
              <p:cNvPr id="131" name="Google Shape;131;p15"/>
              <p:cNvSpPr/>
              <p:nvPr/>
            </p:nvSpPr>
            <p:spPr>
              <a:xfrm flipH="1">
                <a:off x="-2090196" y="3750631"/>
                <a:ext cx="6469811" cy="1392798"/>
              </a:xfrm>
              <a:custGeom>
                <a:avLst/>
                <a:gdLst/>
                <a:ahLst/>
                <a:cxnLst/>
                <a:rect l="l" t="t" r="r" b="b"/>
                <a:pathLst>
                  <a:path w="121419" h="26380" extrusionOk="0">
                    <a:moveTo>
                      <a:pt x="66674" y="0"/>
                    </a:moveTo>
                    <a:cubicBezTo>
                      <a:pt x="65814" y="0"/>
                      <a:pt x="64939" y="67"/>
                      <a:pt x="64049" y="210"/>
                    </a:cubicBezTo>
                    <a:cubicBezTo>
                      <a:pt x="50448" y="2395"/>
                      <a:pt x="52136" y="15866"/>
                      <a:pt x="38822" y="19275"/>
                    </a:cubicBezTo>
                    <a:cubicBezTo>
                      <a:pt x="37313" y="19661"/>
                      <a:pt x="35716" y="19817"/>
                      <a:pt x="34062" y="19817"/>
                    </a:cubicBezTo>
                    <a:cubicBezTo>
                      <a:pt x="27034" y="19817"/>
                      <a:pt x="18981" y="16996"/>
                      <a:pt x="12337" y="16996"/>
                    </a:cubicBezTo>
                    <a:cubicBezTo>
                      <a:pt x="6739" y="16996"/>
                      <a:pt x="2141" y="18999"/>
                      <a:pt x="0" y="26380"/>
                    </a:cubicBezTo>
                    <a:lnTo>
                      <a:pt x="121418" y="26380"/>
                    </a:lnTo>
                    <a:lnTo>
                      <a:pt x="121418" y="9546"/>
                    </a:lnTo>
                    <a:cubicBezTo>
                      <a:pt x="118432" y="8033"/>
                      <a:pt x="116010" y="7467"/>
                      <a:pt x="113829" y="7467"/>
                    </a:cubicBezTo>
                    <a:cubicBezTo>
                      <a:pt x="108541" y="7467"/>
                      <a:pt x="104668" y="10793"/>
                      <a:pt x="97604" y="12006"/>
                    </a:cubicBezTo>
                    <a:cubicBezTo>
                      <a:pt x="97084" y="12096"/>
                      <a:pt x="96564" y="12138"/>
                      <a:pt x="96043" y="12138"/>
                    </a:cubicBezTo>
                    <a:cubicBezTo>
                      <a:pt x="87226" y="12138"/>
                      <a:pt x="78271" y="0"/>
                      <a:pt x="66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128588" dist="85725" dir="204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5400000">
                <a:off x="-344512" y="3739389"/>
                <a:ext cx="652200" cy="652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flipH="1">
            <a:off x="8428898" y="774998"/>
            <a:ext cx="1463135" cy="392993"/>
          </a:xfrm>
          <a:custGeom>
            <a:avLst/>
            <a:gdLst/>
            <a:ahLst/>
            <a:cxnLst/>
            <a:rect l="l" t="t" r="r" b="b"/>
            <a:pathLst>
              <a:path w="29232" h="7852" extrusionOk="0">
                <a:moveTo>
                  <a:pt x="0" y="1"/>
                </a:moveTo>
                <a:lnTo>
                  <a:pt x="0" y="557"/>
                </a:lnTo>
                <a:lnTo>
                  <a:pt x="25306" y="557"/>
                </a:lnTo>
                <a:cubicBezTo>
                  <a:pt x="27164" y="557"/>
                  <a:pt x="28675" y="2068"/>
                  <a:pt x="28675" y="3926"/>
                </a:cubicBezTo>
                <a:cubicBezTo>
                  <a:pt x="28675" y="5784"/>
                  <a:pt x="27164" y="7296"/>
                  <a:pt x="25306" y="7296"/>
                </a:cubicBezTo>
                <a:lnTo>
                  <a:pt x="0" y="7296"/>
                </a:lnTo>
                <a:lnTo>
                  <a:pt x="0" y="7852"/>
                </a:lnTo>
                <a:lnTo>
                  <a:pt x="25306" y="7852"/>
                </a:lnTo>
                <a:cubicBezTo>
                  <a:pt x="27471" y="7852"/>
                  <a:pt x="29231" y="6092"/>
                  <a:pt x="29231" y="3926"/>
                </a:cubicBezTo>
                <a:cubicBezTo>
                  <a:pt x="29231" y="1761"/>
                  <a:pt x="27471" y="1"/>
                  <a:pt x="253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85725" dir="22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-225475" y="-600154"/>
            <a:ext cx="10350255" cy="5949359"/>
            <a:chOff x="-225475" y="-600154"/>
            <a:chExt cx="10350255" cy="5949359"/>
          </a:xfrm>
        </p:grpSpPr>
        <p:sp>
          <p:nvSpPr>
            <p:cNvPr id="136" name="Google Shape;136;p16"/>
            <p:cNvSpPr/>
            <p:nvPr/>
          </p:nvSpPr>
          <p:spPr>
            <a:xfrm rot="10800000">
              <a:off x="0" y="-600154"/>
              <a:ext cx="605495" cy="1210607"/>
            </a:xfrm>
            <a:custGeom>
              <a:avLst/>
              <a:gdLst/>
              <a:ahLst/>
              <a:cxnLst/>
              <a:rect l="l" t="t" r="r" b="b"/>
              <a:pathLst>
                <a:path w="14257" h="28505" extrusionOk="0">
                  <a:moveTo>
                    <a:pt x="14256" y="0"/>
                  </a:moveTo>
                  <a:cubicBezTo>
                    <a:pt x="6379" y="0"/>
                    <a:pt x="0" y="6379"/>
                    <a:pt x="0" y="14256"/>
                  </a:cubicBezTo>
                  <a:cubicBezTo>
                    <a:pt x="0" y="22126"/>
                    <a:pt x="6379" y="28505"/>
                    <a:pt x="14256" y="28505"/>
                  </a:cubicBezTo>
                  <a:lnTo>
                    <a:pt x="14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14300" dist="76200" dir="1980000" algn="bl" rotWithShape="0">
                <a:schemeClr val="accent2">
                  <a:alpha val="1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-225475" y="4147674"/>
              <a:ext cx="10350255" cy="1201531"/>
              <a:chOff x="-225475" y="4147674"/>
              <a:chExt cx="10350255" cy="1201531"/>
            </a:xfrm>
          </p:grpSpPr>
          <p:sp>
            <p:nvSpPr>
              <p:cNvPr id="138" name="Google Shape;138;p16"/>
              <p:cNvSpPr/>
              <p:nvPr/>
            </p:nvSpPr>
            <p:spPr>
              <a:xfrm rot="-5400000" flipH="1">
                <a:off x="-8519" y="3930718"/>
                <a:ext cx="1201531" cy="1635442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39432" extrusionOk="0">
                    <a:moveTo>
                      <a:pt x="1" y="1"/>
                    </a:moveTo>
                    <a:cubicBezTo>
                      <a:pt x="3076" y="8931"/>
                      <a:pt x="8309" y="4495"/>
                      <a:pt x="13039" y="9938"/>
                    </a:cubicBezTo>
                    <a:cubicBezTo>
                      <a:pt x="17776" y="15382"/>
                      <a:pt x="7164" y="21675"/>
                      <a:pt x="12725" y="32019"/>
                    </a:cubicBezTo>
                    <a:cubicBezTo>
                      <a:pt x="16618" y="39261"/>
                      <a:pt x="28970" y="39431"/>
                      <a:pt x="28970" y="39431"/>
                    </a:cubicBezTo>
                    <a:lnTo>
                      <a:pt x="289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7089305" y="4484000"/>
                <a:ext cx="3035475" cy="659500"/>
              </a:xfrm>
              <a:custGeom>
                <a:avLst/>
                <a:gdLst/>
                <a:ahLst/>
                <a:cxnLst/>
                <a:rect l="l" t="t" r="r" b="b"/>
                <a:pathLst>
                  <a:path w="121419" h="26380" extrusionOk="0">
                    <a:moveTo>
                      <a:pt x="66674" y="0"/>
                    </a:moveTo>
                    <a:cubicBezTo>
                      <a:pt x="65814" y="0"/>
                      <a:pt x="64939" y="67"/>
                      <a:pt x="64049" y="210"/>
                    </a:cubicBezTo>
                    <a:cubicBezTo>
                      <a:pt x="50448" y="2395"/>
                      <a:pt x="52136" y="15866"/>
                      <a:pt x="38822" y="19275"/>
                    </a:cubicBezTo>
                    <a:cubicBezTo>
                      <a:pt x="37313" y="19661"/>
                      <a:pt x="35716" y="19817"/>
                      <a:pt x="34062" y="19817"/>
                    </a:cubicBezTo>
                    <a:cubicBezTo>
                      <a:pt x="27034" y="19817"/>
                      <a:pt x="18981" y="16996"/>
                      <a:pt x="12337" y="16996"/>
                    </a:cubicBezTo>
                    <a:cubicBezTo>
                      <a:pt x="6739" y="16996"/>
                      <a:pt x="2141" y="18999"/>
                      <a:pt x="0" y="26380"/>
                    </a:cubicBezTo>
                    <a:lnTo>
                      <a:pt x="121418" y="26380"/>
                    </a:lnTo>
                    <a:lnTo>
                      <a:pt x="121418" y="9546"/>
                    </a:lnTo>
                    <a:cubicBezTo>
                      <a:pt x="118432" y="8033"/>
                      <a:pt x="116010" y="7467"/>
                      <a:pt x="113829" y="7467"/>
                    </a:cubicBezTo>
                    <a:cubicBezTo>
                      <a:pt x="108541" y="7467"/>
                      <a:pt x="104668" y="10793"/>
                      <a:pt x="97604" y="12006"/>
                    </a:cubicBezTo>
                    <a:cubicBezTo>
                      <a:pt x="97084" y="12096"/>
                      <a:pt x="96564" y="12138"/>
                      <a:pt x="96043" y="12138"/>
                    </a:cubicBezTo>
                    <a:cubicBezTo>
                      <a:pt x="87226" y="12138"/>
                      <a:pt x="78271" y="0"/>
                      <a:pt x="666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14300" dist="76200" dir="1980000" algn="bl" rotWithShape="0">
                  <a:schemeClr val="accent2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" name="Google Shape;140;p1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1"/>
          </p:nvPr>
        </p:nvSpPr>
        <p:spPr>
          <a:xfrm>
            <a:off x="1271375" y="3298827"/>
            <a:ext cx="20817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2"/>
          </p:nvPr>
        </p:nvSpPr>
        <p:spPr>
          <a:xfrm>
            <a:off x="1271375" y="26405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3"/>
          </p:nvPr>
        </p:nvSpPr>
        <p:spPr>
          <a:xfrm>
            <a:off x="3530921" y="3298827"/>
            <a:ext cx="20817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4"/>
          </p:nvPr>
        </p:nvSpPr>
        <p:spPr>
          <a:xfrm>
            <a:off x="3530921" y="26405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5"/>
          </p:nvPr>
        </p:nvSpPr>
        <p:spPr>
          <a:xfrm>
            <a:off x="5790472" y="3298826"/>
            <a:ext cx="20817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6"/>
          </p:nvPr>
        </p:nvSpPr>
        <p:spPr>
          <a:xfrm>
            <a:off x="5790472" y="26405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 flipH="1">
            <a:off x="8636032" y="387853"/>
            <a:ext cx="1021425" cy="1021600"/>
          </a:xfrm>
          <a:custGeom>
            <a:avLst/>
            <a:gdLst/>
            <a:ahLst/>
            <a:cxnLst/>
            <a:rect l="l" t="t" r="r" b="b"/>
            <a:pathLst>
              <a:path w="40857" h="40864" extrusionOk="0">
                <a:moveTo>
                  <a:pt x="20425" y="5836"/>
                </a:moveTo>
                <a:cubicBezTo>
                  <a:pt x="28472" y="5836"/>
                  <a:pt x="35021" y="12385"/>
                  <a:pt x="35021" y="20432"/>
                </a:cubicBezTo>
                <a:cubicBezTo>
                  <a:pt x="35021" y="28479"/>
                  <a:pt x="28472" y="35021"/>
                  <a:pt x="20425" y="35021"/>
                </a:cubicBezTo>
                <a:cubicBezTo>
                  <a:pt x="12385" y="35021"/>
                  <a:pt x="5836" y="28479"/>
                  <a:pt x="5836" y="20432"/>
                </a:cubicBezTo>
                <a:cubicBezTo>
                  <a:pt x="5836" y="12385"/>
                  <a:pt x="12385" y="5836"/>
                  <a:pt x="20425" y="5836"/>
                </a:cubicBezTo>
                <a:close/>
                <a:moveTo>
                  <a:pt x="20425" y="0"/>
                </a:moveTo>
                <a:cubicBezTo>
                  <a:pt x="9166" y="0"/>
                  <a:pt x="0" y="9166"/>
                  <a:pt x="0" y="20432"/>
                </a:cubicBezTo>
                <a:cubicBezTo>
                  <a:pt x="0" y="31698"/>
                  <a:pt x="9166" y="40863"/>
                  <a:pt x="20425" y="40863"/>
                </a:cubicBezTo>
                <a:cubicBezTo>
                  <a:pt x="31691" y="40863"/>
                  <a:pt x="40857" y="31698"/>
                  <a:pt x="40857" y="20432"/>
                </a:cubicBezTo>
                <a:cubicBezTo>
                  <a:pt x="40857" y="9166"/>
                  <a:pt x="31691" y="0"/>
                  <a:pt x="204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42875" dist="85725" dir="216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rot="-5400000" flipH="1">
            <a:off x="408190" y="1249175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-79" y="4368002"/>
            <a:ext cx="9144027" cy="775492"/>
            <a:chOff x="-79" y="4368002"/>
            <a:chExt cx="9144027" cy="775492"/>
          </a:xfrm>
        </p:grpSpPr>
        <p:sp>
          <p:nvSpPr>
            <p:cNvPr id="151" name="Google Shape;151;p17"/>
            <p:cNvSpPr/>
            <p:nvPr/>
          </p:nvSpPr>
          <p:spPr>
            <a:xfrm rot="-5400000" flipH="1">
              <a:off x="7983984" y="3983511"/>
              <a:ext cx="747323" cy="1572605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 rot="5400000">
              <a:off x="428062" y="3939861"/>
              <a:ext cx="775492" cy="1631773"/>
            </a:xfrm>
            <a:custGeom>
              <a:avLst/>
              <a:gdLst/>
              <a:ahLst/>
              <a:cxnLst/>
              <a:rect l="l" t="t" r="r" b="b"/>
              <a:pathLst>
                <a:path w="20014" h="42113" extrusionOk="0">
                  <a:moveTo>
                    <a:pt x="20013" y="0"/>
                  </a:moveTo>
                  <a:cubicBezTo>
                    <a:pt x="14538" y="641"/>
                    <a:pt x="14786" y="5201"/>
                    <a:pt x="14603" y="7831"/>
                  </a:cubicBezTo>
                  <a:cubicBezTo>
                    <a:pt x="14145" y="14406"/>
                    <a:pt x="7720" y="11377"/>
                    <a:pt x="5980" y="17619"/>
                  </a:cubicBezTo>
                  <a:cubicBezTo>
                    <a:pt x="3573" y="26222"/>
                    <a:pt x="11665" y="28263"/>
                    <a:pt x="9461" y="33392"/>
                  </a:cubicBezTo>
                  <a:cubicBezTo>
                    <a:pt x="7263" y="38528"/>
                    <a:pt x="1329" y="36153"/>
                    <a:pt x="1" y="42113"/>
                  </a:cubicBezTo>
                  <a:lnTo>
                    <a:pt x="20013" y="42113"/>
                  </a:lnTo>
                  <a:lnTo>
                    <a:pt x="20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76200" dir="198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None/>
              <a:defRPr sz="3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475688" y="3305266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1475688" y="2949728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4760713" y="3305266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4760713" y="2949728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1475688" y="1834841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1475688" y="1479303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4760713" y="1834841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4760713" y="1479303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●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○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"/>
              <a:buChar char="■"/>
              <a:defRPr sz="12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3CEE6-010A-48E1-9361-60424508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00" y="268850"/>
            <a:ext cx="6009600" cy="4375400"/>
          </a:xfrm>
        </p:spPr>
        <p:txBody>
          <a:bodyPr/>
          <a:lstStyle/>
          <a:p>
            <a:pPr algn="l"/>
            <a:r>
              <a:rPr lang="ru-RU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Мобильное приложение-каталог по продаже обуви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AF693C-EAAD-4822-A5BC-0E83C4E8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9452">
            <a:off x="2871329" y="554400"/>
            <a:ext cx="6511741" cy="5143500"/>
          </a:xfrm>
          <a:prstGeom prst="rect">
            <a:avLst/>
          </a:prstGeom>
        </p:spPr>
      </p:pic>
      <p:sp>
        <p:nvSpPr>
          <p:cNvPr id="9" name="Google Shape;245;p26">
            <a:extLst>
              <a:ext uri="{FF2B5EF4-FFF2-40B4-BE49-F238E27FC236}">
                <a16:creationId xmlns:a16="http://schemas.microsoft.com/office/drawing/2014/main" id="{863367C9-1DF8-40FC-A78D-31F00BE6B358}"/>
              </a:ext>
            </a:extLst>
          </p:cNvPr>
          <p:cNvSpPr/>
          <p:nvPr/>
        </p:nvSpPr>
        <p:spPr>
          <a:xfrm>
            <a:off x="458700" y="-411854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2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ctrTitle"/>
          </p:nvPr>
        </p:nvSpPr>
        <p:spPr>
          <a:xfrm>
            <a:off x="715100" y="463000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Факты по решению задачи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54" name="Google Shape;465;p57">
            <a:extLst>
              <a:ext uri="{FF2B5EF4-FFF2-40B4-BE49-F238E27FC236}">
                <a16:creationId xmlns:a16="http://schemas.microsoft.com/office/drawing/2014/main" id="{CAA824C3-BCBC-4C21-8238-C481E57BEADB}"/>
              </a:ext>
            </a:extLst>
          </p:cNvPr>
          <p:cNvGrpSpPr/>
          <p:nvPr/>
        </p:nvGrpSpPr>
        <p:grpSpPr>
          <a:xfrm>
            <a:off x="4435200" y="1523752"/>
            <a:ext cx="3427200" cy="3217969"/>
            <a:chOff x="331763" y="414153"/>
            <a:chExt cx="6903246" cy="5019697"/>
          </a:xfrm>
          <a:solidFill>
            <a:srgbClr val="15110E"/>
          </a:solidFill>
        </p:grpSpPr>
        <p:sp>
          <p:nvSpPr>
            <p:cNvPr id="55" name="Google Shape;466;p57">
              <a:extLst>
                <a:ext uri="{FF2B5EF4-FFF2-40B4-BE49-F238E27FC236}">
                  <a16:creationId xmlns:a16="http://schemas.microsoft.com/office/drawing/2014/main" id="{A2656507-DDD4-42C0-B07B-115BA6625CC3}"/>
                </a:ext>
              </a:extLst>
            </p:cNvPr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67;p57">
              <a:extLst>
                <a:ext uri="{FF2B5EF4-FFF2-40B4-BE49-F238E27FC236}">
                  <a16:creationId xmlns:a16="http://schemas.microsoft.com/office/drawing/2014/main" id="{8495314D-AFE2-4EEB-984E-94D07DFC3809}"/>
                </a:ext>
              </a:extLst>
            </p:cNvPr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68;p57">
              <a:extLst>
                <a:ext uri="{FF2B5EF4-FFF2-40B4-BE49-F238E27FC236}">
                  <a16:creationId xmlns:a16="http://schemas.microsoft.com/office/drawing/2014/main" id="{A0CB9B03-CA83-4B30-ADDD-893E9826EF94}"/>
                </a:ext>
              </a:extLst>
            </p:cNvPr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69;p57">
              <a:extLst>
                <a:ext uri="{FF2B5EF4-FFF2-40B4-BE49-F238E27FC236}">
                  <a16:creationId xmlns:a16="http://schemas.microsoft.com/office/drawing/2014/main" id="{5A354FF8-363B-4DB5-BAF0-A41DB77DED15}"/>
                </a:ext>
              </a:extLst>
            </p:cNvPr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496;p42">
            <a:extLst>
              <a:ext uri="{FF2B5EF4-FFF2-40B4-BE49-F238E27FC236}">
                <a16:creationId xmlns:a16="http://schemas.microsoft.com/office/drawing/2014/main" id="{F68D6069-5B0E-466C-A5B3-2C355592183F}"/>
              </a:ext>
            </a:extLst>
          </p:cNvPr>
          <p:cNvSpPr/>
          <p:nvPr/>
        </p:nvSpPr>
        <p:spPr>
          <a:xfrm flipH="1">
            <a:off x="7175468" y="-443285"/>
            <a:ext cx="306900" cy="306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97;p42">
            <a:extLst>
              <a:ext uri="{FF2B5EF4-FFF2-40B4-BE49-F238E27FC236}">
                <a16:creationId xmlns:a16="http://schemas.microsoft.com/office/drawing/2014/main" id="{9CD3E198-23E1-4F4A-A1C0-D660A251F435}"/>
              </a:ext>
            </a:extLst>
          </p:cNvPr>
          <p:cNvSpPr/>
          <p:nvPr/>
        </p:nvSpPr>
        <p:spPr>
          <a:xfrm flipH="1">
            <a:off x="9373386" y="698050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98;p42">
            <a:extLst>
              <a:ext uri="{FF2B5EF4-FFF2-40B4-BE49-F238E27FC236}">
                <a16:creationId xmlns:a16="http://schemas.microsoft.com/office/drawing/2014/main" id="{E6A86A0A-511A-43AA-B12F-DDAACAEE3D1B}"/>
              </a:ext>
            </a:extLst>
          </p:cNvPr>
          <p:cNvSpPr/>
          <p:nvPr/>
        </p:nvSpPr>
        <p:spPr>
          <a:xfrm flipH="1">
            <a:off x="9130620" y="5419173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EF0DD65-1E4E-4AFF-9886-88B1DB50AA4E}"/>
              </a:ext>
            </a:extLst>
          </p:cNvPr>
          <p:cNvSpPr/>
          <p:nvPr/>
        </p:nvSpPr>
        <p:spPr>
          <a:xfrm>
            <a:off x="4435200" y="4269158"/>
            <a:ext cx="3427200" cy="457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E5492D4-9D6C-4C86-A3BC-27F8E3B15309}"/>
              </a:ext>
            </a:extLst>
          </p:cNvPr>
          <p:cNvSpPr/>
          <p:nvPr/>
        </p:nvSpPr>
        <p:spPr>
          <a:xfrm>
            <a:off x="5633085" y="4596271"/>
            <a:ext cx="1030605" cy="14545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D359AE-3898-4DFC-8ACE-F60DF1736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7022" r="6216" b="7579"/>
          <a:stretch/>
        </p:blipFill>
        <p:spPr bwMode="auto">
          <a:xfrm>
            <a:off x="4845603" y="1650712"/>
            <a:ext cx="2605568" cy="252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51236B-0C9C-4BEE-BE19-9589BABA82DE}"/>
              </a:ext>
            </a:extLst>
          </p:cNvPr>
          <p:cNvGrpSpPr/>
          <p:nvPr/>
        </p:nvGrpSpPr>
        <p:grpSpPr>
          <a:xfrm>
            <a:off x="1351366" y="1164698"/>
            <a:ext cx="1867034" cy="3802709"/>
            <a:chOff x="1351366" y="1164698"/>
            <a:chExt cx="1867034" cy="3802709"/>
          </a:xfrm>
        </p:grpSpPr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EAC30DA1-AF06-4D86-9088-D664A9DE055C}"/>
                </a:ext>
              </a:extLst>
            </p:cNvPr>
            <p:cNvGrpSpPr/>
            <p:nvPr/>
          </p:nvGrpSpPr>
          <p:grpSpPr>
            <a:xfrm>
              <a:off x="1351366" y="1164698"/>
              <a:ext cx="1867034" cy="3802709"/>
              <a:chOff x="1351366" y="1164698"/>
              <a:chExt cx="1867034" cy="3802709"/>
            </a:xfrm>
          </p:grpSpPr>
          <p:pic>
            <p:nvPicPr>
              <p:cNvPr id="28" name="Рисунок 27">
                <a:extLst>
                  <a:ext uri="{FF2B5EF4-FFF2-40B4-BE49-F238E27FC236}">
                    <a16:creationId xmlns:a16="http://schemas.microsoft.com/office/drawing/2014/main" id="{61DEBEF9-595B-4D81-9A1F-AD99A09FB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366" y="1164698"/>
                <a:ext cx="1867034" cy="3802709"/>
              </a:xfrm>
              <a:prstGeom prst="roundRect">
                <a:avLst>
                  <a:gd name="adj" fmla="val 7015"/>
                </a:avLst>
              </a:prstGeom>
              <a:solidFill>
                <a:srgbClr val="15110E"/>
              </a:solidFill>
              <a:ln>
                <a:solidFill>
                  <a:srgbClr val="15110E"/>
                </a:solidFill>
              </a:ln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DAAB24A-8BE1-4B89-84BA-CBE2B962601D}"/>
                  </a:ext>
                </a:extLst>
              </p:cNvPr>
              <p:cNvSpPr/>
              <p:nvPr/>
            </p:nvSpPr>
            <p:spPr>
              <a:xfrm>
                <a:off x="1381498" y="1279351"/>
                <a:ext cx="1794898" cy="3536489"/>
              </a:xfrm>
              <a:prstGeom prst="rect">
                <a:avLst/>
              </a:prstGeom>
              <a:solidFill>
                <a:srgbClr val="1511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9" name="Google Shape;488;p59">
              <a:extLst>
                <a:ext uri="{FF2B5EF4-FFF2-40B4-BE49-F238E27FC236}">
                  <a16:creationId xmlns:a16="http://schemas.microsoft.com/office/drawing/2014/main" id="{907BBCF3-6F4E-42CE-878F-7D2F85E00E85}"/>
                </a:ext>
              </a:extLst>
            </p:cNvPr>
            <p:cNvPicPr preferRelativeResize="0"/>
            <p:nvPr/>
          </p:nvPicPr>
          <p:blipFill rotWithShape="1">
            <a:blip r:embed="rId5"/>
            <a:srcRect t="7373" b="4087"/>
            <a:stretch/>
          </p:blipFill>
          <p:spPr>
            <a:xfrm>
              <a:off x="1426698" y="1360024"/>
              <a:ext cx="1706758" cy="3248476"/>
            </a:xfrm>
            <a:prstGeom prst="roundRect">
              <a:avLst>
                <a:gd name="adj" fmla="val 1456"/>
              </a:avLst>
            </a:prstGeom>
            <a:noFill/>
            <a:ln>
              <a:noFill/>
            </a:ln>
          </p:spPr>
        </p:pic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5BB63DC9-528E-4575-84B8-8EBC0E1C064F}"/>
                </a:ext>
              </a:extLst>
            </p:cNvPr>
            <p:cNvSpPr/>
            <p:nvPr/>
          </p:nvSpPr>
          <p:spPr>
            <a:xfrm>
              <a:off x="1707240" y="4772275"/>
              <a:ext cx="1114700" cy="11934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ctrTitle"/>
          </p:nvPr>
        </p:nvSpPr>
        <p:spPr>
          <a:xfrm>
            <a:off x="715100" y="462015"/>
            <a:ext cx="77136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Решаемые вопросы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subTitle" idx="1"/>
          </p:nvPr>
        </p:nvSpPr>
        <p:spPr>
          <a:xfrm>
            <a:off x="1271375" y="3183627"/>
            <a:ext cx="20817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Цифровая витрина, где пользователи могут выбирать и покупать обувь.</a:t>
            </a:r>
            <a:endParaRPr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ubTitle" idx="2"/>
          </p:nvPr>
        </p:nvSpPr>
        <p:spPr>
          <a:xfrm>
            <a:off x="1271375" y="25253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Электронная коммерция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3" name="Google Shape;333;p32"/>
          <p:cNvSpPr txBox="1">
            <a:spLocks noGrp="1"/>
          </p:cNvSpPr>
          <p:nvPr>
            <p:ph type="subTitle" idx="3"/>
          </p:nvPr>
        </p:nvSpPr>
        <p:spPr>
          <a:xfrm>
            <a:off x="3530921" y="3183626"/>
            <a:ext cx="2081700" cy="117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Продукт, с помощью которого можно упростить работу магазина</a:t>
            </a:r>
            <a:endParaRPr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4"/>
          </p:nvPr>
        </p:nvSpPr>
        <p:spPr>
          <a:xfrm>
            <a:off x="3530921" y="25253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Розничная торговля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5" name="Google Shape;335;p32"/>
          <p:cNvSpPr txBox="1">
            <a:spLocks noGrp="1"/>
          </p:cNvSpPr>
          <p:nvPr>
            <p:ph type="subTitle" idx="5"/>
          </p:nvPr>
        </p:nvSpPr>
        <p:spPr>
          <a:xfrm>
            <a:off x="5790472" y="3183625"/>
            <a:ext cx="2081700" cy="117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Приложение, которое поможет с выбором модной обуви</a:t>
            </a:r>
            <a:endParaRPr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6"/>
          </p:nvPr>
        </p:nvSpPr>
        <p:spPr>
          <a:xfrm>
            <a:off x="5790468" y="2525398"/>
            <a:ext cx="20817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трендов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64E23C3-77FC-45B2-9D73-810234D28914}"/>
              </a:ext>
            </a:extLst>
          </p:cNvPr>
          <p:cNvGrpSpPr/>
          <p:nvPr/>
        </p:nvGrpSpPr>
        <p:grpSpPr>
          <a:xfrm>
            <a:off x="4177502" y="1554044"/>
            <a:ext cx="789000" cy="789000"/>
            <a:chOff x="4177502" y="1554044"/>
            <a:chExt cx="789000" cy="789000"/>
          </a:xfrm>
        </p:grpSpPr>
        <p:sp>
          <p:nvSpPr>
            <p:cNvPr id="338" name="Google Shape;338;p32"/>
            <p:cNvSpPr/>
            <p:nvPr/>
          </p:nvSpPr>
          <p:spPr>
            <a:xfrm rot="5400000">
              <a:off x="4177502" y="1554044"/>
              <a:ext cx="789000" cy="7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85725" dir="1980000" algn="bl" rotWithShape="0">
                <a:schemeClr val="accent2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32"/>
            <p:cNvGrpSpPr/>
            <p:nvPr/>
          </p:nvGrpSpPr>
          <p:grpSpPr>
            <a:xfrm>
              <a:off x="4374646" y="1737587"/>
              <a:ext cx="394713" cy="421927"/>
              <a:chOff x="-2312225" y="3238300"/>
              <a:chExt cx="274125" cy="293025"/>
            </a:xfrm>
          </p:grpSpPr>
          <p:sp>
            <p:nvSpPr>
              <p:cNvPr id="345" name="Google Shape;345;p32"/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244;p26">
            <a:extLst>
              <a:ext uri="{FF2B5EF4-FFF2-40B4-BE49-F238E27FC236}">
                <a16:creationId xmlns:a16="http://schemas.microsoft.com/office/drawing/2014/main" id="{956A2B0F-0403-4892-A277-DF4853446549}"/>
              </a:ext>
            </a:extLst>
          </p:cNvPr>
          <p:cNvSpPr/>
          <p:nvPr/>
        </p:nvSpPr>
        <p:spPr>
          <a:xfrm>
            <a:off x="-241210" y="-326100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27B109E-1522-4EF6-B472-FD3097B4CC14}"/>
              </a:ext>
            </a:extLst>
          </p:cNvPr>
          <p:cNvGrpSpPr/>
          <p:nvPr/>
        </p:nvGrpSpPr>
        <p:grpSpPr>
          <a:xfrm>
            <a:off x="1917725" y="1554044"/>
            <a:ext cx="789000" cy="789000"/>
            <a:chOff x="1917725" y="1554044"/>
            <a:chExt cx="789000" cy="789000"/>
          </a:xfrm>
        </p:grpSpPr>
        <p:sp>
          <p:nvSpPr>
            <p:cNvPr id="337" name="Google Shape;337;p32"/>
            <p:cNvSpPr/>
            <p:nvPr/>
          </p:nvSpPr>
          <p:spPr>
            <a:xfrm rot="5400000">
              <a:off x="1917725" y="1554044"/>
              <a:ext cx="789000" cy="7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85725" dir="1980000" algn="bl" rotWithShape="0">
                <a:schemeClr val="accent2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" name="Google Shape;6374;p61">
              <a:extLst>
                <a:ext uri="{FF2B5EF4-FFF2-40B4-BE49-F238E27FC236}">
                  <a16:creationId xmlns:a16="http://schemas.microsoft.com/office/drawing/2014/main" id="{D3DD7AC8-E238-4F7F-B2CE-7CB64DBADB3E}"/>
                </a:ext>
              </a:extLst>
            </p:cNvPr>
            <p:cNvGrpSpPr/>
            <p:nvPr/>
          </p:nvGrpSpPr>
          <p:grpSpPr>
            <a:xfrm>
              <a:off x="2162183" y="1733100"/>
              <a:ext cx="435611" cy="463184"/>
              <a:chOff x="-34755225" y="3202075"/>
              <a:chExt cx="274100" cy="291450"/>
            </a:xfrm>
            <a:solidFill>
              <a:srgbClr val="5B93E9"/>
            </a:solidFill>
          </p:grpSpPr>
          <p:sp>
            <p:nvSpPr>
              <p:cNvPr id="33" name="Google Shape;6375;p61">
                <a:extLst>
                  <a:ext uri="{FF2B5EF4-FFF2-40B4-BE49-F238E27FC236}">
                    <a16:creationId xmlns:a16="http://schemas.microsoft.com/office/drawing/2014/main" id="{5F4C05B4-644C-46F7-9905-7B3394192796}"/>
                  </a:ext>
                </a:extLst>
              </p:cNvPr>
              <p:cNvSpPr/>
              <p:nvPr/>
            </p:nvSpPr>
            <p:spPr>
              <a:xfrm>
                <a:off x="-34703250" y="3389525"/>
                <a:ext cx="843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387" extrusionOk="0">
                    <a:moveTo>
                      <a:pt x="1670" y="1"/>
                    </a:moveTo>
                    <a:cubicBezTo>
                      <a:pt x="883" y="1"/>
                      <a:pt x="158" y="599"/>
                      <a:pt x="0" y="1387"/>
                    </a:cubicBezTo>
                    <a:lnTo>
                      <a:pt x="3371" y="1387"/>
                    </a:lnTo>
                    <a:cubicBezTo>
                      <a:pt x="3214" y="599"/>
                      <a:pt x="2489" y="1"/>
                      <a:pt x="16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6376;p61">
                <a:extLst>
                  <a:ext uri="{FF2B5EF4-FFF2-40B4-BE49-F238E27FC236}">
                    <a16:creationId xmlns:a16="http://schemas.microsoft.com/office/drawing/2014/main" id="{DAF60564-A2DE-40DE-B8D7-8DD55B3D3C26}"/>
                  </a:ext>
                </a:extLst>
              </p:cNvPr>
              <p:cNvSpPr/>
              <p:nvPr/>
            </p:nvSpPr>
            <p:spPr>
              <a:xfrm>
                <a:off x="-34636300" y="3348575"/>
                <a:ext cx="693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3025" extrusionOk="0">
                    <a:moveTo>
                      <a:pt x="2111" y="0"/>
                    </a:moveTo>
                    <a:lnTo>
                      <a:pt x="1387" y="221"/>
                    </a:lnTo>
                    <a:cubicBezTo>
                      <a:pt x="1298" y="265"/>
                      <a:pt x="1179" y="290"/>
                      <a:pt x="1049" y="290"/>
                    </a:cubicBezTo>
                    <a:cubicBezTo>
                      <a:pt x="808" y="290"/>
                      <a:pt x="531" y="205"/>
                      <a:pt x="347" y="0"/>
                    </a:cubicBezTo>
                    <a:lnTo>
                      <a:pt x="347" y="0"/>
                    </a:lnTo>
                    <a:cubicBezTo>
                      <a:pt x="378" y="63"/>
                      <a:pt x="378" y="189"/>
                      <a:pt x="378" y="315"/>
                    </a:cubicBezTo>
                    <a:cubicBezTo>
                      <a:pt x="378" y="662"/>
                      <a:pt x="221" y="977"/>
                      <a:pt x="0" y="1229"/>
                    </a:cubicBezTo>
                    <a:cubicBezTo>
                      <a:pt x="725" y="1575"/>
                      <a:pt x="1229" y="2237"/>
                      <a:pt x="1355" y="3025"/>
                    </a:cubicBezTo>
                    <a:lnTo>
                      <a:pt x="2773" y="3025"/>
                    </a:lnTo>
                    <a:lnTo>
                      <a:pt x="2773" y="221"/>
                    </a:lnTo>
                    <a:cubicBezTo>
                      <a:pt x="2521" y="189"/>
                      <a:pt x="2300" y="126"/>
                      <a:pt x="21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77;p61">
                <a:extLst>
                  <a:ext uri="{FF2B5EF4-FFF2-40B4-BE49-F238E27FC236}">
                    <a16:creationId xmlns:a16="http://schemas.microsoft.com/office/drawing/2014/main" id="{90C01D42-BA33-4917-BFFE-6015165E4D10}"/>
                  </a:ext>
                </a:extLst>
              </p:cNvPr>
              <p:cNvSpPr/>
              <p:nvPr/>
            </p:nvSpPr>
            <p:spPr>
              <a:xfrm>
                <a:off x="-34752875" y="3253275"/>
                <a:ext cx="126050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37" extrusionOk="0">
                    <a:moveTo>
                      <a:pt x="1" y="0"/>
                    </a:moveTo>
                    <a:lnTo>
                      <a:pt x="1" y="6837"/>
                    </a:lnTo>
                    <a:lnTo>
                      <a:pt x="1418" y="6837"/>
                    </a:lnTo>
                    <a:cubicBezTo>
                      <a:pt x="1450" y="6018"/>
                      <a:pt x="1954" y="5356"/>
                      <a:pt x="2679" y="4978"/>
                    </a:cubicBezTo>
                    <a:cubicBezTo>
                      <a:pt x="2427" y="4757"/>
                      <a:pt x="2301" y="4442"/>
                      <a:pt x="2301" y="4064"/>
                    </a:cubicBezTo>
                    <a:cubicBezTo>
                      <a:pt x="2301" y="3340"/>
                      <a:pt x="2931" y="2710"/>
                      <a:pt x="3687" y="2710"/>
                    </a:cubicBezTo>
                    <a:cubicBezTo>
                      <a:pt x="4128" y="2710"/>
                      <a:pt x="4474" y="2899"/>
                      <a:pt x="4758" y="3214"/>
                    </a:cubicBezTo>
                    <a:cubicBezTo>
                      <a:pt x="4726" y="3056"/>
                      <a:pt x="4758" y="2899"/>
                      <a:pt x="4789" y="2741"/>
                    </a:cubicBezTo>
                    <a:lnTo>
                      <a:pt x="5041" y="2016"/>
                    </a:lnTo>
                    <a:cubicBezTo>
                      <a:pt x="4821" y="1607"/>
                      <a:pt x="4758" y="1134"/>
                      <a:pt x="4758" y="662"/>
                    </a:cubicBezTo>
                    <a:cubicBezTo>
                      <a:pt x="4758" y="410"/>
                      <a:pt x="4789" y="189"/>
                      <a:pt x="48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6378;p61">
                <a:extLst>
                  <a:ext uri="{FF2B5EF4-FFF2-40B4-BE49-F238E27FC236}">
                    <a16:creationId xmlns:a16="http://schemas.microsoft.com/office/drawing/2014/main" id="{F57DC29B-755A-47F9-9722-2F52334BA940}"/>
                  </a:ext>
                </a:extLst>
              </p:cNvPr>
              <p:cNvSpPr/>
              <p:nvPr/>
            </p:nvSpPr>
            <p:spPr>
              <a:xfrm>
                <a:off x="-34677250" y="3338325"/>
                <a:ext cx="3387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6" extrusionOk="0">
                    <a:moveTo>
                      <a:pt x="662" y="1"/>
                    </a:moveTo>
                    <a:cubicBezTo>
                      <a:pt x="315" y="1"/>
                      <a:pt x="0" y="316"/>
                      <a:pt x="0" y="694"/>
                    </a:cubicBezTo>
                    <a:cubicBezTo>
                      <a:pt x="0" y="1040"/>
                      <a:pt x="315" y="1355"/>
                      <a:pt x="662" y="1355"/>
                    </a:cubicBezTo>
                    <a:cubicBezTo>
                      <a:pt x="1040" y="1355"/>
                      <a:pt x="1355" y="1040"/>
                      <a:pt x="1355" y="694"/>
                    </a:cubicBezTo>
                    <a:cubicBezTo>
                      <a:pt x="1355" y="316"/>
                      <a:pt x="1040" y="1"/>
                      <a:pt x="6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6379;p61">
                <a:extLst>
                  <a:ext uri="{FF2B5EF4-FFF2-40B4-BE49-F238E27FC236}">
                    <a16:creationId xmlns:a16="http://schemas.microsoft.com/office/drawing/2014/main" id="{2DF292B9-65BD-40A6-8185-30E25689ED77}"/>
                  </a:ext>
                </a:extLst>
              </p:cNvPr>
              <p:cNvSpPr/>
              <p:nvPr/>
            </p:nvSpPr>
            <p:spPr>
              <a:xfrm>
                <a:off x="-34618200" y="3202500"/>
                <a:ext cx="13707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5434" extrusionOk="0">
                    <a:moveTo>
                      <a:pt x="2710" y="992"/>
                    </a:moveTo>
                    <a:cubicBezTo>
                      <a:pt x="2899" y="992"/>
                      <a:pt x="3057" y="1149"/>
                      <a:pt x="3057" y="1338"/>
                    </a:cubicBezTo>
                    <a:cubicBezTo>
                      <a:pt x="3057" y="1559"/>
                      <a:pt x="2899" y="1716"/>
                      <a:pt x="2710" y="1716"/>
                    </a:cubicBezTo>
                    <a:cubicBezTo>
                      <a:pt x="2521" y="1716"/>
                      <a:pt x="2364" y="1559"/>
                      <a:pt x="2364" y="1338"/>
                    </a:cubicBezTo>
                    <a:cubicBezTo>
                      <a:pt x="2395" y="1149"/>
                      <a:pt x="2553" y="992"/>
                      <a:pt x="2710" y="992"/>
                    </a:cubicBezTo>
                    <a:close/>
                    <a:moveTo>
                      <a:pt x="2742" y="2346"/>
                    </a:moveTo>
                    <a:cubicBezTo>
                      <a:pt x="2962" y="2346"/>
                      <a:pt x="3120" y="2504"/>
                      <a:pt x="3120" y="2693"/>
                    </a:cubicBezTo>
                    <a:lnTo>
                      <a:pt x="3120" y="4079"/>
                    </a:lnTo>
                    <a:cubicBezTo>
                      <a:pt x="3120" y="4268"/>
                      <a:pt x="2962" y="4426"/>
                      <a:pt x="2742" y="4426"/>
                    </a:cubicBezTo>
                    <a:cubicBezTo>
                      <a:pt x="2553" y="4426"/>
                      <a:pt x="2395" y="4268"/>
                      <a:pt x="2395" y="4079"/>
                    </a:cubicBezTo>
                    <a:lnTo>
                      <a:pt x="2395" y="2693"/>
                    </a:lnTo>
                    <a:cubicBezTo>
                      <a:pt x="2395" y="2504"/>
                      <a:pt x="2553" y="2346"/>
                      <a:pt x="2742" y="2346"/>
                    </a:cubicBezTo>
                    <a:close/>
                    <a:moveTo>
                      <a:pt x="2646" y="0"/>
                    </a:moveTo>
                    <a:cubicBezTo>
                      <a:pt x="1359" y="0"/>
                      <a:pt x="1" y="1099"/>
                      <a:pt x="1" y="2724"/>
                    </a:cubicBezTo>
                    <a:cubicBezTo>
                      <a:pt x="1" y="3197"/>
                      <a:pt x="127" y="3638"/>
                      <a:pt x="348" y="4016"/>
                    </a:cubicBezTo>
                    <a:lnTo>
                      <a:pt x="33" y="4961"/>
                    </a:lnTo>
                    <a:cubicBezTo>
                      <a:pt x="1" y="5087"/>
                      <a:pt x="33" y="5245"/>
                      <a:pt x="127" y="5339"/>
                    </a:cubicBezTo>
                    <a:cubicBezTo>
                      <a:pt x="167" y="5399"/>
                      <a:pt x="245" y="5421"/>
                      <a:pt x="329" y="5421"/>
                    </a:cubicBezTo>
                    <a:cubicBezTo>
                      <a:pt x="377" y="5421"/>
                      <a:pt x="427" y="5414"/>
                      <a:pt x="474" y="5402"/>
                    </a:cubicBezTo>
                    <a:lnTo>
                      <a:pt x="1419" y="5087"/>
                    </a:lnTo>
                    <a:cubicBezTo>
                      <a:pt x="1797" y="5339"/>
                      <a:pt x="2238" y="5434"/>
                      <a:pt x="2742" y="5434"/>
                    </a:cubicBezTo>
                    <a:cubicBezTo>
                      <a:pt x="4254" y="5434"/>
                      <a:pt x="5483" y="4237"/>
                      <a:pt x="5483" y="2724"/>
                    </a:cubicBezTo>
                    <a:cubicBezTo>
                      <a:pt x="5483" y="1275"/>
                      <a:pt x="4317" y="78"/>
                      <a:pt x="2899" y="15"/>
                    </a:cubicBezTo>
                    <a:cubicBezTo>
                      <a:pt x="2815" y="5"/>
                      <a:pt x="2731" y="0"/>
                      <a:pt x="26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6380;p61">
                <a:extLst>
                  <a:ext uri="{FF2B5EF4-FFF2-40B4-BE49-F238E27FC236}">
                    <a16:creationId xmlns:a16="http://schemas.microsoft.com/office/drawing/2014/main" id="{810F2E61-D644-4155-9639-8662CFE44210}"/>
                  </a:ext>
                </a:extLst>
              </p:cNvPr>
              <p:cNvSpPr/>
              <p:nvPr/>
            </p:nvSpPr>
            <p:spPr>
              <a:xfrm>
                <a:off x="-34755225" y="3440725"/>
                <a:ext cx="1882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2112" extrusionOk="0">
                    <a:moveTo>
                      <a:pt x="0" y="0"/>
                    </a:moveTo>
                    <a:lnTo>
                      <a:pt x="0" y="1071"/>
                    </a:lnTo>
                    <a:cubicBezTo>
                      <a:pt x="0" y="1670"/>
                      <a:pt x="473" y="2111"/>
                      <a:pt x="1040" y="2111"/>
                    </a:cubicBezTo>
                    <a:lnTo>
                      <a:pt x="6490" y="2111"/>
                    </a:lnTo>
                    <a:cubicBezTo>
                      <a:pt x="7057" y="2111"/>
                      <a:pt x="7530" y="1639"/>
                      <a:pt x="7530" y="1071"/>
                    </a:cubicBezTo>
                    <a:lnTo>
                      <a:pt x="75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381;p61">
                <a:extLst>
                  <a:ext uri="{FF2B5EF4-FFF2-40B4-BE49-F238E27FC236}">
                    <a16:creationId xmlns:a16="http://schemas.microsoft.com/office/drawing/2014/main" id="{ED57CE0D-F40A-400A-837A-18C604FDC2B0}"/>
                  </a:ext>
                </a:extLst>
              </p:cNvPr>
              <p:cNvSpPr/>
              <p:nvPr/>
            </p:nvSpPr>
            <p:spPr>
              <a:xfrm>
                <a:off x="-34754450" y="3202075"/>
                <a:ext cx="1536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356" extrusionOk="0">
                    <a:moveTo>
                      <a:pt x="1040" y="0"/>
                    </a:moveTo>
                    <a:cubicBezTo>
                      <a:pt x="473" y="0"/>
                      <a:pt x="1" y="473"/>
                      <a:pt x="1" y="1009"/>
                    </a:cubicBezTo>
                    <a:lnTo>
                      <a:pt x="1" y="1355"/>
                    </a:lnTo>
                    <a:lnTo>
                      <a:pt x="5104" y="1355"/>
                    </a:lnTo>
                    <a:cubicBezTo>
                      <a:pt x="5293" y="819"/>
                      <a:pt x="5672" y="347"/>
                      <a:pt x="61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297A63-AFBF-48EC-86BE-9693992F8CB3}"/>
              </a:ext>
            </a:extLst>
          </p:cNvPr>
          <p:cNvGrpSpPr/>
          <p:nvPr/>
        </p:nvGrpSpPr>
        <p:grpSpPr>
          <a:xfrm>
            <a:off x="6436822" y="1554044"/>
            <a:ext cx="789000" cy="789000"/>
            <a:chOff x="6436822" y="1554044"/>
            <a:chExt cx="789000" cy="789000"/>
          </a:xfrm>
        </p:grpSpPr>
        <p:sp>
          <p:nvSpPr>
            <p:cNvPr id="339" name="Google Shape;339;p32"/>
            <p:cNvSpPr/>
            <p:nvPr/>
          </p:nvSpPr>
          <p:spPr>
            <a:xfrm rot="5400000">
              <a:off x="6436822" y="1554044"/>
              <a:ext cx="789000" cy="78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85725" dir="1980000" algn="bl" rotWithShape="0">
                <a:schemeClr val="accent2">
                  <a:alpha val="2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5152;p58">
              <a:extLst>
                <a:ext uri="{FF2B5EF4-FFF2-40B4-BE49-F238E27FC236}">
                  <a16:creationId xmlns:a16="http://schemas.microsoft.com/office/drawing/2014/main" id="{E428CC01-46BD-49AA-BBBD-ACF7C0BB6235}"/>
                </a:ext>
              </a:extLst>
            </p:cNvPr>
            <p:cNvGrpSpPr/>
            <p:nvPr/>
          </p:nvGrpSpPr>
          <p:grpSpPr>
            <a:xfrm>
              <a:off x="6658144" y="1796112"/>
              <a:ext cx="346347" cy="339623"/>
              <a:chOff x="1490050" y="3805975"/>
              <a:chExt cx="491900" cy="482350"/>
            </a:xfrm>
            <a:solidFill>
              <a:srgbClr val="5B93E9"/>
            </a:solidFill>
          </p:grpSpPr>
          <p:sp>
            <p:nvSpPr>
              <p:cNvPr id="41" name="Google Shape;5153;p58">
                <a:extLst>
                  <a:ext uri="{FF2B5EF4-FFF2-40B4-BE49-F238E27FC236}">
                    <a16:creationId xmlns:a16="http://schemas.microsoft.com/office/drawing/2014/main" id="{B442C9EB-2AB0-49E0-97A2-3F4C89CE5FE7}"/>
                  </a:ext>
                </a:extLst>
              </p:cNvPr>
              <p:cNvSpPr/>
              <p:nvPr/>
            </p:nvSpPr>
            <p:spPr>
              <a:xfrm>
                <a:off x="1541775" y="3877050"/>
                <a:ext cx="302500" cy="2772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1089" extrusionOk="0">
                    <a:moveTo>
                      <a:pt x="10512" y="1"/>
                    </a:moveTo>
                    <a:lnTo>
                      <a:pt x="0" y="10513"/>
                    </a:lnTo>
                    <a:cubicBezTo>
                      <a:pt x="207" y="10475"/>
                      <a:pt x="415" y="10456"/>
                      <a:pt x="622" y="10456"/>
                    </a:cubicBezTo>
                    <a:cubicBezTo>
                      <a:pt x="1327" y="10456"/>
                      <a:pt x="2020" y="10674"/>
                      <a:pt x="2602" y="11088"/>
                    </a:cubicBezTo>
                    <a:lnTo>
                      <a:pt x="12099" y="1588"/>
                    </a:lnTo>
                    <a:lnTo>
                      <a:pt x="1051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2" name="Google Shape;5154;p58">
                <a:extLst>
                  <a:ext uri="{FF2B5EF4-FFF2-40B4-BE49-F238E27FC236}">
                    <a16:creationId xmlns:a16="http://schemas.microsoft.com/office/drawing/2014/main" id="{1647449E-004E-4AF1-9ED5-773C7A013346}"/>
                  </a:ext>
                </a:extLst>
              </p:cNvPr>
              <p:cNvSpPr/>
              <p:nvPr/>
            </p:nvSpPr>
            <p:spPr>
              <a:xfrm>
                <a:off x="1824450" y="3805975"/>
                <a:ext cx="157500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6021" extrusionOk="0">
                    <a:moveTo>
                      <a:pt x="3211" y="0"/>
                    </a:moveTo>
                    <a:cubicBezTo>
                      <a:pt x="2484" y="0"/>
                      <a:pt x="1758" y="281"/>
                      <a:pt x="1208" y="841"/>
                    </a:cubicBezTo>
                    <a:lnTo>
                      <a:pt x="0" y="2049"/>
                    </a:lnTo>
                    <a:lnTo>
                      <a:pt x="3972" y="6021"/>
                    </a:lnTo>
                    <a:lnTo>
                      <a:pt x="5180" y="4813"/>
                    </a:lnTo>
                    <a:cubicBezTo>
                      <a:pt x="6294" y="3717"/>
                      <a:pt x="6300" y="1925"/>
                      <a:pt x="5198" y="823"/>
                    </a:cubicBezTo>
                    <a:cubicBezTo>
                      <a:pt x="4649" y="274"/>
                      <a:pt x="3930" y="0"/>
                      <a:pt x="32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3" name="Google Shape;5155;p58">
                <a:extLst>
                  <a:ext uri="{FF2B5EF4-FFF2-40B4-BE49-F238E27FC236}">
                    <a16:creationId xmlns:a16="http://schemas.microsoft.com/office/drawing/2014/main" id="{F24EBC2D-D5AD-41DB-ACB6-889B2C25CD63}"/>
                  </a:ext>
                </a:extLst>
              </p:cNvPr>
              <p:cNvSpPr/>
              <p:nvPr/>
            </p:nvSpPr>
            <p:spPr>
              <a:xfrm>
                <a:off x="1626675" y="3936600"/>
                <a:ext cx="2772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1089" h="12104" extrusionOk="0">
                    <a:moveTo>
                      <a:pt x="9501" y="1"/>
                    </a:moveTo>
                    <a:lnTo>
                      <a:pt x="1" y="9501"/>
                    </a:lnTo>
                    <a:cubicBezTo>
                      <a:pt x="537" y="10254"/>
                      <a:pt x="745" y="11194"/>
                      <a:pt x="576" y="12103"/>
                    </a:cubicBezTo>
                    <a:lnTo>
                      <a:pt x="11088" y="1591"/>
                    </a:lnTo>
                    <a:lnTo>
                      <a:pt x="950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" name="Google Shape;5156;p58">
                <a:extLst>
                  <a:ext uri="{FF2B5EF4-FFF2-40B4-BE49-F238E27FC236}">
                    <a16:creationId xmlns:a16="http://schemas.microsoft.com/office/drawing/2014/main" id="{F23CF831-BDC2-4583-A3DC-2F2D27E8A6BE}"/>
                  </a:ext>
                </a:extLst>
              </p:cNvPr>
              <p:cNvSpPr/>
              <p:nvPr/>
            </p:nvSpPr>
            <p:spPr>
              <a:xfrm>
                <a:off x="1490050" y="4166500"/>
                <a:ext cx="12995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4873" extrusionOk="0">
                    <a:moveTo>
                      <a:pt x="2693" y="0"/>
                    </a:moveTo>
                    <a:cubicBezTo>
                      <a:pt x="2243" y="0"/>
                      <a:pt x="1790" y="133"/>
                      <a:pt x="1398" y="405"/>
                    </a:cubicBezTo>
                    <a:lnTo>
                      <a:pt x="1398" y="402"/>
                    </a:lnTo>
                    <a:lnTo>
                      <a:pt x="741" y="2446"/>
                    </a:lnTo>
                    <a:lnTo>
                      <a:pt x="139" y="4118"/>
                    </a:lnTo>
                    <a:cubicBezTo>
                      <a:pt x="0" y="4500"/>
                      <a:pt x="295" y="4872"/>
                      <a:pt x="664" y="4872"/>
                    </a:cubicBezTo>
                    <a:cubicBezTo>
                      <a:pt x="727" y="4872"/>
                      <a:pt x="793" y="4861"/>
                      <a:pt x="859" y="4837"/>
                    </a:cubicBezTo>
                    <a:lnTo>
                      <a:pt x="2530" y="4235"/>
                    </a:lnTo>
                    <a:lnTo>
                      <a:pt x="4574" y="3579"/>
                    </a:lnTo>
                    <a:cubicBezTo>
                      <a:pt x="5198" y="2672"/>
                      <a:pt x="5086" y="1450"/>
                      <a:pt x="4306" y="670"/>
                    </a:cubicBezTo>
                    <a:cubicBezTo>
                      <a:pt x="3866" y="228"/>
                      <a:pt x="3282" y="0"/>
                      <a:pt x="26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8" name="Google Shape;245;p26">
            <a:extLst>
              <a:ext uri="{FF2B5EF4-FFF2-40B4-BE49-F238E27FC236}">
                <a16:creationId xmlns:a16="http://schemas.microsoft.com/office/drawing/2014/main" id="{AB4E26DC-9710-4EDA-967F-0671AA8C7FB1}"/>
              </a:ext>
            </a:extLst>
          </p:cNvPr>
          <p:cNvSpPr/>
          <p:nvPr/>
        </p:nvSpPr>
        <p:spPr>
          <a:xfrm>
            <a:off x="408200" y="1216955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FD8DDF-57D9-466E-AA62-4DF17AC3F2D5}"/>
              </a:ext>
            </a:extLst>
          </p:cNvPr>
          <p:cNvSpPr/>
          <p:nvPr/>
        </p:nvSpPr>
        <p:spPr>
          <a:xfrm>
            <a:off x="128837" y="626400"/>
            <a:ext cx="1041300" cy="1584000"/>
          </a:xfrm>
          <a:prstGeom prst="rect">
            <a:avLst/>
          </a:prstGeom>
          <a:solidFill>
            <a:srgbClr val="E2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"/>
          </p:nvPr>
        </p:nvSpPr>
        <p:spPr>
          <a:xfrm>
            <a:off x="1146444" y="3305266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Продумать стилистику и айдентику продукта, которая будет отличать от конкурентов</a:t>
            </a:r>
            <a:endParaRPr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2"/>
          </p:nvPr>
        </p:nvSpPr>
        <p:spPr>
          <a:xfrm>
            <a:off x="1146444" y="2949728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Концепция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3"/>
          </p:nvPr>
        </p:nvSpPr>
        <p:spPr>
          <a:xfrm>
            <a:off x="5089956" y="3305266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Сопровождение приложения на этапах маркетинга и пиара для создания постоянного числа клиентов</a:t>
            </a:r>
            <a:endParaRPr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4"/>
          </p:nvPr>
        </p:nvSpPr>
        <p:spPr>
          <a:xfrm>
            <a:off x="5089956" y="2949728"/>
            <a:ext cx="29076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Продвижение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5"/>
          </p:nvPr>
        </p:nvSpPr>
        <p:spPr>
          <a:xfrm>
            <a:off x="1146444" y="1834841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Обеспечить удобное взаимодействие, чтобы клиент хотел вернуться снова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subTitle" idx="6"/>
          </p:nvPr>
        </p:nvSpPr>
        <p:spPr>
          <a:xfrm>
            <a:off x="1643400" y="1479303"/>
            <a:ext cx="1913687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Интерфейс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6" name="Google Shape;366;p33"/>
          <p:cNvSpPr txBox="1">
            <a:spLocks noGrp="1"/>
          </p:cNvSpPr>
          <p:nvPr>
            <p:ph type="subTitle" idx="7"/>
          </p:nvPr>
        </p:nvSpPr>
        <p:spPr>
          <a:xfrm>
            <a:off x="5089956" y="1834841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Реализовать ключевые процессы, которые помогут с потребностями клиента в поиске товара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7" name="Google Shape;367;p33"/>
          <p:cNvSpPr txBox="1">
            <a:spLocks noGrp="1"/>
          </p:cNvSpPr>
          <p:nvPr>
            <p:ph type="subTitle" idx="8"/>
          </p:nvPr>
        </p:nvSpPr>
        <p:spPr>
          <a:xfrm>
            <a:off x="5521199" y="1479303"/>
            <a:ext cx="2045113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Функционал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Google Shape;330;p32">
            <a:extLst>
              <a:ext uri="{FF2B5EF4-FFF2-40B4-BE49-F238E27FC236}">
                <a16:creationId xmlns:a16="http://schemas.microsoft.com/office/drawing/2014/main" id="{6FE128E5-D3A3-491D-BE36-434F5D5D72F6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Задачи работы</a:t>
            </a:r>
          </a:p>
        </p:txBody>
      </p:sp>
      <p:sp>
        <p:nvSpPr>
          <p:cNvPr id="13" name="Google Shape;244;p26">
            <a:extLst>
              <a:ext uri="{FF2B5EF4-FFF2-40B4-BE49-F238E27FC236}">
                <a16:creationId xmlns:a16="http://schemas.microsoft.com/office/drawing/2014/main" id="{01F35878-CCD2-40F2-9EA9-99A00F4DB33C}"/>
              </a:ext>
            </a:extLst>
          </p:cNvPr>
          <p:cNvSpPr/>
          <p:nvPr/>
        </p:nvSpPr>
        <p:spPr>
          <a:xfrm>
            <a:off x="389100" y="3941763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5;p26">
            <a:extLst>
              <a:ext uri="{FF2B5EF4-FFF2-40B4-BE49-F238E27FC236}">
                <a16:creationId xmlns:a16="http://schemas.microsoft.com/office/drawing/2014/main" id="{9057EB60-6077-4190-85DC-0A4D0E611D1D}"/>
              </a:ext>
            </a:extLst>
          </p:cNvPr>
          <p:cNvSpPr/>
          <p:nvPr/>
        </p:nvSpPr>
        <p:spPr>
          <a:xfrm>
            <a:off x="1643400" y="4679416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95;p35">
            <a:extLst>
              <a:ext uri="{FF2B5EF4-FFF2-40B4-BE49-F238E27FC236}">
                <a16:creationId xmlns:a16="http://schemas.microsoft.com/office/drawing/2014/main" id="{934CEC07-2DAE-4763-B011-298B1D1E2461}"/>
              </a:ext>
            </a:extLst>
          </p:cNvPr>
          <p:cNvSpPr/>
          <p:nvPr/>
        </p:nvSpPr>
        <p:spPr>
          <a:xfrm rot="5400000">
            <a:off x="895563" y="-582764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 rot="5400000">
            <a:off x="895563" y="2097650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5400000">
            <a:off x="8084523" y="2503729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 rot="5400000">
            <a:off x="8641198" y="4700315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1104091" y="860066"/>
            <a:ext cx="7072975" cy="71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Google Shape;330;p32">
            <a:extLst>
              <a:ext uri="{FF2B5EF4-FFF2-40B4-BE49-F238E27FC236}">
                <a16:creationId xmlns:a16="http://schemas.microsoft.com/office/drawing/2014/main" id="{CBB31CA8-F1DA-4646-8802-555FE2988958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Актуальные темы</a:t>
            </a:r>
          </a:p>
        </p:txBody>
      </p:sp>
      <p:sp>
        <p:nvSpPr>
          <p:cNvPr id="21" name="Google Shape;364;p33">
            <a:extLst>
              <a:ext uri="{FF2B5EF4-FFF2-40B4-BE49-F238E27FC236}">
                <a16:creationId xmlns:a16="http://schemas.microsoft.com/office/drawing/2014/main" id="{E46A54C1-F142-4CFA-9653-20DE4CD28CFE}"/>
              </a:ext>
            </a:extLst>
          </p:cNvPr>
          <p:cNvSpPr txBox="1">
            <a:spLocks/>
          </p:cNvSpPr>
          <p:nvPr/>
        </p:nvSpPr>
        <p:spPr>
          <a:xfrm>
            <a:off x="114644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Коммерция</a:t>
            </a:r>
          </a:p>
        </p:txBody>
      </p:sp>
      <p:sp>
        <p:nvSpPr>
          <p:cNvPr id="22" name="Google Shape;364;p33">
            <a:extLst>
              <a:ext uri="{FF2B5EF4-FFF2-40B4-BE49-F238E27FC236}">
                <a16:creationId xmlns:a16="http://schemas.microsoft.com/office/drawing/2014/main" id="{828B3B39-AD98-4CB6-BA05-47BF48CD599A}"/>
              </a:ext>
            </a:extLst>
          </p:cNvPr>
          <p:cNvSpPr txBox="1">
            <a:spLocks/>
          </p:cNvSpPr>
          <p:nvPr/>
        </p:nvSpPr>
        <p:spPr>
          <a:xfrm>
            <a:off x="356960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Потребность</a:t>
            </a:r>
          </a:p>
        </p:txBody>
      </p:sp>
      <p:sp>
        <p:nvSpPr>
          <p:cNvPr id="23" name="Google Shape;364;p33">
            <a:extLst>
              <a:ext uri="{FF2B5EF4-FFF2-40B4-BE49-F238E27FC236}">
                <a16:creationId xmlns:a16="http://schemas.microsoft.com/office/drawing/2014/main" id="{822D17D0-9DD9-49E2-84EE-536E0941F699}"/>
              </a:ext>
            </a:extLst>
          </p:cNvPr>
          <p:cNvSpPr txBox="1">
            <a:spLocks/>
          </p:cNvSpPr>
          <p:nvPr/>
        </p:nvSpPr>
        <p:spPr>
          <a:xfrm>
            <a:off x="6233160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Финансы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209FA01-B94E-4789-A20C-302998F43DD8}"/>
              </a:ext>
            </a:extLst>
          </p:cNvPr>
          <p:cNvCxnSpPr>
            <a:cxnSpLocks/>
          </p:cNvCxnSpPr>
          <p:nvPr/>
        </p:nvCxnSpPr>
        <p:spPr>
          <a:xfrm>
            <a:off x="3181815" y="1282726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92253A6-E691-4DE3-A602-D0D36C458DFD}"/>
              </a:ext>
            </a:extLst>
          </p:cNvPr>
          <p:cNvCxnSpPr>
            <a:cxnSpLocks/>
          </p:cNvCxnSpPr>
          <p:nvPr/>
        </p:nvCxnSpPr>
        <p:spPr>
          <a:xfrm>
            <a:off x="5794918" y="1297839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1000">
        <p159:morph option="byChar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 rot="5400000">
            <a:off x="895563" y="2097650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5400000">
            <a:off x="8084523" y="2503729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 rot="5400000">
            <a:off x="8641198" y="4700315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1104091" y="860066"/>
            <a:ext cx="7072975" cy="71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Google Shape;330;p32">
            <a:extLst>
              <a:ext uri="{FF2B5EF4-FFF2-40B4-BE49-F238E27FC236}">
                <a16:creationId xmlns:a16="http://schemas.microsoft.com/office/drawing/2014/main" id="{CBB31CA8-F1DA-4646-8802-555FE2988958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Актуальные темы</a:t>
            </a:r>
          </a:p>
        </p:txBody>
      </p:sp>
      <p:sp>
        <p:nvSpPr>
          <p:cNvPr id="22" name="Google Shape;364;p33">
            <a:extLst>
              <a:ext uri="{FF2B5EF4-FFF2-40B4-BE49-F238E27FC236}">
                <a16:creationId xmlns:a16="http://schemas.microsoft.com/office/drawing/2014/main" id="{828B3B39-AD98-4CB6-BA05-47BF48CD599A}"/>
              </a:ext>
            </a:extLst>
          </p:cNvPr>
          <p:cNvSpPr txBox="1">
            <a:spLocks/>
          </p:cNvSpPr>
          <p:nvPr/>
        </p:nvSpPr>
        <p:spPr>
          <a:xfrm>
            <a:off x="356960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Потребность</a:t>
            </a:r>
          </a:p>
        </p:txBody>
      </p:sp>
      <p:sp>
        <p:nvSpPr>
          <p:cNvPr id="23" name="Google Shape;364;p33">
            <a:extLst>
              <a:ext uri="{FF2B5EF4-FFF2-40B4-BE49-F238E27FC236}">
                <a16:creationId xmlns:a16="http://schemas.microsoft.com/office/drawing/2014/main" id="{822D17D0-9DD9-49E2-84EE-536E0941F699}"/>
              </a:ext>
            </a:extLst>
          </p:cNvPr>
          <p:cNvSpPr txBox="1">
            <a:spLocks/>
          </p:cNvSpPr>
          <p:nvPr/>
        </p:nvSpPr>
        <p:spPr>
          <a:xfrm>
            <a:off x="6233160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Финансы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209FA01-B94E-4789-A20C-302998F43DD8}"/>
              </a:ext>
            </a:extLst>
          </p:cNvPr>
          <p:cNvCxnSpPr>
            <a:cxnSpLocks/>
          </p:cNvCxnSpPr>
          <p:nvPr/>
        </p:nvCxnSpPr>
        <p:spPr>
          <a:xfrm>
            <a:off x="3181815" y="1282726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92253A6-E691-4DE3-A602-D0D36C458DFD}"/>
              </a:ext>
            </a:extLst>
          </p:cNvPr>
          <p:cNvCxnSpPr>
            <a:cxnSpLocks/>
          </p:cNvCxnSpPr>
          <p:nvPr/>
        </p:nvCxnSpPr>
        <p:spPr>
          <a:xfrm>
            <a:off x="5794918" y="1297839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64;p33">
            <a:extLst>
              <a:ext uri="{FF2B5EF4-FFF2-40B4-BE49-F238E27FC236}">
                <a16:creationId xmlns:a16="http://schemas.microsoft.com/office/drawing/2014/main" id="{D40EBA44-BD88-4B56-B7B6-659FC991AE37}"/>
              </a:ext>
            </a:extLst>
          </p:cNvPr>
          <p:cNvSpPr txBox="1">
            <a:spLocks/>
          </p:cNvSpPr>
          <p:nvPr/>
        </p:nvSpPr>
        <p:spPr>
          <a:xfrm>
            <a:off x="114644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Коммерция</a:t>
            </a:r>
          </a:p>
        </p:txBody>
      </p:sp>
      <p:sp>
        <p:nvSpPr>
          <p:cNvPr id="14" name="Google Shape;364;p33">
            <a:extLst>
              <a:ext uri="{FF2B5EF4-FFF2-40B4-BE49-F238E27FC236}">
                <a16:creationId xmlns:a16="http://schemas.microsoft.com/office/drawing/2014/main" id="{E78774BC-31E7-478F-BA40-538D53DE4687}"/>
              </a:ext>
            </a:extLst>
          </p:cNvPr>
          <p:cNvSpPr txBox="1">
            <a:spLocks/>
          </p:cNvSpPr>
          <p:nvPr/>
        </p:nvSpPr>
        <p:spPr>
          <a:xfrm>
            <a:off x="1676400" y="2097650"/>
            <a:ext cx="5791199" cy="25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Доля мобильных устройств в электронной коммерции превысила 70% и продолжает расти. Пользователи предпочитают смартфоны и планшеты за их удобство и доступность.</a:t>
            </a:r>
          </a:p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Современные потребители ценят мобильность и скорость, стремясь делать покупки в любое время и в любом месте. Мобильные приложения обеспечивают быстрый доступ к каталогу и упрощенный процесс оформления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11696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 rot="5400000">
            <a:off x="1676400" y="4393415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5400000">
            <a:off x="6789258" y="-256253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 rot="5400000">
            <a:off x="9509759" y="2645240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1104091" y="860066"/>
            <a:ext cx="7072975" cy="71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Google Shape;330;p32">
            <a:extLst>
              <a:ext uri="{FF2B5EF4-FFF2-40B4-BE49-F238E27FC236}">
                <a16:creationId xmlns:a16="http://schemas.microsoft.com/office/drawing/2014/main" id="{CBB31CA8-F1DA-4646-8802-555FE2988958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Актуальные темы</a:t>
            </a:r>
          </a:p>
        </p:txBody>
      </p:sp>
      <p:sp>
        <p:nvSpPr>
          <p:cNvPr id="21" name="Google Shape;364;p33">
            <a:extLst>
              <a:ext uri="{FF2B5EF4-FFF2-40B4-BE49-F238E27FC236}">
                <a16:creationId xmlns:a16="http://schemas.microsoft.com/office/drawing/2014/main" id="{E46A54C1-F142-4CFA-9653-20DE4CD28CFE}"/>
              </a:ext>
            </a:extLst>
          </p:cNvPr>
          <p:cNvSpPr txBox="1">
            <a:spLocks/>
          </p:cNvSpPr>
          <p:nvPr/>
        </p:nvSpPr>
        <p:spPr>
          <a:xfrm>
            <a:off x="114644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Коммерция</a:t>
            </a:r>
          </a:p>
        </p:txBody>
      </p:sp>
      <p:sp>
        <p:nvSpPr>
          <p:cNvPr id="22" name="Google Shape;364;p33">
            <a:extLst>
              <a:ext uri="{FF2B5EF4-FFF2-40B4-BE49-F238E27FC236}">
                <a16:creationId xmlns:a16="http://schemas.microsoft.com/office/drawing/2014/main" id="{828B3B39-AD98-4CB6-BA05-47BF48CD599A}"/>
              </a:ext>
            </a:extLst>
          </p:cNvPr>
          <p:cNvSpPr txBox="1">
            <a:spLocks/>
          </p:cNvSpPr>
          <p:nvPr/>
        </p:nvSpPr>
        <p:spPr>
          <a:xfrm>
            <a:off x="3452791" y="1282726"/>
            <a:ext cx="1981569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Потребность</a:t>
            </a:r>
          </a:p>
        </p:txBody>
      </p:sp>
      <p:sp>
        <p:nvSpPr>
          <p:cNvPr id="23" name="Google Shape;364;p33">
            <a:extLst>
              <a:ext uri="{FF2B5EF4-FFF2-40B4-BE49-F238E27FC236}">
                <a16:creationId xmlns:a16="http://schemas.microsoft.com/office/drawing/2014/main" id="{822D17D0-9DD9-49E2-84EE-536E0941F699}"/>
              </a:ext>
            </a:extLst>
          </p:cNvPr>
          <p:cNvSpPr txBox="1">
            <a:spLocks/>
          </p:cNvSpPr>
          <p:nvPr/>
        </p:nvSpPr>
        <p:spPr>
          <a:xfrm>
            <a:off x="6233160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Финансы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209FA01-B94E-4789-A20C-302998F43DD8}"/>
              </a:ext>
            </a:extLst>
          </p:cNvPr>
          <p:cNvCxnSpPr>
            <a:cxnSpLocks/>
          </p:cNvCxnSpPr>
          <p:nvPr/>
        </p:nvCxnSpPr>
        <p:spPr>
          <a:xfrm>
            <a:off x="3181815" y="1282726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92253A6-E691-4DE3-A602-D0D36C458DFD}"/>
              </a:ext>
            </a:extLst>
          </p:cNvPr>
          <p:cNvCxnSpPr>
            <a:cxnSpLocks/>
          </p:cNvCxnSpPr>
          <p:nvPr/>
        </p:nvCxnSpPr>
        <p:spPr>
          <a:xfrm>
            <a:off x="5794918" y="1297839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64;p33">
            <a:extLst>
              <a:ext uri="{FF2B5EF4-FFF2-40B4-BE49-F238E27FC236}">
                <a16:creationId xmlns:a16="http://schemas.microsoft.com/office/drawing/2014/main" id="{F6322565-E558-43A4-9E78-EE51D930DB73}"/>
              </a:ext>
            </a:extLst>
          </p:cNvPr>
          <p:cNvSpPr txBox="1">
            <a:spLocks/>
          </p:cNvSpPr>
          <p:nvPr/>
        </p:nvSpPr>
        <p:spPr>
          <a:xfrm>
            <a:off x="1676400" y="2097650"/>
            <a:ext cx="5791199" cy="25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Приложения предлагают целенаправленный опыт, сосредотачиваясь на конкретных категориях товаров.</a:t>
            </a:r>
          </a:p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Это повышает вероятность покупки и увеличивает лояльность клиентов.</a:t>
            </a:r>
          </a:p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Специализированные приложения выделяют компанию на фоне конкурентов, предлагая уникальные функции и улучшенный пользовательский опыт.</a:t>
            </a:r>
          </a:p>
        </p:txBody>
      </p:sp>
    </p:spTree>
    <p:extLst>
      <p:ext uri="{BB962C8B-B14F-4D97-AF65-F5344CB8AC3E}">
        <p14:creationId xmlns:p14="http://schemas.microsoft.com/office/powerpoint/2010/main" val="85831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5;p35">
            <a:extLst>
              <a:ext uri="{FF2B5EF4-FFF2-40B4-BE49-F238E27FC236}">
                <a16:creationId xmlns:a16="http://schemas.microsoft.com/office/drawing/2014/main" id="{D51453D5-335E-408F-BACB-C0341C06BB7E}"/>
              </a:ext>
            </a:extLst>
          </p:cNvPr>
          <p:cNvSpPr/>
          <p:nvPr/>
        </p:nvSpPr>
        <p:spPr>
          <a:xfrm rot="5400000">
            <a:off x="7288008" y="4393415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7;p35">
            <a:extLst>
              <a:ext uri="{FF2B5EF4-FFF2-40B4-BE49-F238E27FC236}">
                <a16:creationId xmlns:a16="http://schemas.microsoft.com/office/drawing/2014/main" id="{B07410C7-9048-4A6A-B2DF-3A4C3A8F3FF7}"/>
              </a:ext>
            </a:extLst>
          </p:cNvPr>
          <p:cNvSpPr/>
          <p:nvPr/>
        </p:nvSpPr>
        <p:spPr>
          <a:xfrm rot="5400000">
            <a:off x="411361" y="772323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8;p35">
            <a:extLst>
              <a:ext uri="{FF2B5EF4-FFF2-40B4-BE49-F238E27FC236}">
                <a16:creationId xmlns:a16="http://schemas.microsoft.com/office/drawing/2014/main" id="{0D607E08-ADC1-4A54-9AD5-85A98D5381CB}"/>
              </a:ext>
            </a:extLst>
          </p:cNvPr>
          <p:cNvSpPr/>
          <p:nvPr/>
        </p:nvSpPr>
        <p:spPr>
          <a:xfrm rot="5400000">
            <a:off x="6981108" y="210239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1104091" y="860066"/>
            <a:ext cx="7072975" cy="712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32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sz="32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Google Shape;330;p32">
            <a:extLst>
              <a:ext uri="{FF2B5EF4-FFF2-40B4-BE49-F238E27FC236}">
                <a16:creationId xmlns:a16="http://schemas.microsoft.com/office/drawing/2014/main" id="{CBB31CA8-F1DA-4646-8802-555FE2988958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Актуальные темы</a:t>
            </a:r>
          </a:p>
        </p:txBody>
      </p:sp>
      <p:sp>
        <p:nvSpPr>
          <p:cNvPr id="21" name="Google Shape;364;p33">
            <a:extLst>
              <a:ext uri="{FF2B5EF4-FFF2-40B4-BE49-F238E27FC236}">
                <a16:creationId xmlns:a16="http://schemas.microsoft.com/office/drawing/2014/main" id="{E46A54C1-F142-4CFA-9653-20DE4CD28CFE}"/>
              </a:ext>
            </a:extLst>
          </p:cNvPr>
          <p:cNvSpPr txBox="1">
            <a:spLocks/>
          </p:cNvSpPr>
          <p:nvPr/>
        </p:nvSpPr>
        <p:spPr>
          <a:xfrm>
            <a:off x="114644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Коммерция</a:t>
            </a:r>
          </a:p>
        </p:txBody>
      </p:sp>
      <p:sp>
        <p:nvSpPr>
          <p:cNvPr id="22" name="Google Shape;364;p33">
            <a:extLst>
              <a:ext uri="{FF2B5EF4-FFF2-40B4-BE49-F238E27FC236}">
                <a16:creationId xmlns:a16="http://schemas.microsoft.com/office/drawing/2014/main" id="{828B3B39-AD98-4CB6-BA05-47BF48CD599A}"/>
              </a:ext>
            </a:extLst>
          </p:cNvPr>
          <p:cNvSpPr txBox="1">
            <a:spLocks/>
          </p:cNvSpPr>
          <p:nvPr/>
        </p:nvSpPr>
        <p:spPr>
          <a:xfrm>
            <a:off x="3569604" y="1282726"/>
            <a:ext cx="1764396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Потребность</a:t>
            </a:r>
          </a:p>
        </p:txBody>
      </p:sp>
      <p:sp>
        <p:nvSpPr>
          <p:cNvPr id="23" name="Google Shape;364;p33">
            <a:extLst>
              <a:ext uri="{FF2B5EF4-FFF2-40B4-BE49-F238E27FC236}">
                <a16:creationId xmlns:a16="http://schemas.microsoft.com/office/drawing/2014/main" id="{822D17D0-9DD9-49E2-84EE-536E0941F699}"/>
              </a:ext>
            </a:extLst>
          </p:cNvPr>
          <p:cNvSpPr txBox="1">
            <a:spLocks/>
          </p:cNvSpPr>
          <p:nvPr/>
        </p:nvSpPr>
        <p:spPr>
          <a:xfrm>
            <a:off x="6125737" y="1282726"/>
            <a:ext cx="2051323" cy="42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2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Финансы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209FA01-B94E-4789-A20C-302998F43DD8}"/>
              </a:ext>
            </a:extLst>
          </p:cNvPr>
          <p:cNvCxnSpPr>
            <a:cxnSpLocks/>
          </p:cNvCxnSpPr>
          <p:nvPr/>
        </p:nvCxnSpPr>
        <p:spPr>
          <a:xfrm>
            <a:off x="3181815" y="1282726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92253A6-E691-4DE3-A602-D0D36C458DFD}"/>
              </a:ext>
            </a:extLst>
          </p:cNvPr>
          <p:cNvCxnSpPr>
            <a:cxnSpLocks/>
          </p:cNvCxnSpPr>
          <p:nvPr/>
        </p:nvCxnSpPr>
        <p:spPr>
          <a:xfrm>
            <a:off x="5794918" y="1297839"/>
            <a:ext cx="0" cy="523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64;p33">
            <a:extLst>
              <a:ext uri="{FF2B5EF4-FFF2-40B4-BE49-F238E27FC236}">
                <a16:creationId xmlns:a16="http://schemas.microsoft.com/office/drawing/2014/main" id="{6BB47313-CE56-475A-9E6D-A40039504E03}"/>
              </a:ext>
            </a:extLst>
          </p:cNvPr>
          <p:cNvSpPr txBox="1">
            <a:spLocks/>
          </p:cNvSpPr>
          <p:nvPr/>
        </p:nvSpPr>
        <p:spPr>
          <a:xfrm>
            <a:off x="1676400" y="2097650"/>
            <a:ext cx="5791199" cy="25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4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lbert Sans Black"/>
              <a:buNone/>
              <a:defRPr sz="30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Приложения позволяют напрямую взаимодействовать с клиентами, снижая затраты на традиционные маркетинговые каналы.</a:t>
            </a:r>
          </a:p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Удобство и персонализация способствуют увеличению частоты и объема покупок.</a:t>
            </a:r>
          </a:p>
          <a:p>
            <a:r>
              <a:rPr 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Разработка приложения — это инвестиция, которая может принести значительную отдачу по мере роста числа пользователей и продаж.</a:t>
            </a:r>
          </a:p>
        </p:txBody>
      </p:sp>
    </p:spTree>
    <p:extLst>
      <p:ext uri="{BB962C8B-B14F-4D97-AF65-F5344CB8AC3E}">
        <p14:creationId xmlns:p14="http://schemas.microsoft.com/office/powerpoint/2010/main" val="379876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Группа 707">
            <a:extLst>
              <a:ext uri="{FF2B5EF4-FFF2-40B4-BE49-F238E27FC236}">
                <a16:creationId xmlns:a16="http://schemas.microsoft.com/office/drawing/2014/main" id="{7713DE36-9B16-4F82-822A-71DD95C6261F}"/>
              </a:ext>
            </a:extLst>
          </p:cNvPr>
          <p:cNvGrpSpPr/>
          <p:nvPr/>
        </p:nvGrpSpPr>
        <p:grpSpPr>
          <a:xfrm>
            <a:off x="6697191" y="905532"/>
            <a:ext cx="2441583" cy="2368172"/>
            <a:chOff x="6697191" y="905532"/>
            <a:chExt cx="2441583" cy="2368172"/>
          </a:xfrm>
        </p:grpSpPr>
        <p:grpSp>
          <p:nvGrpSpPr>
            <p:cNvPr id="410" name="Рисунок 506">
              <a:extLst>
                <a:ext uri="{FF2B5EF4-FFF2-40B4-BE49-F238E27FC236}">
                  <a16:creationId xmlns:a16="http://schemas.microsoft.com/office/drawing/2014/main" id="{594E9AA1-489E-4C98-B692-2AF158A52344}"/>
                </a:ext>
              </a:extLst>
            </p:cNvPr>
            <p:cNvGrpSpPr/>
            <p:nvPr/>
          </p:nvGrpSpPr>
          <p:grpSpPr>
            <a:xfrm>
              <a:off x="7488611" y="905532"/>
              <a:ext cx="1296395" cy="2331745"/>
              <a:chOff x="7679111" y="905532"/>
              <a:chExt cx="1296395" cy="2331745"/>
            </a:xfrm>
          </p:grpSpPr>
          <p:sp>
            <p:nvSpPr>
              <p:cNvPr id="411" name="Полилиния: фигура 410">
                <a:extLst>
                  <a:ext uri="{FF2B5EF4-FFF2-40B4-BE49-F238E27FC236}">
                    <a16:creationId xmlns:a16="http://schemas.microsoft.com/office/drawing/2014/main" id="{94FD878D-3BC7-4E9E-89FE-F73F6975ABE0}"/>
                  </a:ext>
                </a:extLst>
              </p:cNvPr>
              <p:cNvSpPr/>
              <p:nvPr/>
            </p:nvSpPr>
            <p:spPr>
              <a:xfrm>
                <a:off x="7679111" y="905532"/>
                <a:ext cx="1296395" cy="2331745"/>
              </a:xfrm>
              <a:custGeom>
                <a:avLst/>
                <a:gdLst>
                  <a:gd name="connsiteX0" fmla="*/ 1218717 w 1296395"/>
                  <a:gd name="connsiteY0" fmla="*/ 2331745 h 2331745"/>
                  <a:gd name="connsiteX1" fmla="*/ 77678 w 1296395"/>
                  <a:gd name="connsiteY1" fmla="*/ 2331745 h 2331745"/>
                  <a:gd name="connsiteX2" fmla="*/ 0 w 1296395"/>
                  <a:gd name="connsiteY2" fmla="*/ 2254067 h 2331745"/>
                  <a:gd name="connsiteX3" fmla="*/ 0 w 1296395"/>
                  <a:gd name="connsiteY3" fmla="*/ 77678 h 2331745"/>
                  <a:gd name="connsiteX4" fmla="*/ 77678 w 1296395"/>
                  <a:gd name="connsiteY4" fmla="*/ 0 h 2331745"/>
                  <a:gd name="connsiteX5" fmla="*/ 1218717 w 1296395"/>
                  <a:gd name="connsiteY5" fmla="*/ 0 h 2331745"/>
                  <a:gd name="connsiteX6" fmla="*/ 1296396 w 1296395"/>
                  <a:gd name="connsiteY6" fmla="*/ 77678 h 2331745"/>
                  <a:gd name="connsiteX7" fmla="*/ 1296396 w 1296395"/>
                  <a:gd name="connsiteY7" fmla="*/ 2254067 h 2331745"/>
                  <a:gd name="connsiteX8" fmla="*/ 1218717 w 1296395"/>
                  <a:gd name="connsiteY8" fmla="*/ 2331745 h 23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395" h="2331745">
                    <a:moveTo>
                      <a:pt x="1218717" y="2331745"/>
                    </a:moveTo>
                    <a:lnTo>
                      <a:pt x="77678" y="2331745"/>
                    </a:lnTo>
                    <a:cubicBezTo>
                      <a:pt x="34777" y="2331745"/>
                      <a:pt x="0" y="2296968"/>
                      <a:pt x="0" y="2254067"/>
                    </a:cubicBezTo>
                    <a:lnTo>
                      <a:pt x="0" y="77678"/>
                    </a:lnTo>
                    <a:cubicBezTo>
                      <a:pt x="0" y="34777"/>
                      <a:pt x="34777" y="0"/>
                      <a:pt x="77678" y="0"/>
                    </a:cubicBezTo>
                    <a:lnTo>
                      <a:pt x="1218717" y="0"/>
                    </a:lnTo>
                    <a:cubicBezTo>
                      <a:pt x="1261619" y="0"/>
                      <a:pt x="1296396" y="34777"/>
                      <a:pt x="1296396" y="77678"/>
                    </a:cubicBezTo>
                    <a:lnTo>
                      <a:pt x="1296396" y="2254067"/>
                    </a:lnTo>
                    <a:cubicBezTo>
                      <a:pt x="1296396" y="2296968"/>
                      <a:pt x="1261619" y="2331745"/>
                      <a:pt x="1218717" y="2331745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2" name="Полилиния: фигура 411">
                <a:extLst>
                  <a:ext uri="{FF2B5EF4-FFF2-40B4-BE49-F238E27FC236}">
                    <a16:creationId xmlns:a16="http://schemas.microsoft.com/office/drawing/2014/main" id="{B1A1B119-8B4D-4184-B327-FB50ECDCB352}"/>
                  </a:ext>
                </a:extLst>
              </p:cNvPr>
              <p:cNvSpPr/>
              <p:nvPr/>
            </p:nvSpPr>
            <p:spPr>
              <a:xfrm>
                <a:off x="7679111" y="905532"/>
                <a:ext cx="1296395" cy="2331745"/>
              </a:xfrm>
              <a:custGeom>
                <a:avLst/>
                <a:gdLst>
                  <a:gd name="connsiteX0" fmla="*/ 1218717 w 1296395"/>
                  <a:gd name="connsiteY0" fmla="*/ 2331745 h 2331745"/>
                  <a:gd name="connsiteX1" fmla="*/ 77678 w 1296395"/>
                  <a:gd name="connsiteY1" fmla="*/ 2331745 h 2331745"/>
                  <a:gd name="connsiteX2" fmla="*/ 0 w 1296395"/>
                  <a:gd name="connsiteY2" fmla="*/ 2254067 h 2331745"/>
                  <a:gd name="connsiteX3" fmla="*/ 0 w 1296395"/>
                  <a:gd name="connsiteY3" fmla="*/ 77678 h 2331745"/>
                  <a:gd name="connsiteX4" fmla="*/ 77678 w 1296395"/>
                  <a:gd name="connsiteY4" fmla="*/ 0 h 2331745"/>
                  <a:gd name="connsiteX5" fmla="*/ 1218717 w 1296395"/>
                  <a:gd name="connsiteY5" fmla="*/ 0 h 2331745"/>
                  <a:gd name="connsiteX6" fmla="*/ 1296396 w 1296395"/>
                  <a:gd name="connsiteY6" fmla="*/ 77678 h 2331745"/>
                  <a:gd name="connsiteX7" fmla="*/ 1296396 w 1296395"/>
                  <a:gd name="connsiteY7" fmla="*/ 2254067 h 2331745"/>
                  <a:gd name="connsiteX8" fmla="*/ 1218717 w 1296395"/>
                  <a:gd name="connsiteY8" fmla="*/ 2331745 h 233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395" h="2331745">
                    <a:moveTo>
                      <a:pt x="1218717" y="2331745"/>
                    </a:moveTo>
                    <a:lnTo>
                      <a:pt x="77678" y="2331745"/>
                    </a:lnTo>
                    <a:cubicBezTo>
                      <a:pt x="34777" y="2331745"/>
                      <a:pt x="0" y="2296968"/>
                      <a:pt x="0" y="2254067"/>
                    </a:cubicBezTo>
                    <a:lnTo>
                      <a:pt x="0" y="77678"/>
                    </a:lnTo>
                    <a:cubicBezTo>
                      <a:pt x="0" y="34777"/>
                      <a:pt x="34777" y="0"/>
                      <a:pt x="77678" y="0"/>
                    </a:cubicBezTo>
                    <a:lnTo>
                      <a:pt x="1218717" y="0"/>
                    </a:lnTo>
                    <a:cubicBezTo>
                      <a:pt x="1261619" y="0"/>
                      <a:pt x="1296396" y="34777"/>
                      <a:pt x="1296396" y="77678"/>
                    </a:cubicBezTo>
                    <a:lnTo>
                      <a:pt x="1296396" y="2254067"/>
                    </a:lnTo>
                    <a:cubicBezTo>
                      <a:pt x="1296396" y="2296968"/>
                      <a:pt x="1261619" y="2331745"/>
                      <a:pt x="1218717" y="2331745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3" name="Полилиния: фигура 412">
                <a:extLst>
                  <a:ext uri="{FF2B5EF4-FFF2-40B4-BE49-F238E27FC236}">
                    <a16:creationId xmlns:a16="http://schemas.microsoft.com/office/drawing/2014/main" id="{1F0A940B-66CD-484A-ACE8-B1E9DD7E43B8}"/>
                  </a:ext>
                </a:extLst>
              </p:cNvPr>
              <p:cNvSpPr/>
              <p:nvPr/>
            </p:nvSpPr>
            <p:spPr>
              <a:xfrm>
                <a:off x="7722856" y="954378"/>
                <a:ext cx="1208904" cy="2232350"/>
              </a:xfrm>
              <a:custGeom>
                <a:avLst/>
                <a:gdLst>
                  <a:gd name="connsiteX0" fmla="*/ 1208905 w 1208904"/>
                  <a:gd name="connsiteY0" fmla="*/ 29266 h 2232350"/>
                  <a:gd name="connsiteX1" fmla="*/ 1208905 w 1208904"/>
                  <a:gd name="connsiteY1" fmla="*/ 2200614 h 2232350"/>
                  <a:gd name="connsiteX2" fmla="*/ 1176690 w 1208904"/>
                  <a:gd name="connsiteY2" fmla="*/ 2232351 h 2232350"/>
                  <a:gd name="connsiteX3" fmla="*/ 28780 w 1208904"/>
                  <a:gd name="connsiteY3" fmla="*/ 2232351 h 2232350"/>
                  <a:gd name="connsiteX4" fmla="*/ 0 w 1208904"/>
                  <a:gd name="connsiteY4" fmla="*/ 2203227 h 2232350"/>
                  <a:gd name="connsiteX5" fmla="*/ 0 w 1208904"/>
                  <a:gd name="connsiteY5" fmla="*/ 26652 h 2232350"/>
                  <a:gd name="connsiteX6" fmla="*/ 24658 w 1208904"/>
                  <a:gd name="connsiteY6" fmla="*/ 0 h 2232350"/>
                  <a:gd name="connsiteX7" fmla="*/ 311632 w 1208904"/>
                  <a:gd name="connsiteY7" fmla="*/ 0 h 2232350"/>
                  <a:gd name="connsiteX8" fmla="*/ 330107 w 1208904"/>
                  <a:gd name="connsiteY8" fmla="*/ 12912 h 2232350"/>
                  <a:gd name="connsiteX9" fmla="*/ 341988 w 1208904"/>
                  <a:gd name="connsiteY9" fmla="*/ 42170 h 2232350"/>
                  <a:gd name="connsiteX10" fmla="*/ 360463 w 1208904"/>
                  <a:gd name="connsiteY10" fmla="*/ 54947 h 2232350"/>
                  <a:gd name="connsiteX11" fmla="*/ 849032 w 1208904"/>
                  <a:gd name="connsiteY11" fmla="*/ 54947 h 2232350"/>
                  <a:gd name="connsiteX12" fmla="*/ 867507 w 1208904"/>
                  <a:gd name="connsiteY12" fmla="*/ 42379 h 2232350"/>
                  <a:gd name="connsiteX13" fmla="*/ 879388 w 1208904"/>
                  <a:gd name="connsiteY13" fmla="*/ 12979 h 2232350"/>
                  <a:gd name="connsiteX14" fmla="*/ 897863 w 1208904"/>
                  <a:gd name="connsiteY14" fmla="*/ 0 h 2232350"/>
                  <a:gd name="connsiteX15" fmla="*/ 1180722 w 1208904"/>
                  <a:gd name="connsiteY15" fmla="*/ 0 h 2232350"/>
                  <a:gd name="connsiteX16" fmla="*/ 1208905 w 1208904"/>
                  <a:gd name="connsiteY16" fmla="*/ 29266 h 22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8904" h="2232350">
                    <a:moveTo>
                      <a:pt x="1208905" y="29266"/>
                    </a:moveTo>
                    <a:lnTo>
                      <a:pt x="1208905" y="2200614"/>
                    </a:lnTo>
                    <a:cubicBezTo>
                      <a:pt x="1208905" y="2218476"/>
                      <a:pt x="1194552" y="2232351"/>
                      <a:pt x="1176690" y="2232351"/>
                    </a:cubicBezTo>
                    <a:lnTo>
                      <a:pt x="28780" y="2232351"/>
                    </a:lnTo>
                    <a:cubicBezTo>
                      <a:pt x="12366" y="2232351"/>
                      <a:pt x="0" y="2219641"/>
                      <a:pt x="0" y="2203227"/>
                    </a:cubicBezTo>
                    <a:lnTo>
                      <a:pt x="0" y="26652"/>
                    </a:lnTo>
                    <a:cubicBezTo>
                      <a:pt x="0" y="12434"/>
                      <a:pt x="10440" y="0"/>
                      <a:pt x="24658" y="0"/>
                    </a:cubicBezTo>
                    <a:lnTo>
                      <a:pt x="311632" y="0"/>
                    </a:lnTo>
                    <a:cubicBezTo>
                      <a:pt x="319734" y="0"/>
                      <a:pt x="327090" y="5287"/>
                      <a:pt x="330107" y="12912"/>
                    </a:cubicBezTo>
                    <a:lnTo>
                      <a:pt x="341988" y="42170"/>
                    </a:lnTo>
                    <a:cubicBezTo>
                      <a:pt x="345012" y="49727"/>
                      <a:pt x="352360" y="54947"/>
                      <a:pt x="360463" y="54947"/>
                    </a:cubicBezTo>
                    <a:lnTo>
                      <a:pt x="849032" y="54947"/>
                    </a:lnTo>
                    <a:cubicBezTo>
                      <a:pt x="857142" y="54947"/>
                      <a:pt x="864490" y="49929"/>
                      <a:pt x="867507" y="42379"/>
                    </a:cubicBezTo>
                    <a:lnTo>
                      <a:pt x="879388" y="12979"/>
                    </a:lnTo>
                    <a:cubicBezTo>
                      <a:pt x="882412" y="5354"/>
                      <a:pt x="889761" y="0"/>
                      <a:pt x="897863" y="0"/>
                    </a:cubicBezTo>
                    <a:lnTo>
                      <a:pt x="1180722" y="0"/>
                    </a:lnTo>
                    <a:cubicBezTo>
                      <a:pt x="1196404" y="7"/>
                      <a:pt x="1208905" y="13606"/>
                      <a:pt x="1208905" y="292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4" name="Полилиния: фигура 413">
                <a:extLst>
                  <a:ext uri="{FF2B5EF4-FFF2-40B4-BE49-F238E27FC236}">
                    <a16:creationId xmlns:a16="http://schemas.microsoft.com/office/drawing/2014/main" id="{D9543C31-4176-4F61-A700-9D210CF7EDCB}"/>
                  </a:ext>
                </a:extLst>
              </p:cNvPr>
              <p:cNvSpPr/>
              <p:nvPr/>
            </p:nvSpPr>
            <p:spPr>
              <a:xfrm>
                <a:off x="7722856" y="1090042"/>
                <a:ext cx="1208897" cy="1952762"/>
              </a:xfrm>
              <a:custGeom>
                <a:avLst/>
                <a:gdLst>
                  <a:gd name="connsiteX0" fmla="*/ 0 w 1208897"/>
                  <a:gd name="connsiteY0" fmla="*/ 0 h 1952762"/>
                  <a:gd name="connsiteX1" fmla="*/ 1208897 w 1208897"/>
                  <a:gd name="connsiteY1" fmla="*/ 0 h 1952762"/>
                  <a:gd name="connsiteX2" fmla="*/ 1208897 w 1208897"/>
                  <a:gd name="connsiteY2" fmla="*/ 1952763 h 1952762"/>
                  <a:gd name="connsiteX3" fmla="*/ 0 w 1208897"/>
                  <a:gd name="connsiteY3" fmla="*/ 1952763 h 195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8897" h="1952762">
                    <a:moveTo>
                      <a:pt x="0" y="0"/>
                    </a:moveTo>
                    <a:lnTo>
                      <a:pt x="1208897" y="0"/>
                    </a:lnTo>
                    <a:lnTo>
                      <a:pt x="1208897" y="1952763"/>
                    </a:lnTo>
                    <a:lnTo>
                      <a:pt x="0" y="1952763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15" name="Рисунок 506">
                <a:extLst>
                  <a:ext uri="{FF2B5EF4-FFF2-40B4-BE49-F238E27FC236}">
                    <a16:creationId xmlns:a16="http://schemas.microsoft.com/office/drawing/2014/main" id="{9C1AA2A4-2718-4FD2-828F-366B518A8176}"/>
                  </a:ext>
                </a:extLst>
              </p:cNvPr>
              <p:cNvGrpSpPr/>
              <p:nvPr/>
            </p:nvGrpSpPr>
            <p:grpSpPr>
              <a:xfrm>
                <a:off x="7783073" y="1002052"/>
                <a:ext cx="1088469" cy="39836"/>
                <a:chOff x="7783073" y="1002052"/>
                <a:chExt cx="1088469" cy="39836"/>
              </a:xfrm>
              <a:solidFill>
                <a:srgbClr val="FFFFFF">
                  <a:alpha val="60000"/>
                </a:srgbClr>
              </a:solidFill>
            </p:grpSpPr>
            <p:grpSp>
              <p:nvGrpSpPr>
                <p:cNvPr id="416" name="Рисунок 506">
                  <a:extLst>
                    <a:ext uri="{FF2B5EF4-FFF2-40B4-BE49-F238E27FC236}">
                      <a16:creationId xmlns:a16="http://schemas.microsoft.com/office/drawing/2014/main" id="{358F89B9-B4A7-4D72-AC52-A8FAD332DB8E}"/>
                    </a:ext>
                  </a:extLst>
                </p:cNvPr>
                <p:cNvGrpSpPr/>
                <p:nvPr/>
              </p:nvGrpSpPr>
              <p:grpSpPr>
                <a:xfrm>
                  <a:off x="7783073" y="1002052"/>
                  <a:ext cx="87942" cy="39836"/>
                  <a:chOff x="7783073" y="1002052"/>
                  <a:chExt cx="87942" cy="39836"/>
                </a:xfrm>
                <a:solidFill>
                  <a:srgbClr val="FFFFFF">
                    <a:alpha val="60000"/>
                  </a:srgbClr>
                </a:solidFill>
              </p:grpSpPr>
              <p:sp>
                <p:nvSpPr>
                  <p:cNvPr id="417" name="Полилиния: фигура 416">
                    <a:extLst>
                      <a:ext uri="{FF2B5EF4-FFF2-40B4-BE49-F238E27FC236}">
                        <a16:creationId xmlns:a16="http://schemas.microsoft.com/office/drawing/2014/main" id="{41B85DA4-3647-4AE7-9D7C-7C0355E2AC03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7856080" y="1021975"/>
                    <a:ext cx="14935" cy="19908"/>
                  </a:xfrm>
                  <a:custGeom>
                    <a:avLst/>
                    <a:gdLst>
                      <a:gd name="connsiteX0" fmla="*/ 0 w 14935"/>
                      <a:gd name="connsiteY0" fmla="*/ 0 h 19908"/>
                      <a:gd name="connsiteX1" fmla="*/ 14935 w 14935"/>
                      <a:gd name="connsiteY1" fmla="*/ 0 h 19908"/>
                      <a:gd name="connsiteX2" fmla="*/ 14935 w 14935"/>
                      <a:gd name="connsiteY2" fmla="*/ 19909 h 19908"/>
                      <a:gd name="connsiteX3" fmla="*/ 0 w 14935"/>
                      <a:gd name="connsiteY3" fmla="*/ 19909 h 19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35" h="19908">
                        <a:moveTo>
                          <a:pt x="0" y="0"/>
                        </a:moveTo>
                        <a:lnTo>
                          <a:pt x="14935" y="0"/>
                        </a:lnTo>
                        <a:lnTo>
                          <a:pt x="14935" y="19909"/>
                        </a:lnTo>
                        <a:lnTo>
                          <a:pt x="0" y="19909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18" name="Полилиния: фигура 417">
                    <a:extLst>
                      <a:ext uri="{FF2B5EF4-FFF2-40B4-BE49-F238E27FC236}">
                        <a16:creationId xmlns:a16="http://schemas.microsoft.com/office/drawing/2014/main" id="{BB3ABFF8-BE28-4C79-B317-B0CE20808F30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7831739" y="1015341"/>
                    <a:ext cx="14935" cy="26547"/>
                  </a:xfrm>
                  <a:custGeom>
                    <a:avLst/>
                    <a:gdLst>
                      <a:gd name="connsiteX0" fmla="*/ 0 w 14935"/>
                      <a:gd name="connsiteY0" fmla="*/ 0 h 26547"/>
                      <a:gd name="connsiteX1" fmla="*/ 14935 w 14935"/>
                      <a:gd name="connsiteY1" fmla="*/ 0 h 26547"/>
                      <a:gd name="connsiteX2" fmla="*/ 14935 w 14935"/>
                      <a:gd name="connsiteY2" fmla="*/ 26547 h 26547"/>
                      <a:gd name="connsiteX3" fmla="*/ 0 w 14935"/>
                      <a:gd name="connsiteY3" fmla="*/ 26547 h 26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35" h="26547">
                        <a:moveTo>
                          <a:pt x="0" y="0"/>
                        </a:moveTo>
                        <a:lnTo>
                          <a:pt x="14935" y="0"/>
                        </a:lnTo>
                        <a:lnTo>
                          <a:pt x="14935" y="26547"/>
                        </a:lnTo>
                        <a:lnTo>
                          <a:pt x="0" y="2654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19" name="Полилиния: фигура 418">
                    <a:extLst>
                      <a:ext uri="{FF2B5EF4-FFF2-40B4-BE49-F238E27FC236}">
                        <a16:creationId xmlns:a16="http://schemas.microsoft.com/office/drawing/2014/main" id="{06E7A5EA-44CD-458F-A7EB-E07523D18E40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7807406" y="1008701"/>
                    <a:ext cx="14935" cy="33186"/>
                  </a:xfrm>
                  <a:custGeom>
                    <a:avLst/>
                    <a:gdLst>
                      <a:gd name="connsiteX0" fmla="*/ 0 w 14935"/>
                      <a:gd name="connsiteY0" fmla="*/ 0 h 33186"/>
                      <a:gd name="connsiteX1" fmla="*/ 14935 w 14935"/>
                      <a:gd name="connsiteY1" fmla="*/ 0 h 33186"/>
                      <a:gd name="connsiteX2" fmla="*/ 14935 w 14935"/>
                      <a:gd name="connsiteY2" fmla="*/ 33186 h 33186"/>
                      <a:gd name="connsiteX3" fmla="*/ 0 w 14935"/>
                      <a:gd name="connsiteY3" fmla="*/ 33186 h 33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35" h="33186">
                        <a:moveTo>
                          <a:pt x="0" y="0"/>
                        </a:moveTo>
                        <a:lnTo>
                          <a:pt x="14935" y="0"/>
                        </a:lnTo>
                        <a:lnTo>
                          <a:pt x="14935" y="33186"/>
                        </a:lnTo>
                        <a:lnTo>
                          <a:pt x="0" y="3318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20" name="Полилиния: фигура 419">
                    <a:extLst>
                      <a:ext uri="{FF2B5EF4-FFF2-40B4-BE49-F238E27FC236}">
                        <a16:creationId xmlns:a16="http://schemas.microsoft.com/office/drawing/2014/main" id="{4DCCA83A-9587-4F27-AA0F-2E8EC6D526A0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7783073" y="1002052"/>
                    <a:ext cx="14935" cy="39832"/>
                  </a:xfrm>
                  <a:custGeom>
                    <a:avLst/>
                    <a:gdLst>
                      <a:gd name="connsiteX0" fmla="*/ 0 w 14935"/>
                      <a:gd name="connsiteY0" fmla="*/ 0 h 39832"/>
                      <a:gd name="connsiteX1" fmla="*/ 14935 w 14935"/>
                      <a:gd name="connsiteY1" fmla="*/ 0 h 39832"/>
                      <a:gd name="connsiteX2" fmla="*/ 14935 w 14935"/>
                      <a:gd name="connsiteY2" fmla="*/ 39832 h 39832"/>
                      <a:gd name="connsiteX3" fmla="*/ 0 w 14935"/>
                      <a:gd name="connsiteY3" fmla="*/ 39832 h 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35" h="39832">
                        <a:moveTo>
                          <a:pt x="0" y="0"/>
                        </a:moveTo>
                        <a:lnTo>
                          <a:pt x="14935" y="0"/>
                        </a:lnTo>
                        <a:lnTo>
                          <a:pt x="14935" y="39832"/>
                        </a:lnTo>
                        <a:lnTo>
                          <a:pt x="0" y="39832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421" name="Рисунок 506">
                  <a:extLst>
                    <a:ext uri="{FF2B5EF4-FFF2-40B4-BE49-F238E27FC236}">
                      <a16:creationId xmlns:a16="http://schemas.microsoft.com/office/drawing/2014/main" id="{CAF20BD4-F36D-4C43-AB4F-7592BBB86988}"/>
                    </a:ext>
                  </a:extLst>
                </p:cNvPr>
                <p:cNvGrpSpPr/>
                <p:nvPr/>
              </p:nvGrpSpPr>
              <p:grpSpPr>
                <a:xfrm>
                  <a:off x="8786090" y="1007453"/>
                  <a:ext cx="85452" cy="34433"/>
                  <a:chOff x="8786090" y="1007453"/>
                  <a:chExt cx="85452" cy="34433"/>
                </a:xfrm>
                <a:solidFill>
                  <a:srgbClr val="FFFFFF">
                    <a:alpha val="60000"/>
                  </a:srgbClr>
                </a:solidFill>
              </p:grpSpPr>
              <p:sp>
                <p:nvSpPr>
                  <p:cNvPr id="422" name="Полилиния: фигура 421">
                    <a:extLst>
                      <a:ext uri="{FF2B5EF4-FFF2-40B4-BE49-F238E27FC236}">
                        <a16:creationId xmlns:a16="http://schemas.microsoft.com/office/drawing/2014/main" id="{D53717B8-F7CA-46FC-B921-C27360E13F22}"/>
                      </a:ext>
                    </a:extLst>
                  </p:cNvPr>
                  <p:cNvSpPr/>
                  <p:nvPr/>
                </p:nvSpPr>
                <p:spPr>
                  <a:xfrm>
                    <a:off x="8786090" y="1014716"/>
                    <a:ext cx="8849" cy="19908"/>
                  </a:xfrm>
                  <a:custGeom>
                    <a:avLst/>
                    <a:gdLst>
                      <a:gd name="connsiteX0" fmla="*/ 0 w 8849"/>
                      <a:gd name="connsiteY0" fmla="*/ 0 h 19908"/>
                      <a:gd name="connsiteX1" fmla="*/ 8849 w 8849"/>
                      <a:gd name="connsiteY1" fmla="*/ 0 h 19908"/>
                      <a:gd name="connsiteX2" fmla="*/ 8849 w 8849"/>
                      <a:gd name="connsiteY2" fmla="*/ 19909 h 19908"/>
                      <a:gd name="connsiteX3" fmla="*/ 0 w 8849"/>
                      <a:gd name="connsiteY3" fmla="*/ 19909 h 19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849" h="19908">
                        <a:moveTo>
                          <a:pt x="0" y="0"/>
                        </a:moveTo>
                        <a:lnTo>
                          <a:pt x="8849" y="0"/>
                        </a:lnTo>
                        <a:lnTo>
                          <a:pt x="8849" y="19909"/>
                        </a:lnTo>
                        <a:lnTo>
                          <a:pt x="0" y="19909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23" name="Полилиния: фигура 422">
                    <a:extLst>
                      <a:ext uri="{FF2B5EF4-FFF2-40B4-BE49-F238E27FC236}">
                        <a16:creationId xmlns:a16="http://schemas.microsoft.com/office/drawing/2014/main" id="{E69A0353-83B5-4502-8C44-080C8DDD221F}"/>
                      </a:ext>
                    </a:extLst>
                  </p:cNvPr>
                  <p:cNvSpPr/>
                  <p:nvPr/>
                </p:nvSpPr>
                <p:spPr>
                  <a:xfrm rot="-10800000">
                    <a:off x="8801025" y="1007453"/>
                    <a:ext cx="70516" cy="34433"/>
                  </a:xfrm>
                  <a:custGeom>
                    <a:avLst/>
                    <a:gdLst>
                      <a:gd name="connsiteX0" fmla="*/ 0 w 70516"/>
                      <a:gd name="connsiteY0" fmla="*/ 0 h 34433"/>
                      <a:gd name="connsiteX1" fmla="*/ 70517 w 70516"/>
                      <a:gd name="connsiteY1" fmla="*/ 0 h 34433"/>
                      <a:gd name="connsiteX2" fmla="*/ 70517 w 70516"/>
                      <a:gd name="connsiteY2" fmla="*/ 34433 h 34433"/>
                      <a:gd name="connsiteX3" fmla="*/ 0 w 70516"/>
                      <a:gd name="connsiteY3" fmla="*/ 34433 h 3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516" h="34433">
                        <a:moveTo>
                          <a:pt x="0" y="0"/>
                        </a:moveTo>
                        <a:lnTo>
                          <a:pt x="70517" y="0"/>
                        </a:lnTo>
                        <a:lnTo>
                          <a:pt x="70517" y="34433"/>
                        </a:lnTo>
                        <a:lnTo>
                          <a:pt x="0" y="3443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424" name="Полилиния: фигура 423">
                <a:extLst>
                  <a:ext uri="{FF2B5EF4-FFF2-40B4-BE49-F238E27FC236}">
                    <a16:creationId xmlns:a16="http://schemas.microsoft.com/office/drawing/2014/main" id="{0D283281-BAC3-4DCB-8E8A-0EA26912B742}"/>
                  </a:ext>
                </a:extLst>
              </p:cNvPr>
              <p:cNvSpPr/>
              <p:nvPr/>
            </p:nvSpPr>
            <p:spPr>
              <a:xfrm>
                <a:off x="7752689" y="1128314"/>
                <a:ext cx="1149245" cy="196951"/>
              </a:xfrm>
              <a:custGeom>
                <a:avLst/>
                <a:gdLst>
                  <a:gd name="connsiteX0" fmla="*/ 0 w 1149245"/>
                  <a:gd name="connsiteY0" fmla="*/ 0 h 196951"/>
                  <a:gd name="connsiteX1" fmla="*/ 1149246 w 1149245"/>
                  <a:gd name="connsiteY1" fmla="*/ 0 h 196951"/>
                  <a:gd name="connsiteX2" fmla="*/ 1149246 w 1149245"/>
                  <a:gd name="connsiteY2" fmla="*/ 196951 h 196951"/>
                  <a:gd name="connsiteX3" fmla="*/ 0 w 1149245"/>
                  <a:gd name="connsiteY3" fmla="*/ 196951 h 19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245" h="196951">
                    <a:moveTo>
                      <a:pt x="0" y="0"/>
                    </a:moveTo>
                    <a:lnTo>
                      <a:pt x="1149246" y="0"/>
                    </a:lnTo>
                    <a:lnTo>
                      <a:pt x="1149246" y="196951"/>
                    </a:lnTo>
                    <a:lnTo>
                      <a:pt x="0" y="196951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5" name="Полилиния: фигура 424">
                <a:extLst>
                  <a:ext uri="{FF2B5EF4-FFF2-40B4-BE49-F238E27FC236}">
                    <a16:creationId xmlns:a16="http://schemas.microsoft.com/office/drawing/2014/main" id="{C0006197-4DC6-43F7-92AB-D09AD8BA5A79}"/>
                  </a:ext>
                </a:extLst>
              </p:cNvPr>
              <p:cNvSpPr/>
              <p:nvPr/>
            </p:nvSpPr>
            <p:spPr>
              <a:xfrm>
                <a:off x="7752689" y="1342127"/>
                <a:ext cx="1149245" cy="1673025"/>
              </a:xfrm>
              <a:custGeom>
                <a:avLst/>
                <a:gdLst>
                  <a:gd name="connsiteX0" fmla="*/ 0 w 1149245"/>
                  <a:gd name="connsiteY0" fmla="*/ 0 h 1673025"/>
                  <a:gd name="connsiteX1" fmla="*/ 1149246 w 1149245"/>
                  <a:gd name="connsiteY1" fmla="*/ 0 h 1673025"/>
                  <a:gd name="connsiteX2" fmla="*/ 1149246 w 1149245"/>
                  <a:gd name="connsiteY2" fmla="*/ 1673025 h 1673025"/>
                  <a:gd name="connsiteX3" fmla="*/ 0 w 1149245"/>
                  <a:gd name="connsiteY3" fmla="*/ 1673025 h 16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245" h="1673025">
                    <a:moveTo>
                      <a:pt x="0" y="0"/>
                    </a:moveTo>
                    <a:lnTo>
                      <a:pt x="1149246" y="0"/>
                    </a:lnTo>
                    <a:lnTo>
                      <a:pt x="1149246" y="1673025"/>
                    </a:lnTo>
                    <a:lnTo>
                      <a:pt x="0" y="1673025"/>
                    </a:ln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26" name="Рисунок 506">
                <a:extLst>
                  <a:ext uri="{FF2B5EF4-FFF2-40B4-BE49-F238E27FC236}">
                    <a16:creationId xmlns:a16="http://schemas.microsoft.com/office/drawing/2014/main" id="{183B08AA-40F2-4D97-8824-EE2F909BDD7D}"/>
                  </a:ext>
                </a:extLst>
              </p:cNvPr>
              <p:cNvGrpSpPr/>
              <p:nvPr/>
            </p:nvGrpSpPr>
            <p:grpSpPr>
              <a:xfrm>
                <a:off x="7844444" y="2403651"/>
                <a:ext cx="432793" cy="56089"/>
                <a:chOff x="7844444" y="2403651"/>
                <a:chExt cx="432793" cy="56089"/>
              </a:xfrm>
              <a:solidFill>
                <a:srgbClr val="000000">
                  <a:alpha val="30000"/>
                </a:srgbClr>
              </a:solidFill>
            </p:grpSpPr>
            <p:sp>
              <p:nvSpPr>
                <p:cNvPr id="427" name="Полилиния: фигура 426">
                  <a:extLst>
                    <a:ext uri="{FF2B5EF4-FFF2-40B4-BE49-F238E27FC236}">
                      <a16:creationId xmlns:a16="http://schemas.microsoft.com/office/drawing/2014/main" id="{B72366F0-1959-4973-B213-991146853D76}"/>
                    </a:ext>
                  </a:extLst>
                </p:cNvPr>
                <p:cNvSpPr/>
                <p:nvPr/>
              </p:nvSpPr>
              <p:spPr>
                <a:xfrm>
                  <a:off x="7844444" y="2403651"/>
                  <a:ext cx="208765" cy="17728"/>
                </a:xfrm>
                <a:custGeom>
                  <a:avLst/>
                  <a:gdLst>
                    <a:gd name="connsiteX0" fmla="*/ 199901 w 208765"/>
                    <a:gd name="connsiteY0" fmla="*/ 17728 h 17728"/>
                    <a:gd name="connsiteX1" fmla="*/ 8864 w 208765"/>
                    <a:gd name="connsiteY1" fmla="*/ 17728 h 17728"/>
                    <a:gd name="connsiteX2" fmla="*/ 0 w 208765"/>
                    <a:gd name="connsiteY2" fmla="*/ 8864 h 17728"/>
                    <a:gd name="connsiteX3" fmla="*/ 0 w 208765"/>
                    <a:gd name="connsiteY3" fmla="*/ 8864 h 17728"/>
                    <a:gd name="connsiteX4" fmla="*/ 8864 w 208765"/>
                    <a:gd name="connsiteY4" fmla="*/ 0 h 17728"/>
                    <a:gd name="connsiteX5" fmla="*/ 199901 w 208765"/>
                    <a:gd name="connsiteY5" fmla="*/ 0 h 17728"/>
                    <a:gd name="connsiteX6" fmla="*/ 208765 w 208765"/>
                    <a:gd name="connsiteY6" fmla="*/ 8864 h 17728"/>
                    <a:gd name="connsiteX7" fmla="*/ 208765 w 208765"/>
                    <a:gd name="connsiteY7" fmla="*/ 8864 h 17728"/>
                    <a:gd name="connsiteX8" fmla="*/ 199901 w 208765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65" h="17728">
                      <a:moveTo>
                        <a:pt x="199901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199901" y="0"/>
                      </a:lnTo>
                      <a:cubicBezTo>
                        <a:pt x="204800" y="0"/>
                        <a:pt x="208765" y="3965"/>
                        <a:pt x="208765" y="8864"/>
                      </a:cubicBezTo>
                      <a:lnTo>
                        <a:pt x="208765" y="8864"/>
                      </a:lnTo>
                      <a:cubicBezTo>
                        <a:pt x="208765" y="13763"/>
                        <a:pt x="204800" y="17728"/>
                        <a:pt x="199901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28" name="Полилиния: фигура 427">
                  <a:extLst>
                    <a:ext uri="{FF2B5EF4-FFF2-40B4-BE49-F238E27FC236}">
                      <a16:creationId xmlns:a16="http://schemas.microsoft.com/office/drawing/2014/main" id="{D5DE4E78-E112-4034-8EDA-6B3B7DC360AF}"/>
                    </a:ext>
                  </a:extLst>
                </p:cNvPr>
                <p:cNvSpPr/>
                <p:nvPr/>
              </p:nvSpPr>
              <p:spPr>
                <a:xfrm>
                  <a:off x="7844444" y="2442012"/>
                  <a:ext cx="432793" cy="17728"/>
                </a:xfrm>
                <a:custGeom>
                  <a:avLst/>
                  <a:gdLst>
                    <a:gd name="connsiteX0" fmla="*/ 423930 w 432793"/>
                    <a:gd name="connsiteY0" fmla="*/ 17728 h 17728"/>
                    <a:gd name="connsiteX1" fmla="*/ 8864 w 432793"/>
                    <a:gd name="connsiteY1" fmla="*/ 17728 h 17728"/>
                    <a:gd name="connsiteX2" fmla="*/ 0 w 432793"/>
                    <a:gd name="connsiteY2" fmla="*/ 8864 h 17728"/>
                    <a:gd name="connsiteX3" fmla="*/ 0 w 432793"/>
                    <a:gd name="connsiteY3" fmla="*/ 8864 h 17728"/>
                    <a:gd name="connsiteX4" fmla="*/ 8864 w 432793"/>
                    <a:gd name="connsiteY4" fmla="*/ 0 h 17728"/>
                    <a:gd name="connsiteX5" fmla="*/ 423930 w 432793"/>
                    <a:gd name="connsiteY5" fmla="*/ 0 h 17728"/>
                    <a:gd name="connsiteX6" fmla="*/ 432794 w 432793"/>
                    <a:gd name="connsiteY6" fmla="*/ 8864 h 17728"/>
                    <a:gd name="connsiteX7" fmla="*/ 432794 w 432793"/>
                    <a:gd name="connsiteY7" fmla="*/ 8864 h 17728"/>
                    <a:gd name="connsiteX8" fmla="*/ 423930 w 432793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2793" h="17728">
                      <a:moveTo>
                        <a:pt x="423930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423930" y="0"/>
                      </a:lnTo>
                      <a:cubicBezTo>
                        <a:pt x="428821" y="0"/>
                        <a:pt x="432794" y="3965"/>
                        <a:pt x="432794" y="8864"/>
                      </a:cubicBezTo>
                      <a:lnTo>
                        <a:pt x="432794" y="8864"/>
                      </a:lnTo>
                      <a:cubicBezTo>
                        <a:pt x="432794" y="13755"/>
                        <a:pt x="428829" y="17728"/>
                        <a:pt x="423930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429" name="Полилиния: фигура 428">
                <a:extLst>
                  <a:ext uri="{FF2B5EF4-FFF2-40B4-BE49-F238E27FC236}">
                    <a16:creationId xmlns:a16="http://schemas.microsoft.com/office/drawing/2014/main" id="{01EA1449-D3DF-4FA8-9250-DA9DEFADE213}"/>
                  </a:ext>
                </a:extLst>
              </p:cNvPr>
              <p:cNvSpPr/>
              <p:nvPr/>
            </p:nvSpPr>
            <p:spPr>
              <a:xfrm>
                <a:off x="8303345" y="3082003"/>
                <a:ext cx="47934" cy="47942"/>
              </a:xfrm>
              <a:custGeom>
                <a:avLst/>
                <a:gdLst>
                  <a:gd name="connsiteX0" fmla="*/ 33485 w 47934"/>
                  <a:gd name="connsiteY0" fmla="*/ 47942 h 47942"/>
                  <a:gd name="connsiteX1" fmla="*/ 14450 w 47934"/>
                  <a:gd name="connsiteY1" fmla="*/ 47942 h 47942"/>
                  <a:gd name="connsiteX2" fmla="*/ 0 w 47934"/>
                  <a:gd name="connsiteY2" fmla="*/ 33492 h 47942"/>
                  <a:gd name="connsiteX3" fmla="*/ 0 w 47934"/>
                  <a:gd name="connsiteY3" fmla="*/ 14457 h 47942"/>
                  <a:gd name="connsiteX4" fmla="*/ 14450 w 47934"/>
                  <a:gd name="connsiteY4" fmla="*/ 0 h 47942"/>
                  <a:gd name="connsiteX5" fmla="*/ 33485 w 47934"/>
                  <a:gd name="connsiteY5" fmla="*/ 0 h 47942"/>
                  <a:gd name="connsiteX6" fmla="*/ 47935 w 47934"/>
                  <a:gd name="connsiteY6" fmla="*/ 14457 h 47942"/>
                  <a:gd name="connsiteX7" fmla="*/ 47935 w 47934"/>
                  <a:gd name="connsiteY7" fmla="*/ 33492 h 47942"/>
                  <a:gd name="connsiteX8" fmla="*/ 33485 w 47934"/>
                  <a:gd name="connsiteY8" fmla="*/ 47942 h 47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934" h="47942">
                    <a:moveTo>
                      <a:pt x="33485" y="47942"/>
                    </a:moveTo>
                    <a:lnTo>
                      <a:pt x="14450" y="47942"/>
                    </a:lnTo>
                    <a:cubicBezTo>
                      <a:pt x="6467" y="47942"/>
                      <a:pt x="0" y="41475"/>
                      <a:pt x="0" y="33492"/>
                    </a:cubicBezTo>
                    <a:lnTo>
                      <a:pt x="0" y="14457"/>
                    </a:lnTo>
                    <a:cubicBezTo>
                      <a:pt x="0" y="6474"/>
                      <a:pt x="6474" y="0"/>
                      <a:pt x="14450" y="0"/>
                    </a:cubicBezTo>
                    <a:lnTo>
                      <a:pt x="33485" y="0"/>
                    </a:lnTo>
                    <a:cubicBezTo>
                      <a:pt x="41468" y="0"/>
                      <a:pt x="47935" y="6474"/>
                      <a:pt x="47935" y="14457"/>
                    </a:cubicBezTo>
                    <a:lnTo>
                      <a:pt x="47935" y="33492"/>
                    </a:lnTo>
                    <a:cubicBezTo>
                      <a:pt x="47935" y="41475"/>
                      <a:pt x="41468" y="47942"/>
                      <a:pt x="33485" y="47942"/>
                    </a:cubicBezTo>
                    <a:close/>
                  </a:path>
                </a:pathLst>
              </a:custGeom>
              <a:noFill/>
              <a:ln w="746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30" name="Рисунок 506">
                <a:extLst>
                  <a:ext uri="{FF2B5EF4-FFF2-40B4-BE49-F238E27FC236}">
                    <a16:creationId xmlns:a16="http://schemas.microsoft.com/office/drawing/2014/main" id="{90A4F113-7FEB-4CF8-B80F-B8799EC90111}"/>
                  </a:ext>
                </a:extLst>
              </p:cNvPr>
              <p:cNvGrpSpPr/>
              <p:nvPr/>
            </p:nvGrpSpPr>
            <p:grpSpPr>
              <a:xfrm>
                <a:off x="8293921" y="940645"/>
                <a:ext cx="66768" cy="33186"/>
                <a:chOff x="8293921" y="940645"/>
                <a:chExt cx="66768" cy="33186"/>
              </a:xfrm>
              <a:solidFill>
                <a:srgbClr val="000000">
                  <a:alpha val="60000"/>
                </a:srgbClr>
              </a:solidFill>
            </p:grpSpPr>
            <p:sp>
              <p:nvSpPr>
                <p:cNvPr id="431" name="Полилиния: фигура 430">
                  <a:extLst>
                    <a:ext uri="{FF2B5EF4-FFF2-40B4-BE49-F238E27FC236}">
                      <a16:creationId xmlns:a16="http://schemas.microsoft.com/office/drawing/2014/main" id="{D6CA59E2-6E83-4CE7-A3AB-920F6863C60B}"/>
                    </a:ext>
                  </a:extLst>
                </p:cNvPr>
                <p:cNvSpPr/>
                <p:nvPr/>
              </p:nvSpPr>
              <p:spPr>
                <a:xfrm>
                  <a:off x="8293921" y="940645"/>
                  <a:ext cx="33186" cy="33186"/>
                </a:xfrm>
                <a:custGeom>
                  <a:avLst/>
                  <a:gdLst>
                    <a:gd name="connsiteX0" fmla="*/ 33186 w 33186"/>
                    <a:gd name="connsiteY0" fmla="*/ 16593 h 33186"/>
                    <a:gd name="connsiteX1" fmla="*/ 16593 w 33186"/>
                    <a:gd name="connsiteY1" fmla="*/ 33186 h 33186"/>
                    <a:gd name="connsiteX2" fmla="*/ 0 w 33186"/>
                    <a:gd name="connsiteY2" fmla="*/ 16593 h 33186"/>
                    <a:gd name="connsiteX3" fmla="*/ 16593 w 33186"/>
                    <a:gd name="connsiteY3" fmla="*/ 0 h 33186"/>
                    <a:gd name="connsiteX4" fmla="*/ 33186 w 33186"/>
                    <a:gd name="connsiteY4" fmla="*/ 16593 h 33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186" h="33186">
                      <a:moveTo>
                        <a:pt x="33186" y="16593"/>
                      </a:moveTo>
                      <a:cubicBezTo>
                        <a:pt x="33186" y="25756"/>
                        <a:pt x="25756" y="33186"/>
                        <a:pt x="16593" y="33186"/>
                      </a:cubicBezTo>
                      <a:cubicBezTo>
                        <a:pt x="7430" y="33186"/>
                        <a:pt x="0" y="25756"/>
                        <a:pt x="0" y="16593"/>
                      </a:cubicBezTo>
                      <a:cubicBezTo>
                        <a:pt x="0" y="7430"/>
                        <a:pt x="7430" y="0"/>
                        <a:pt x="16593" y="0"/>
                      </a:cubicBezTo>
                      <a:cubicBezTo>
                        <a:pt x="25756" y="7"/>
                        <a:pt x="33186" y="7430"/>
                        <a:pt x="33186" y="16593"/>
                      </a:cubicBez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32" name="Полилиния: фигура 431">
                  <a:extLst>
                    <a:ext uri="{FF2B5EF4-FFF2-40B4-BE49-F238E27FC236}">
                      <a16:creationId xmlns:a16="http://schemas.microsoft.com/office/drawing/2014/main" id="{E1F985A0-9DC9-4DA7-B940-8383CD015442}"/>
                    </a:ext>
                  </a:extLst>
                </p:cNvPr>
                <p:cNvSpPr/>
                <p:nvPr/>
              </p:nvSpPr>
              <p:spPr>
                <a:xfrm>
                  <a:off x="8339428" y="946604"/>
                  <a:ext cx="21260" cy="21260"/>
                </a:xfrm>
                <a:custGeom>
                  <a:avLst/>
                  <a:gdLst>
                    <a:gd name="connsiteX0" fmla="*/ 21260 w 21260"/>
                    <a:gd name="connsiteY0" fmla="*/ 10634 h 21260"/>
                    <a:gd name="connsiteX1" fmla="*/ 10634 w 21260"/>
                    <a:gd name="connsiteY1" fmla="*/ 21260 h 21260"/>
                    <a:gd name="connsiteX2" fmla="*/ 0 w 21260"/>
                    <a:gd name="connsiteY2" fmla="*/ 10634 h 21260"/>
                    <a:gd name="connsiteX3" fmla="*/ 10634 w 21260"/>
                    <a:gd name="connsiteY3" fmla="*/ 0 h 21260"/>
                    <a:gd name="connsiteX4" fmla="*/ 21260 w 21260"/>
                    <a:gd name="connsiteY4" fmla="*/ 10634 h 2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60" h="21260">
                      <a:moveTo>
                        <a:pt x="21260" y="10634"/>
                      </a:moveTo>
                      <a:cubicBezTo>
                        <a:pt x="21260" y="16503"/>
                        <a:pt x="16504" y="21260"/>
                        <a:pt x="10634" y="21260"/>
                      </a:cubicBezTo>
                      <a:cubicBezTo>
                        <a:pt x="4764" y="21260"/>
                        <a:pt x="0" y="16503"/>
                        <a:pt x="0" y="10634"/>
                      </a:cubicBezTo>
                      <a:cubicBezTo>
                        <a:pt x="0" y="4764"/>
                        <a:pt x="4757" y="0"/>
                        <a:pt x="10634" y="0"/>
                      </a:cubicBezTo>
                      <a:cubicBezTo>
                        <a:pt x="16504" y="7"/>
                        <a:pt x="21260" y="4764"/>
                        <a:pt x="21260" y="10634"/>
                      </a:cubicBezTo>
                      <a:close/>
                    </a:path>
                  </a:pathLst>
                </a:custGeom>
                <a:solidFill>
                  <a:srgbClr val="000000">
                    <a:alpha val="6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433" name="Рисунок 506">
                <a:extLst>
                  <a:ext uri="{FF2B5EF4-FFF2-40B4-BE49-F238E27FC236}">
                    <a16:creationId xmlns:a16="http://schemas.microsoft.com/office/drawing/2014/main" id="{847829B6-AE7C-4BC2-A3C7-26B5BA4F0E6F}"/>
                  </a:ext>
                </a:extLst>
              </p:cNvPr>
              <p:cNvGrpSpPr/>
              <p:nvPr/>
            </p:nvGrpSpPr>
            <p:grpSpPr>
              <a:xfrm>
                <a:off x="7807987" y="1184374"/>
                <a:ext cx="1038456" cy="84832"/>
                <a:chOff x="7807987" y="1184374"/>
                <a:chExt cx="1038456" cy="84832"/>
              </a:xfrm>
            </p:grpSpPr>
            <p:sp>
              <p:nvSpPr>
                <p:cNvPr id="434" name="Полилиния: фигура 433">
                  <a:extLst>
                    <a:ext uri="{FF2B5EF4-FFF2-40B4-BE49-F238E27FC236}">
                      <a16:creationId xmlns:a16="http://schemas.microsoft.com/office/drawing/2014/main" id="{4B68565F-32C6-45E3-B3B7-F935549790C5}"/>
                    </a:ext>
                  </a:extLst>
                </p:cNvPr>
                <p:cNvSpPr/>
                <p:nvPr/>
              </p:nvSpPr>
              <p:spPr>
                <a:xfrm>
                  <a:off x="7807987" y="1186778"/>
                  <a:ext cx="40004" cy="80023"/>
                </a:xfrm>
                <a:custGeom>
                  <a:avLst/>
                  <a:gdLst>
                    <a:gd name="connsiteX0" fmla="*/ 40004 w 40004"/>
                    <a:gd name="connsiteY0" fmla="*/ 80023 h 80023"/>
                    <a:gd name="connsiteX1" fmla="*/ 0 w 40004"/>
                    <a:gd name="connsiteY1" fmla="*/ 40012 h 80023"/>
                    <a:gd name="connsiteX2" fmla="*/ 40004 w 40004"/>
                    <a:gd name="connsiteY2" fmla="*/ 0 h 80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004" h="80023">
                      <a:moveTo>
                        <a:pt x="40004" y="80023"/>
                      </a:moveTo>
                      <a:lnTo>
                        <a:pt x="0" y="40012"/>
                      </a:lnTo>
                      <a:lnTo>
                        <a:pt x="40004" y="0"/>
                      </a:lnTo>
                    </a:path>
                  </a:pathLst>
                </a:custGeom>
                <a:noFill/>
                <a:ln w="14935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435" name="Рисунок 506">
                  <a:extLst>
                    <a:ext uri="{FF2B5EF4-FFF2-40B4-BE49-F238E27FC236}">
                      <a16:creationId xmlns:a16="http://schemas.microsoft.com/office/drawing/2014/main" id="{B6F9595D-5696-4804-AB14-02822CF09183}"/>
                    </a:ext>
                  </a:extLst>
                </p:cNvPr>
                <p:cNvGrpSpPr/>
                <p:nvPr/>
              </p:nvGrpSpPr>
              <p:grpSpPr>
                <a:xfrm>
                  <a:off x="8828819" y="1184374"/>
                  <a:ext cx="17623" cy="84832"/>
                  <a:chOff x="8828819" y="1184374"/>
                  <a:chExt cx="17623" cy="84832"/>
                </a:xfrm>
                <a:solidFill>
                  <a:srgbClr val="FFFFFF"/>
                </a:solidFill>
              </p:grpSpPr>
              <p:sp>
                <p:nvSpPr>
                  <p:cNvPr id="436" name="Полилиния: фигура 435">
                    <a:extLst>
                      <a:ext uri="{FF2B5EF4-FFF2-40B4-BE49-F238E27FC236}">
                        <a16:creationId xmlns:a16="http://schemas.microsoft.com/office/drawing/2014/main" id="{8C9C9169-5890-44A1-A367-B570EC9B2660}"/>
                      </a:ext>
                    </a:extLst>
                  </p:cNvPr>
                  <p:cNvSpPr/>
                  <p:nvPr/>
                </p:nvSpPr>
                <p:spPr>
                  <a:xfrm>
                    <a:off x="8828819" y="1184374"/>
                    <a:ext cx="17623" cy="17623"/>
                  </a:xfrm>
                  <a:custGeom>
                    <a:avLst/>
                    <a:gdLst>
                      <a:gd name="connsiteX0" fmla="*/ 17624 w 17623"/>
                      <a:gd name="connsiteY0" fmla="*/ 8812 h 17623"/>
                      <a:gd name="connsiteX1" fmla="*/ 8812 w 17623"/>
                      <a:gd name="connsiteY1" fmla="*/ 17624 h 17623"/>
                      <a:gd name="connsiteX2" fmla="*/ 0 w 17623"/>
                      <a:gd name="connsiteY2" fmla="*/ 8812 h 17623"/>
                      <a:gd name="connsiteX3" fmla="*/ 8812 w 17623"/>
                      <a:gd name="connsiteY3" fmla="*/ 0 h 17623"/>
                      <a:gd name="connsiteX4" fmla="*/ 17624 w 17623"/>
                      <a:gd name="connsiteY4" fmla="*/ 8812 h 1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23" h="17623">
                        <a:moveTo>
                          <a:pt x="17624" y="8812"/>
                        </a:moveTo>
                        <a:cubicBezTo>
                          <a:pt x="17624" y="13681"/>
                          <a:pt x="13681" y="17624"/>
                          <a:pt x="8812" y="17624"/>
                        </a:cubicBezTo>
                        <a:cubicBezTo>
                          <a:pt x="3943" y="17624"/>
                          <a:pt x="0" y="13673"/>
                          <a:pt x="0" y="8812"/>
                        </a:cubicBezTo>
                        <a:cubicBezTo>
                          <a:pt x="0" y="3950"/>
                          <a:pt x="3951" y="0"/>
                          <a:pt x="8812" y="0"/>
                        </a:cubicBezTo>
                        <a:cubicBezTo>
                          <a:pt x="13681" y="-8"/>
                          <a:pt x="17624" y="3943"/>
                          <a:pt x="17624" y="88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37" name="Полилиния: фигура 436">
                    <a:extLst>
                      <a:ext uri="{FF2B5EF4-FFF2-40B4-BE49-F238E27FC236}">
                        <a16:creationId xmlns:a16="http://schemas.microsoft.com/office/drawing/2014/main" id="{2493B520-5CA7-4CD9-9C56-5E153F8AF12A}"/>
                      </a:ext>
                    </a:extLst>
                  </p:cNvPr>
                  <p:cNvSpPr/>
                  <p:nvPr/>
                </p:nvSpPr>
                <p:spPr>
                  <a:xfrm>
                    <a:off x="8828819" y="1217978"/>
                    <a:ext cx="17623" cy="17623"/>
                  </a:xfrm>
                  <a:custGeom>
                    <a:avLst/>
                    <a:gdLst>
                      <a:gd name="connsiteX0" fmla="*/ 17624 w 17623"/>
                      <a:gd name="connsiteY0" fmla="*/ 8812 h 17623"/>
                      <a:gd name="connsiteX1" fmla="*/ 8812 w 17623"/>
                      <a:gd name="connsiteY1" fmla="*/ 17624 h 17623"/>
                      <a:gd name="connsiteX2" fmla="*/ 0 w 17623"/>
                      <a:gd name="connsiteY2" fmla="*/ 8812 h 17623"/>
                      <a:gd name="connsiteX3" fmla="*/ 8812 w 17623"/>
                      <a:gd name="connsiteY3" fmla="*/ 0 h 17623"/>
                      <a:gd name="connsiteX4" fmla="*/ 17624 w 17623"/>
                      <a:gd name="connsiteY4" fmla="*/ 8812 h 1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23" h="17623">
                        <a:moveTo>
                          <a:pt x="17624" y="8812"/>
                        </a:moveTo>
                        <a:cubicBezTo>
                          <a:pt x="17624" y="13681"/>
                          <a:pt x="13681" y="17624"/>
                          <a:pt x="8812" y="17624"/>
                        </a:cubicBezTo>
                        <a:cubicBezTo>
                          <a:pt x="3943" y="17624"/>
                          <a:pt x="0" y="13673"/>
                          <a:pt x="0" y="8812"/>
                        </a:cubicBezTo>
                        <a:cubicBezTo>
                          <a:pt x="0" y="3950"/>
                          <a:pt x="3951" y="0"/>
                          <a:pt x="8812" y="0"/>
                        </a:cubicBezTo>
                        <a:cubicBezTo>
                          <a:pt x="13681" y="-8"/>
                          <a:pt x="17624" y="3943"/>
                          <a:pt x="17624" y="88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38" name="Полилиния: фигура 437">
                    <a:extLst>
                      <a:ext uri="{FF2B5EF4-FFF2-40B4-BE49-F238E27FC236}">
                        <a16:creationId xmlns:a16="http://schemas.microsoft.com/office/drawing/2014/main" id="{91D2A7FE-2272-434E-AE81-10C7CA9B6541}"/>
                      </a:ext>
                    </a:extLst>
                  </p:cNvPr>
                  <p:cNvSpPr/>
                  <p:nvPr/>
                </p:nvSpPr>
                <p:spPr>
                  <a:xfrm>
                    <a:off x="8828819" y="1251582"/>
                    <a:ext cx="17623" cy="17623"/>
                  </a:xfrm>
                  <a:custGeom>
                    <a:avLst/>
                    <a:gdLst>
                      <a:gd name="connsiteX0" fmla="*/ 17624 w 17623"/>
                      <a:gd name="connsiteY0" fmla="*/ 8812 h 17623"/>
                      <a:gd name="connsiteX1" fmla="*/ 8812 w 17623"/>
                      <a:gd name="connsiteY1" fmla="*/ 17624 h 17623"/>
                      <a:gd name="connsiteX2" fmla="*/ 0 w 17623"/>
                      <a:gd name="connsiteY2" fmla="*/ 8812 h 17623"/>
                      <a:gd name="connsiteX3" fmla="*/ 8812 w 17623"/>
                      <a:gd name="connsiteY3" fmla="*/ 0 h 17623"/>
                      <a:gd name="connsiteX4" fmla="*/ 17624 w 17623"/>
                      <a:gd name="connsiteY4" fmla="*/ 8812 h 176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23" h="17623">
                        <a:moveTo>
                          <a:pt x="17624" y="8812"/>
                        </a:moveTo>
                        <a:cubicBezTo>
                          <a:pt x="17624" y="13681"/>
                          <a:pt x="13681" y="17624"/>
                          <a:pt x="8812" y="17624"/>
                        </a:cubicBezTo>
                        <a:cubicBezTo>
                          <a:pt x="3943" y="17624"/>
                          <a:pt x="0" y="13673"/>
                          <a:pt x="0" y="8812"/>
                        </a:cubicBezTo>
                        <a:cubicBezTo>
                          <a:pt x="0" y="3950"/>
                          <a:pt x="3951" y="0"/>
                          <a:pt x="8812" y="0"/>
                        </a:cubicBezTo>
                        <a:cubicBezTo>
                          <a:pt x="13681" y="-8"/>
                          <a:pt x="17624" y="3943"/>
                          <a:pt x="17624" y="88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439" name="Рисунок 506">
                <a:extLst>
                  <a:ext uri="{FF2B5EF4-FFF2-40B4-BE49-F238E27FC236}">
                    <a16:creationId xmlns:a16="http://schemas.microsoft.com/office/drawing/2014/main" id="{51464FC9-340B-4760-A536-559A0F4B9623}"/>
                  </a:ext>
                </a:extLst>
              </p:cNvPr>
              <p:cNvGrpSpPr/>
              <p:nvPr/>
            </p:nvGrpSpPr>
            <p:grpSpPr>
              <a:xfrm>
                <a:off x="7919501" y="1466734"/>
                <a:ext cx="806855" cy="806853"/>
                <a:chOff x="7919501" y="1466734"/>
                <a:chExt cx="806855" cy="806853"/>
              </a:xfrm>
            </p:grpSpPr>
            <p:sp>
              <p:nvSpPr>
                <p:cNvPr id="447" name="Полилиния: фигура 446">
                  <a:extLst>
                    <a:ext uri="{FF2B5EF4-FFF2-40B4-BE49-F238E27FC236}">
                      <a16:creationId xmlns:a16="http://schemas.microsoft.com/office/drawing/2014/main" id="{7B6AA549-DB3F-454F-882D-6CFC04E5C836}"/>
                    </a:ext>
                  </a:extLst>
                </p:cNvPr>
                <p:cNvSpPr/>
                <p:nvPr/>
              </p:nvSpPr>
              <p:spPr>
                <a:xfrm>
                  <a:off x="7919501" y="1466762"/>
                  <a:ext cx="706848" cy="806825"/>
                </a:xfrm>
                <a:custGeom>
                  <a:avLst/>
                  <a:gdLst>
                    <a:gd name="connsiteX0" fmla="*/ 403432 w 706848"/>
                    <a:gd name="connsiteY0" fmla="*/ 403401 h 806825"/>
                    <a:gd name="connsiteX1" fmla="*/ 398488 w 706848"/>
                    <a:gd name="connsiteY1" fmla="*/ 0 h 806825"/>
                    <a:gd name="connsiteX2" fmla="*/ 30 w 706848"/>
                    <a:gd name="connsiteY2" fmla="*/ 408337 h 806825"/>
                    <a:gd name="connsiteX3" fmla="*/ 408368 w 706848"/>
                    <a:gd name="connsiteY3" fmla="*/ 806795 h 806825"/>
                    <a:gd name="connsiteX4" fmla="*/ 706849 w 706848"/>
                    <a:gd name="connsiteY4" fmla="*/ 669271 h 806825"/>
                    <a:gd name="connsiteX5" fmla="*/ 403432 w 706848"/>
                    <a:gd name="connsiteY5" fmla="*/ 403401 h 80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6848" h="806825">
                      <a:moveTo>
                        <a:pt x="403432" y="403401"/>
                      </a:moveTo>
                      <a:lnTo>
                        <a:pt x="398488" y="0"/>
                      </a:lnTo>
                      <a:cubicBezTo>
                        <a:pt x="177192" y="2711"/>
                        <a:pt x="-2681" y="187042"/>
                        <a:pt x="30" y="408337"/>
                      </a:cubicBezTo>
                      <a:cubicBezTo>
                        <a:pt x="2741" y="629633"/>
                        <a:pt x="187072" y="809506"/>
                        <a:pt x="408368" y="806795"/>
                      </a:cubicBezTo>
                      <a:cubicBezTo>
                        <a:pt x="522817" y="805391"/>
                        <a:pt x="631418" y="755351"/>
                        <a:pt x="706849" y="669271"/>
                      </a:cubicBezTo>
                      <a:lnTo>
                        <a:pt x="403432" y="403401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2" name="Полилиния: фигура 511">
                  <a:extLst>
                    <a:ext uri="{FF2B5EF4-FFF2-40B4-BE49-F238E27FC236}">
                      <a16:creationId xmlns:a16="http://schemas.microsoft.com/office/drawing/2014/main" id="{8898BFBD-FE60-4B15-AB84-8F709A1CD374}"/>
                    </a:ext>
                  </a:extLst>
                </p:cNvPr>
                <p:cNvSpPr/>
                <p:nvPr/>
              </p:nvSpPr>
              <p:spPr>
                <a:xfrm>
                  <a:off x="7925572" y="1466734"/>
                  <a:ext cx="400444" cy="403429"/>
                </a:xfrm>
                <a:custGeom>
                  <a:avLst/>
                  <a:gdLst>
                    <a:gd name="connsiteX0" fmla="*/ 397360 w 400444"/>
                    <a:gd name="connsiteY0" fmla="*/ 403429 h 403429"/>
                    <a:gd name="connsiteX1" fmla="*/ 400444 w 400444"/>
                    <a:gd name="connsiteY1" fmla="*/ 13 h 403429"/>
                    <a:gd name="connsiteX2" fmla="*/ 392424 w 400444"/>
                    <a:gd name="connsiteY2" fmla="*/ 28 h 403429"/>
                    <a:gd name="connsiteX3" fmla="*/ 0 w 400444"/>
                    <a:gd name="connsiteY3" fmla="*/ 333726 h 403429"/>
                    <a:gd name="connsiteX4" fmla="*/ 397360 w 400444"/>
                    <a:gd name="connsiteY4" fmla="*/ 403429 h 403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444" h="403429">
                      <a:moveTo>
                        <a:pt x="397360" y="403429"/>
                      </a:moveTo>
                      <a:lnTo>
                        <a:pt x="400444" y="13"/>
                      </a:lnTo>
                      <a:cubicBezTo>
                        <a:pt x="397771" y="-9"/>
                        <a:pt x="395097" y="-2"/>
                        <a:pt x="392424" y="28"/>
                      </a:cubicBezTo>
                      <a:cubicBezTo>
                        <a:pt x="199147" y="2395"/>
                        <a:pt x="33395" y="143347"/>
                        <a:pt x="0" y="333726"/>
                      </a:cubicBezTo>
                      <a:lnTo>
                        <a:pt x="397360" y="40342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3" name="Полилиния: фигура 512">
                  <a:extLst>
                    <a:ext uri="{FF2B5EF4-FFF2-40B4-BE49-F238E27FC236}">
                      <a16:creationId xmlns:a16="http://schemas.microsoft.com/office/drawing/2014/main" id="{AEB76C91-3F10-45A1-91DF-064F9DF579CA}"/>
                    </a:ext>
                  </a:extLst>
                </p:cNvPr>
                <p:cNvSpPr/>
                <p:nvPr/>
              </p:nvSpPr>
              <p:spPr>
                <a:xfrm>
                  <a:off x="8322932" y="1869558"/>
                  <a:ext cx="403423" cy="270186"/>
                </a:xfrm>
                <a:custGeom>
                  <a:avLst/>
                  <a:gdLst>
                    <a:gd name="connsiteX0" fmla="*/ 0 w 403423"/>
                    <a:gd name="connsiteY0" fmla="*/ 605 h 270186"/>
                    <a:gd name="connsiteX1" fmla="*/ 300132 w 403423"/>
                    <a:gd name="connsiteY1" fmla="*/ 270186 h 270186"/>
                    <a:gd name="connsiteX2" fmla="*/ 403424 w 403423"/>
                    <a:gd name="connsiteY2" fmla="*/ 605 h 270186"/>
                    <a:gd name="connsiteX3" fmla="*/ 403424 w 403423"/>
                    <a:gd name="connsiteY3" fmla="*/ 0 h 270186"/>
                    <a:gd name="connsiteX4" fmla="*/ 0 w 403423"/>
                    <a:gd name="connsiteY4" fmla="*/ 605 h 270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423" h="270186">
                      <a:moveTo>
                        <a:pt x="0" y="605"/>
                      </a:moveTo>
                      <a:lnTo>
                        <a:pt x="300132" y="270186"/>
                      </a:lnTo>
                      <a:cubicBezTo>
                        <a:pt x="366616" y="196167"/>
                        <a:pt x="403424" y="100104"/>
                        <a:pt x="403424" y="605"/>
                      </a:cubicBezTo>
                      <a:cubicBezTo>
                        <a:pt x="403424" y="403"/>
                        <a:pt x="403424" y="202"/>
                        <a:pt x="403424" y="0"/>
                      </a:cubicBez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4" name="Полилиния: фигура 513">
                  <a:extLst>
                    <a:ext uri="{FF2B5EF4-FFF2-40B4-BE49-F238E27FC236}">
                      <a16:creationId xmlns:a16="http://schemas.microsoft.com/office/drawing/2014/main" id="{B95DEA66-C87D-4AFA-90B0-00FF561C152D}"/>
                    </a:ext>
                  </a:extLst>
                </p:cNvPr>
                <p:cNvSpPr/>
                <p:nvPr/>
              </p:nvSpPr>
              <p:spPr>
                <a:xfrm>
                  <a:off x="8322932" y="1468181"/>
                  <a:ext cx="144819" cy="401982"/>
                </a:xfrm>
                <a:custGeom>
                  <a:avLst/>
                  <a:gdLst>
                    <a:gd name="connsiteX0" fmla="*/ 0 w 144819"/>
                    <a:gd name="connsiteY0" fmla="*/ 401982 h 401982"/>
                    <a:gd name="connsiteX1" fmla="*/ 144820 w 144819"/>
                    <a:gd name="connsiteY1" fmla="*/ 25442 h 401982"/>
                    <a:gd name="connsiteX2" fmla="*/ 90366 w 144819"/>
                    <a:gd name="connsiteY2" fmla="*/ 8804 h 401982"/>
                    <a:gd name="connsiteX3" fmla="*/ 34112 w 144819"/>
                    <a:gd name="connsiteY3" fmla="*/ 0 h 401982"/>
                    <a:gd name="connsiteX4" fmla="*/ 0 w 144819"/>
                    <a:gd name="connsiteY4" fmla="*/ 401982 h 401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819" h="401982">
                      <a:moveTo>
                        <a:pt x="0" y="401982"/>
                      </a:moveTo>
                      <a:lnTo>
                        <a:pt x="144820" y="25442"/>
                      </a:lnTo>
                      <a:cubicBezTo>
                        <a:pt x="127084" y="18624"/>
                        <a:pt x="108885" y="13061"/>
                        <a:pt x="90366" y="8804"/>
                      </a:cubicBezTo>
                      <a:cubicBezTo>
                        <a:pt x="71846" y="4548"/>
                        <a:pt x="53050" y="1606"/>
                        <a:pt x="34112" y="0"/>
                      </a:cubicBezTo>
                      <a:lnTo>
                        <a:pt x="0" y="40198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5" name="Полилиния: фигура 514">
                  <a:extLst>
                    <a:ext uri="{FF2B5EF4-FFF2-40B4-BE49-F238E27FC236}">
                      <a16:creationId xmlns:a16="http://schemas.microsoft.com/office/drawing/2014/main" id="{9DD34744-20E8-48DE-B65D-C8BA287D60B4}"/>
                    </a:ext>
                  </a:extLst>
                </p:cNvPr>
                <p:cNvSpPr/>
                <p:nvPr/>
              </p:nvSpPr>
              <p:spPr>
                <a:xfrm>
                  <a:off x="7925572" y="1466734"/>
                  <a:ext cx="400444" cy="403429"/>
                </a:xfrm>
                <a:custGeom>
                  <a:avLst/>
                  <a:gdLst>
                    <a:gd name="connsiteX0" fmla="*/ 397360 w 400444"/>
                    <a:gd name="connsiteY0" fmla="*/ 403429 h 403429"/>
                    <a:gd name="connsiteX1" fmla="*/ 400444 w 400444"/>
                    <a:gd name="connsiteY1" fmla="*/ 13 h 403429"/>
                    <a:gd name="connsiteX2" fmla="*/ 392424 w 400444"/>
                    <a:gd name="connsiteY2" fmla="*/ 28 h 403429"/>
                    <a:gd name="connsiteX3" fmla="*/ 0 w 400444"/>
                    <a:gd name="connsiteY3" fmla="*/ 333726 h 403429"/>
                    <a:gd name="connsiteX4" fmla="*/ 397360 w 400444"/>
                    <a:gd name="connsiteY4" fmla="*/ 403429 h 403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444" h="403429">
                      <a:moveTo>
                        <a:pt x="397360" y="403429"/>
                      </a:moveTo>
                      <a:lnTo>
                        <a:pt x="400444" y="13"/>
                      </a:lnTo>
                      <a:cubicBezTo>
                        <a:pt x="397771" y="-9"/>
                        <a:pt x="395097" y="-2"/>
                        <a:pt x="392424" y="28"/>
                      </a:cubicBezTo>
                      <a:cubicBezTo>
                        <a:pt x="199147" y="2395"/>
                        <a:pt x="33395" y="143347"/>
                        <a:pt x="0" y="333726"/>
                      </a:cubicBezTo>
                      <a:lnTo>
                        <a:pt x="397360" y="403429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6" name="Полилиния: фигура 515">
                  <a:extLst>
                    <a:ext uri="{FF2B5EF4-FFF2-40B4-BE49-F238E27FC236}">
                      <a16:creationId xmlns:a16="http://schemas.microsoft.com/office/drawing/2014/main" id="{35A35722-8923-4753-A107-5EB0CFC7A610}"/>
                    </a:ext>
                  </a:extLst>
                </p:cNvPr>
                <p:cNvSpPr/>
                <p:nvPr/>
              </p:nvSpPr>
              <p:spPr>
                <a:xfrm>
                  <a:off x="8322932" y="1869558"/>
                  <a:ext cx="403423" cy="270186"/>
                </a:xfrm>
                <a:custGeom>
                  <a:avLst/>
                  <a:gdLst>
                    <a:gd name="connsiteX0" fmla="*/ 0 w 403423"/>
                    <a:gd name="connsiteY0" fmla="*/ 605 h 270186"/>
                    <a:gd name="connsiteX1" fmla="*/ 300132 w 403423"/>
                    <a:gd name="connsiteY1" fmla="*/ 270186 h 270186"/>
                    <a:gd name="connsiteX2" fmla="*/ 403424 w 403423"/>
                    <a:gd name="connsiteY2" fmla="*/ 605 h 270186"/>
                    <a:gd name="connsiteX3" fmla="*/ 403424 w 403423"/>
                    <a:gd name="connsiteY3" fmla="*/ 0 h 270186"/>
                    <a:gd name="connsiteX4" fmla="*/ 0 w 403423"/>
                    <a:gd name="connsiteY4" fmla="*/ 605 h 270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423" h="270186">
                      <a:moveTo>
                        <a:pt x="0" y="605"/>
                      </a:moveTo>
                      <a:lnTo>
                        <a:pt x="300132" y="270186"/>
                      </a:lnTo>
                      <a:cubicBezTo>
                        <a:pt x="366616" y="196167"/>
                        <a:pt x="403424" y="100104"/>
                        <a:pt x="403424" y="605"/>
                      </a:cubicBezTo>
                      <a:cubicBezTo>
                        <a:pt x="403424" y="403"/>
                        <a:pt x="403424" y="202"/>
                        <a:pt x="403424" y="0"/>
                      </a:cubicBez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17" name="Полилиния: фигура 516">
                  <a:extLst>
                    <a:ext uri="{FF2B5EF4-FFF2-40B4-BE49-F238E27FC236}">
                      <a16:creationId xmlns:a16="http://schemas.microsoft.com/office/drawing/2014/main" id="{B5208291-DD63-4E39-8A8C-F9651C0562D6}"/>
                    </a:ext>
                  </a:extLst>
                </p:cNvPr>
                <p:cNvSpPr/>
                <p:nvPr/>
              </p:nvSpPr>
              <p:spPr>
                <a:xfrm>
                  <a:off x="8322932" y="1468181"/>
                  <a:ext cx="144819" cy="401982"/>
                </a:xfrm>
                <a:custGeom>
                  <a:avLst/>
                  <a:gdLst>
                    <a:gd name="connsiteX0" fmla="*/ 0 w 144819"/>
                    <a:gd name="connsiteY0" fmla="*/ 401982 h 401982"/>
                    <a:gd name="connsiteX1" fmla="*/ 144820 w 144819"/>
                    <a:gd name="connsiteY1" fmla="*/ 25442 h 401982"/>
                    <a:gd name="connsiteX2" fmla="*/ 90366 w 144819"/>
                    <a:gd name="connsiteY2" fmla="*/ 8804 h 401982"/>
                    <a:gd name="connsiteX3" fmla="*/ 34112 w 144819"/>
                    <a:gd name="connsiteY3" fmla="*/ 0 h 401982"/>
                    <a:gd name="connsiteX4" fmla="*/ 0 w 144819"/>
                    <a:gd name="connsiteY4" fmla="*/ 401982 h 401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819" h="401982">
                      <a:moveTo>
                        <a:pt x="0" y="401982"/>
                      </a:moveTo>
                      <a:lnTo>
                        <a:pt x="144820" y="25442"/>
                      </a:lnTo>
                      <a:cubicBezTo>
                        <a:pt x="127084" y="18624"/>
                        <a:pt x="108885" y="13061"/>
                        <a:pt x="90366" y="8804"/>
                      </a:cubicBezTo>
                      <a:cubicBezTo>
                        <a:pt x="71846" y="4548"/>
                        <a:pt x="53050" y="1606"/>
                        <a:pt x="34112" y="0"/>
                      </a:cubicBezTo>
                      <a:lnTo>
                        <a:pt x="0" y="401982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18" name="Полилиния: фигура 517">
                <a:extLst>
                  <a:ext uri="{FF2B5EF4-FFF2-40B4-BE49-F238E27FC236}">
                    <a16:creationId xmlns:a16="http://schemas.microsoft.com/office/drawing/2014/main" id="{69FB71F5-5C47-4337-981F-F14C6DD75381}"/>
                  </a:ext>
                </a:extLst>
              </p:cNvPr>
              <p:cNvSpPr/>
              <p:nvPr/>
            </p:nvSpPr>
            <p:spPr>
              <a:xfrm>
                <a:off x="7722856" y="954348"/>
                <a:ext cx="1143667" cy="1143667"/>
              </a:xfrm>
              <a:custGeom>
                <a:avLst/>
                <a:gdLst>
                  <a:gd name="connsiteX0" fmla="*/ 1143668 w 1143667"/>
                  <a:gd name="connsiteY0" fmla="*/ 0 h 1143667"/>
                  <a:gd name="connsiteX1" fmla="*/ 0 w 1143667"/>
                  <a:gd name="connsiteY1" fmla="*/ 1143667 h 1143667"/>
                  <a:gd name="connsiteX2" fmla="*/ 0 w 1143667"/>
                  <a:gd name="connsiteY2" fmla="*/ 26659 h 1143667"/>
                  <a:gd name="connsiteX3" fmla="*/ 24643 w 1143667"/>
                  <a:gd name="connsiteY3" fmla="*/ 0 h 1143667"/>
                  <a:gd name="connsiteX4" fmla="*/ 311624 w 1143667"/>
                  <a:gd name="connsiteY4" fmla="*/ 0 h 1143667"/>
                  <a:gd name="connsiteX5" fmla="*/ 330144 w 1143667"/>
                  <a:gd name="connsiteY5" fmla="*/ 12919 h 1143667"/>
                  <a:gd name="connsiteX6" fmla="*/ 342017 w 1143667"/>
                  <a:gd name="connsiteY6" fmla="*/ 42192 h 1143667"/>
                  <a:gd name="connsiteX7" fmla="*/ 360463 w 1143667"/>
                  <a:gd name="connsiteY7" fmla="*/ 54962 h 1143667"/>
                  <a:gd name="connsiteX8" fmla="*/ 849070 w 1143667"/>
                  <a:gd name="connsiteY8" fmla="*/ 54962 h 1143667"/>
                  <a:gd name="connsiteX9" fmla="*/ 867515 w 1143667"/>
                  <a:gd name="connsiteY9" fmla="*/ 42416 h 1143667"/>
                  <a:gd name="connsiteX10" fmla="*/ 879388 w 1143667"/>
                  <a:gd name="connsiteY10" fmla="*/ 12994 h 1143667"/>
                  <a:gd name="connsiteX11" fmla="*/ 897908 w 1143667"/>
                  <a:gd name="connsiteY11" fmla="*/ 0 h 1143667"/>
                  <a:gd name="connsiteX12" fmla="*/ 1143668 w 1143667"/>
                  <a:gd name="connsiteY12" fmla="*/ 0 h 114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3667" h="1143667">
                    <a:moveTo>
                      <a:pt x="1143668" y="0"/>
                    </a:moveTo>
                    <a:lnTo>
                      <a:pt x="0" y="1143667"/>
                    </a:lnTo>
                    <a:lnTo>
                      <a:pt x="0" y="26659"/>
                    </a:lnTo>
                    <a:cubicBezTo>
                      <a:pt x="0" y="12471"/>
                      <a:pt x="10455" y="0"/>
                      <a:pt x="24643" y="0"/>
                    </a:cubicBezTo>
                    <a:lnTo>
                      <a:pt x="311624" y="0"/>
                    </a:lnTo>
                    <a:cubicBezTo>
                      <a:pt x="319764" y="0"/>
                      <a:pt x="327082" y="5302"/>
                      <a:pt x="330144" y="12919"/>
                    </a:cubicBezTo>
                    <a:lnTo>
                      <a:pt x="342017" y="42192"/>
                    </a:lnTo>
                    <a:cubicBezTo>
                      <a:pt x="345005" y="49734"/>
                      <a:pt x="352397" y="54962"/>
                      <a:pt x="360463" y="54962"/>
                    </a:cubicBezTo>
                    <a:lnTo>
                      <a:pt x="849070" y="54962"/>
                    </a:lnTo>
                    <a:cubicBezTo>
                      <a:pt x="857135" y="54962"/>
                      <a:pt x="864528" y="49958"/>
                      <a:pt x="867515" y="42416"/>
                    </a:cubicBezTo>
                    <a:lnTo>
                      <a:pt x="879388" y="12994"/>
                    </a:lnTo>
                    <a:cubicBezTo>
                      <a:pt x="882450" y="5377"/>
                      <a:pt x="889768" y="0"/>
                      <a:pt x="897908" y="0"/>
                    </a:cubicBezTo>
                    <a:lnTo>
                      <a:pt x="1143668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9" name="Полилиния: фигура 518">
                <a:extLst>
                  <a:ext uri="{FF2B5EF4-FFF2-40B4-BE49-F238E27FC236}">
                    <a16:creationId xmlns:a16="http://schemas.microsoft.com/office/drawing/2014/main" id="{9892DF3A-7B7C-415A-943A-A9993470FCC2}"/>
                  </a:ext>
                </a:extLst>
              </p:cNvPr>
              <p:cNvSpPr/>
              <p:nvPr/>
            </p:nvSpPr>
            <p:spPr>
              <a:xfrm>
                <a:off x="7722856" y="1166354"/>
                <a:ext cx="1208934" cy="1302727"/>
              </a:xfrm>
              <a:custGeom>
                <a:avLst/>
                <a:gdLst>
                  <a:gd name="connsiteX0" fmla="*/ 1208935 w 1208934"/>
                  <a:gd name="connsiteY0" fmla="*/ 0 h 1302727"/>
                  <a:gd name="connsiteX1" fmla="*/ 1208935 w 1208934"/>
                  <a:gd name="connsiteY1" fmla="*/ 93868 h 1302727"/>
                  <a:gd name="connsiteX2" fmla="*/ 0 w 1208934"/>
                  <a:gd name="connsiteY2" fmla="*/ 1302728 h 1302727"/>
                  <a:gd name="connsiteX3" fmla="*/ 0 w 1208934"/>
                  <a:gd name="connsiteY3" fmla="*/ 1208935 h 130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8934" h="1302727">
                    <a:moveTo>
                      <a:pt x="1208935" y="0"/>
                    </a:moveTo>
                    <a:lnTo>
                      <a:pt x="1208935" y="93868"/>
                    </a:lnTo>
                    <a:lnTo>
                      <a:pt x="0" y="1302728"/>
                    </a:lnTo>
                    <a:lnTo>
                      <a:pt x="0" y="1208935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0" name="Полилиния: фигура 519">
                <a:extLst>
                  <a:ext uri="{FF2B5EF4-FFF2-40B4-BE49-F238E27FC236}">
                    <a16:creationId xmlns:a16="http://schemas.microsoft.com/office/drawing/2014/main" id="{8C94F1E0-A946-48F3-8444-16F78853CEFE}"/>
                  </a:ext>
                </a:extLst>
              </p:cNvPr>
              <p:cNvSpPr/>
              <p:nvPr/>
            </p:nvSpPr>
            <p:spPr>
              <a:xfrm>
                <a:off x="8627851" y="2384272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21" name="Рисунок 506">
                <a:extLst>
                  <a:ext uri="{FF2B5EF4-FFF2-40B4-BE49-F238E27FC236}">
                    <a16:creationId xmlns:a16="http://schemas.microsoft.com/office/drawing/2014/main" id="{15C7D899-0A71-4B72-B768-C43E15AE97F0}"/>
                  </a:ext>
                </a:extLst>
              </p:cNvPr>
              <p:cNvGrpSpPr/>
              <p:nvPr/>
            </p:nvGrpSpPr>
            <p:grpSpPr>
              <a:xfrm>
                <a:off x="7844444" y="2553100"/>
                <a:ext cx="432793" cy="56081"/>
                <a:chOff x="7844444" y="2553100"/>
                <a:chExt cx="432793" cy="56081"/>
              </a:xfrm>
              <a:solidFill>
                <a:srgbClr val="000000">
                  <a:alpha val="30000"/>
                </a:srgbClr>
              </a:solidFill>
            </p:grpSpPr>
            <p:sp>
              <p:nvSpPr>
                <p:cNvPr id="522" name="Полилиния: фигура 521">
                  <a:extLst>
                    <a:ext uri="{FF2B5EF4-FFF2-40B4-BE49-F238E27FC236}">
                      <a16:creationId xmlns:a16="http://schemas.microsoft.com/office/drawing/2014/main" id="{933B7C30-0390-4725-9DE5-D7729D1CF061}"/>
                    </a:ext>
                  </a:extLst>
                </p:cNvPr>
                <p:cNvSpPr/>
                <p:nvPr/>
              </p:nvSpPr>
              <p:spPr>
                <a:xfrm>
                  <a:off x="7844444" y="2553100"/>
                  <a:ext cx="208765" cy="17728"/>
                </a:xfrm>
                <a:custGeom>
                  <a:avLst/>
                  <a:gdLst>
                    <a:gd name="connsiteX0" fmla="*/ 199901 w 208765"/>
                    <a:gd name="connsiteY0" fmla="*/ 17728 h 17728"/>
                    <a:gd name="connsiteX1" fmla="*/ 8864 w 208765"/>
                    <a:gd name="connsiteY1" fmla="*/ 17728 h 17728"/>
                    <a:gd name="connsiteX2" fmla="*/ 0 w 208765"/>
                    <a:gd name="connsiteY2" fmla="*/ 8864 h 17728"/>
                    <a:gd name="connsiteX3" fmla="*/ 0 w 208765"/>
                    <a:gd name="connsiteY3" fmla="*/ 8864 h 17728"/>
                    <a:gd name="connsiteX4" fmla="*/ 8864 w 208765"/>
                    <a:gd name="connsiteY4" fmla="*/ 0 h 17728"/>
                    <a:gd name="connsiteX5" fmla="*/ 199901 w 208765"/>
                    <a:gd name="connsiteY5" fmla="*/ 0 h 17728"/>
                    <a:gd name="connsiteX6" fmla="*/ 208765 w 208765"/>
                    <a:gd name="connsiteY6" fmla="*/ 8864 h 17728"/>
                    <a:gd name="connsiteX7" fmla="*/ 208765 w 208765"/>
                    <a:gd name="connsiteY7" fmla="*/ 8864 h 17728"/>
                    <a:gd name="connsiteX8" fmla="*/ 199901 w 208765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65" h="17728">
                      <a:moveTo>
                        <a:pt x="199901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199901" y="0"/>
                      </a:lnTo>
                      <a:cubicBezTo>
                        <a:pt x="204800" y="0"/>
                        <a:pt x="208765" y="3965"/>
                        <a:pt x="208765" y="8864"/>
                      </a:cubicBezTo>
                      <a:lnTo>
                        <a:pt x="208765" y="8864"/>
                      </a:lnTo>
                      <a:cubicBezTo>
                        <a:pt x="208765" y="13763"/>
                        <a:pt x="204800" y="17728"/>
                        <a:pt x="199901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23" name="Полилиния: фигура 522">
                  <a:extLst>
                    <a:ext uri="{FF2B5EF4-FFF2-40B4-BE49-F238E27FC236}">
                      <a16:creationId xmlns:a16="http://schemas.microsoft.com/office/drawing/2014/main" id="{6C645035-5E52-4AB0-886C-0FF4C818499E}"/>
                    </a:ext>
                  </a:extLst>
                </p:cNvPr>
                <p:cNvSpPr/>
                <p:nvPr/>
              </p:nvSpPr>
              <p:spPr>
                <a:xfrm>
                  <a:off x="7844444" y="2591454"/>
                  <a:ext cx="432793" cy="17728"/>
                </a:xfrm>
                <a:custGeom>
                  <a:avLst/>
                  <a:gdLst>
                    <a:gd name="connsiteX0" fmla="*/ 423930 w 432793"/>
                    <a:gd name="connsiteY0" fmla="*/ 17728 h 17728"/>
                    <a:gd name="connsiteX1" fmla="*/ 8864 w 432793"/>
                    <a:gd name="connsiteY1" fmla="*/ 17728 h 17728"/>
                    <a:gd name="connsiteX2" fmla="*/ 0 w 432793"/>
                    <a:gd name="connsiteY2" fmla="*/ 8864 h 17728"/>
                    <a:gd name="connsiteX3" fmla="*/ 0 w 432793"/>
                    <a:gd name="connsiteY3" fmla="*/ 8864 h 17728"/>
                    <a:gd name="connsiteX4" fmla="*/ 8864 w 432793"/>
                    <a:gd name="connsiteY4" fmla="*/ 0 h 17728"/>
                    <a:gd name="connsiteX5" fmla="*/ 423930 w 432793"/>
                    <a:gd name="connsiteY5" fmla="*/ 0 h 17728"/>
                    <a:gd name="connsiteX6" fmla="*/ 432794 w 432793"/>
                    <a:gd name="connsiteY6" fmla="*/ 8864 h 17728"/>
                    <a:gd name="connsiteX7" fmla="*/ 432794 w 432793"/>
                    <a:gd name="connsiteY7" fmla="*/ 8864 h 17728"/>
                    <a:gd name="connsiteX8" fmla="*/ 423930 w 432793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2793" h="17728">
                      <a:moveTo>
                        <a:pt x="423930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423930" y="0"/>
                      </a:lnTo>
                      <a:cubicBezTo>
                        <a:pt x="428821" y="0"/>
                        <a:pt x="432794" y="3965"/>
                        <a:pt x="432794" y="8864"/>
                      </a:cubicBezTo>
                      <a:lnTo>
                        <a:pt x="432794" y="8864"/>
                      </a:lnTo>
                      <a:cubicBezTo>
                        <a:pt x="432794" y="13763"/>
                        <a:pt x="428829" y="17728"/>
                        <a:pt x="423930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24" name="Полилиния: фигура 523">
                <a:extLst>
                  <a:ext uri="{FF2B5EF4-FFF2-40B4-BE49-F238E27FC236}">
                    <a16:creationId xmlns:a16="http://schemas.microsoft.com/office/drawing/2014/main" id="{D154ED0F-BFBE-4316-B845-6AE0E406F4DF}"/>
                  </a:ext>
                </a:extLst>
              </p:cNvPr>
              <p:cNvSpPr/>
              <p:nvPr/>
            </p:nvSpPr>
            <p:spPr>
              <a:xfrm>
                <a:off x="8627851" y="2533722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25" name="Рисунок 506">
                <a:extLst>
                  <a:ext uri="{FF2B5EF4-FFF2-40B4-BE49-F238E27FC236}">
                    <a16:creationId xmlns:a16="http://schemas.microsoft.com/office/drawing/2014/main" id="{100BC547-1824-45C5-B32E-57C194D9ABC6}"/>
                  </a:ext>
                </a:extLst>
              </p:cNvPr>
              <p:cNvGrpSpPr/>
              <p:nvPr/>
            </p:nvGrpSpPr>
            <p:grpSpPr>
              <a:xfrm>
                <a:off x="7844444" y="2702550"/>
                <a:ext cx="432793" cy="56081"/>
                <a:chOff x="7844444" y="2702550"/>
                <a:chExt cx="432793" cy="56081"/>
              </a:xfrm>
              <a:solidFill>
                <a:srgbClr val="000000">
                  <a:alpha val="30000"/>
                </a:srgbClr>
              </a:solidFill>
            </p:grpSpPr>
            <p:sp>
              <p:nvSpPr>
                <p:cNvPr id="526" name="Полилиния: фигура 525">
                  <a:extLst>
                    <a:ext uri="{FF2B5EF4-FFF2-40B4-BE49-F238E27FC236}">
                      <a16:creationId xmlns:a16="http://schemas.microsoft.com/office/drawing/2014/main" id="{5B498485-47CF-4C9E-B41F-0D1EC11F6C1C}"/>
                    </a:ext>
                  </a:extLst>
                </p:cNvPr>
                <p:cNvSpPr/>
                <p:nvPr/>
              </p:nvSpPr>
              <p:spPr>
                <a:xfrm>
                  <a:off x="7844444" y="2702550"/>
                  <a:ext cx="208765" cy="17728"/>
                </a:xfrm>
                <a:custGeom>
                  <a:avLst/>
                  <a:gdLst>
                    <a:gd name="connsiteX0" fmla="*/ 199901 w 208765"/>
                    <a:gd name="connsiteY0" fmla="*/ 17728 h 17728"/>
                    <a:gd name="connsiteX1" fmla="*/ 8864 w 208765"/>
                    <a:gd name="connsiteY1" fmla="*/ 17728 h 17728"/>
                    <a:gd name="connsiteX2" fmla="*/ 0 w 208765"/>
                    <a:gd name="connsiteY2" fmla="*/ 8864 h 17728"/>
                    <a:gd name="connsiteX3" fmla="*/ 0 w 208765"/>
                    <a:gd name="connsiteY3" fmla="*/ 8864 h 17728"/>
                    <a:gd name="connsiteX4" fmla="*/ 8864 w 208765"/>
                    <a:gd name="connsiteY4" fmla="*/ 0 h 17728"/>
                    <a:gd name="connsiteX5" fmla="*/ 199901 w 208765"/>
                    <a:gd name="connsiteY5" fmla="*/ 0 h 17728"/>
                    <a:gd name="connsiteX6" fmla="*/ 208765 w 208765"/>
                    <a:gd name="connsiteY6" fmla="*/ 8864 h 17728"/>
                    <a:gd name="connsiteX7" fmla="*/ 208765 w 208765"/>
                    <a:gd name="connsiteY7" fmla="*/ 8864 h 17728"/>
                    <a:gd name="connsiteX8" fmla="*/ 199901 w 208765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65" h="17728">
                      <a:moveTo>
                        <a:pt x="199901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65"/>
                        <a:pt x="3965" y="0"/>
                        <a:pt x="8864" y="0"/>
                      </a:cubicBezTo>
                      <a:lnTo>
                        <a:pt x="199901" y="0"/>
                      </a:lnTo>
                      <a:cubicBezTo>
                        <a:pt x="204800" y="0"/>
                        <a:pt x="208765" y="3965"/>
                        <a:pt x="208765" y="8864"/>
                      </a:cubicBezTo>
                      <a:lnTo>
                        <a:pt x="208765" y="8864"/>
                      </a:lnTo>
                      <a:cubicBezTo>
                        <a:pt x="208765" y="13755"/>
                        <a:pt x="204800" y="17728"/>
                        <a:pt x="199901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27" name="Полилиния: фигура 526">
                  <a:extLst>
                    <a:ext uri="{FF2B5EF4-FFF2-40B4-BE49-F238E27FC236}">
                      <a16:creationId xmlns:a16="http://schemas.microsoft.com/office/drawing/2014/main" id="{A2219780-9A6B-4A72-AF86-E50BB33F366F}"/>
                    </a:ext>
                  </a:extLst>
                </p:cNvPr>
                <p:cNvSpPr/>
                <p:nvPr/>
              </p:nvSpPr>
              <p:spPr>
                <a:xfrm>
                  <a:off x="7844444" y="2740904"/>
                  <a:ext cx="432793" cy="17728"/>
                </a:xfrm>
                <a:custGeom>
                  <a:avLst/>
                  <a:gdLst>
                    <a:gd name="connsiteX0" fmla="*/ 423930 w 432793"/>
                    <a:gd name="connsiteY0" fmla="*/ 17728 h 17728"/>
                    <a:gd name="connsiteX1" fmla="*/ 8864 w 432793"/>
                    <a:gd name="connsiteY1" fmla="*/ 17728 h 17728"/>
                    <a:gd name="connsiteX2" fmla="*/ 0 w 432793"/>
                    <a:gd name="connsiteY2" fmla="*/ 8864 h 17728"/>
                    <a:gd name="connsiteX3" fmla="*/ 0 w 432793"/>
                    <a:gd name="connsiteY3" fmla="*/ 8864 h 17728"/>
                    <a:gd name="connsiteX4" fmla="*/ 8864 w 432793"/>
                    <a:gd name="connsiteY4" fmla="*/ 0 h 17728"/>
                    <a:gd name="connsiteX5" fmla="*/ 423930 w 432793"/>
                    <a:gd name="connsiteY5" fmla="*/ 0 h 17728"/>
                    <a:gd name="connsiteX6" fmla="*/ 432794 w 432793"/>
                    <a:gd name="connsiteY6" fmla="*/ 8864 h 17728"/>
                    <a:gd name="connsiteX7" fmla="*/ 432794 w 432793"/>
                    <a:gd name="connsiteY7" fmla="*/ 8864 h 17728"/>
                    <a:gd name="connsiteX8" fmla="*/ 423930 w 432793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2793" h="17728">
                      <a:moveTo>
                        <a:pt x="423930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423930" y="0"/>
                      </a:lnTo>
                      <a:cubicBezTo>
                        <a:pt x="428821" y="0"/>
                        <a:pt x="432794" y="3965"/>
                        <a:pt x="432794" y="8864"/>
                      </a:cubicBezTo>
                      <a:lnTo>
                        <a:pt x="432794" y="8864"/>
                      </a:lnTo>
                      <a:cubicBezTo>
                        <a:pt x="432794" y="13763"/>
                        <a:pt x="428829" y="17728"/>
                        <a:pt x="423930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28" name="Полилиния: фигура 527">
                <a:extLst>
                  <a:ext uri="{FF2B5EF4-FFF2-40B4-BE49-F238E27FC236}">
                    <a16:creationId xmlns:a16="http://schemas.microsoft.com/office/drawing/2014/main" id="{C2C0F3A7-E8DA-48A3-B6BB-16DCA443B322}"/>
                  </a:ext>
                </a:extLst>
              </p:cNvPr>
              <p:cNvSpPr/>
              <p:nvPr/>
            </p:nvSpPr>
            <p:spPr>
              <a:xfrm>
                <a:off x="8627851" y="2683164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29" name="Рисунок 506">
                <a:extLst>
                  <a:ext uri="{FF2B5EF4-FFF2-40B4-BE49-F238E27FC236}">
                    <a16:creationId xmlns:a16="http://schemas.microsoft.com/office/drawing/2014/main" id="{0C776D02-2CFD-48F0-A964-8735C04F81A7}"/>
                  </a:ext>
                </a:extLst>
              </p:cNvPr>
              <p:cNvGrpSpPr/>
              <p:nvPr/>
            </p:nvGrpSpPr>
            <p:grpSpPr>
              <a:xfrm>
                <a:off x="7844444" y="2851992"/>
                <a:ext cx="432793" cy="56081"/>
                <a:chOff x="7844444" y="2851992"/>
                <a:chExt cx="432793" cy="56081"/>
              </a:xfrm>
              <a:solidFill>
                <a:srgbClr val="000000">
                  <a:alpha val="30000"/>
                </a:srgbClr>
              </a:solidFill>
            </p:grpSpPr>
            <p:sp>
              <p:nvSpPr>
                <p:cNvPr id="530" name="Полилиния: фигура 529">
                  <a:extLst>
                    <a:ext uri="{FF2B5EF4-FFF2-40B4-BE49-F238E27FC236}">
                      <a16:creationId xmlns:a16="http://schemas.microsoft.com/office/drawing/2014/main" id="{DB8023AF-D19E-41ED-8129-825250A4BAB9}"/>
                    </a:ext>
                  </a:extLst>
                </p:cNvPr>
                <p:cNvSpPr/>
                <p:nvPr/>
              </p:nvSpPr>
              <p:spPr>
                <a:xfrm>
                  <a:off x="7844444" y="2851992"/>
                  <a:ext cx="208765" cy="17728"/>
                </a:xfrm>
                <a:custGeom>
                  <a:avLst/>
                  <a:gdLst>
                    <a:gd name="connsiteX0" fmla="*/ 199901 w 208765"/>
                    <a:gd name="connsiteY0" fmla="*/ 17728 h 17728"/>
                    <a:gd name="connsiteX1" fmla="*/ 8864 w 208765"/>
                    <a:gd name="connsiteY1" fmla="*/ 17728 h 17728"/>
                    <a:gd name="connsiteX2" fmla="*/ 0 w 208765"/>
                    <a:gd name="connsiteY2" fmla="*/ 8864 h 17728"/>
                    <a:gd name="connsiteX3" fmla="*/ 0 w 208765"/>
                    <a:gd name="connsiteY3" fmla="*/ 8864 h 17728"/>
                    <a:gd name="connsiteX4" fmla="*/ 8864 w 208765"/>
                    <a:gd name="connsiteY4" fmla="*/ 0 h 17728"/>
                    <a:gd name="connsiteX5" fmla="*/ 199901 w 208765"/>
                    <a:gd name="connsiteY5" fmla="*/ 0 h 17728"/>
                    <a:gd name="connsiteX6" fmla="*/ 208765 w 208765"/>
                    <a:gd name="connsiteY6" fmla="*/ 8864 h 17728"/>
                    <a:gd name="connsiteX7" fmla="*/ 208765 w 208765"/>
                    <a:gd name="connsiteY7" fmla="*/ 8864 h 17728"/>
                    <a:gd name="connsiteX8" fmla="*/ 199901 w 208765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765" h="17728">
                      <a:moveTo>
                        <a:pt x="199901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65"/>
                        <a:pt x="3965" y="0"/>
                        <a:pt x="8864" y="0"/>
                      </a:cubicBezTo>
                      <a:lnTo>
                        <a:pt x="199901" y="0"/>
                      </a:lnTo>
                      <a:cubicBezTo>
                        <a:pt x="204800" y="0"/>
                        <a:pt x="208765" y="3965"/>
                        <a:pt x="208765" y="8864"/>
                      </a:cubicBezTo>
                      <a:lnTo>
                        <a:pt x="208765" y="8864"/>
                      </a:lnTo>
                      <a:cubicBezTo>
                        <a:pt x="208765" y="13763"/>
                        <a:pt x="204800" y="17728"/>
                        <a:pt x="199901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31" name="Полилиния: фигура 530">
                  <a:extLst>
                    <a:ext uri="{FF2B5EF4-FFF2-40B4-BE49-F238E27FC236}">
                      <a16:creationId xmlns:a16="http://schemas.microsoft.com/office/drawing/2014/main" id="{1D41B880-770B-413C-BB65-85CB1F71722D}"/>
                    </a:ext>
                  </a:extLst>
                </p:cNvPr>
                <p:cNvSpPr/>
                <p:nvPr/>
              </p:nvSpPr>
              <p:spPr>
                <a:xfrm>
                  <a:off x="7844444" y="2890346"/>
                  <a:ext cx="432793" cy="17728"/>
                </a:xfrm>
                <a:custGeom>
                  <a:avLst/>
                  <a:gdLst>
                    <a:gd name="connsiteX0" fmla="*/ 423930 w 432793"/>
                    <a:gd name="connsiteY0" fmla="*/ 17728 h 17728"/>
                    <a:gd name="connsiteX1" fmla="*/ 8864 w 432793"/>
                    <a:gd name="connsiteY1" fmla="*/ 17728 h 17728"/>
                    <a:gd name="connsiteX2" fmla="*/ 0 w 432793"/>
                    <a:gd name="connsiteY2" fmla="*/ 8864 h 17728"/>
                    <a:gd name="connsiteX3" fmla="*/ 0 w 432793"/>
                    <a:gd name="connsiteY3" fmla="*/ 8864 h 17728"/>
                    <a:gd name="connsiteX4" fmla="*/ 8864 w 432793"/>
                    <a:gd name="connsiteY4" fmla="*/ 0 h 17728"/>
                    <a:gd name="connsiteX5" fmla="*/ 423930 w 432793"/>
                    <a:gd name="connsiteY5" fmla="*/ 0 h 17728"/>
                    <a:gd name="connsiteX6" fmla="*/ 432794 w 432793"/>
                    <a:gd name="connsiteY6" fmla="*/ 8864 h 17728"/>
                    <a:gd name="connsiteX7" fmla="*/ 432794 w 432793"/>
                    <a:gd name="connsiteY7" fmla="*/ 8864 h 17728"/>
                    <a:gd name="connsiteX8" fmla="*/ 423930 w 432793"/>
                    <a:gd name="connsiteY8" fmla="*/ 17728 h 1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2793" h="17728">
                      <a:moveTo>
                        <a:pt x="423930" y="17728"/>
                      </a:moveTo>
                      <a:lnTo>
                        <a:pt x="8864" y="17728"/>
                      </a:lnTo>
                      <a:cubicBezTo>
                        <a:pt x="3973" y="17728"/>
                        <a:pt x="0" y="13763"/>
                        <a:pt x="0" y="8864"/>
                      </a:cubicBezTo>
                      <a:lnTo>
                        <a:pt x="0" y="8864"/>
                      </a:lnTo>
                      <a:cubicBezTo>
                        <a:pt x="0" y="3973"/>
                        <a:pt x="3965" y="0"/>
                        <a:pt x="8864" y="0"/>
                      </a:cubicBezTo>
                      <a:lnTo>
                        <a:pt x="423930" y="0"/>
                      </a:lnTo>
                      <a:cubicBezTo>
                        <a:pt x="428821" y="0"/>
                        <a:pt x="432794" y="3965"/>
                        <a:pt x="432794" y="8864"/>
                      </a:cubicBezTo>
                      <a:lnTo>
                        <a:pt x="432794" y="8864"/>
                      </a:lnTo>
                      <a:cubicBezTo>
                        <a:pt x="432794" y="13763"/>
                        <a:pt x="428829" y="17728"/>
                        <a:pt x="423930" y="17728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32" name="Полилиния: фигура 531">
                <a:extLst>
                  <a:ext uri="{FF2B5EF4-FFF2-40B4-BE49-F238E27FC236}">
                    <a16:creationId xmlns:a16="http://schemas.microsoft.com/office/drawing/2014/main" id="{4701D442-815F-4A52-8819-ED2948E1EFE7}"/>
                  </a:ext>
                </a:extLst>
              </p:cNvPr>
              <p:cNvSpPr/>
              <p:nvPr/>
            </p:nvSpPr>
            <p:spPr>
              <a:xfrm>
                <a:off x="8627851" y="2832614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3" name="Полилиния: фигура 532">
                <a:extLst>
                  <a:ext uri="{FF2B5EF4-FFF2-40B4-BE49-F238E27FC236}">
                    <a16:creationId xmlns:a16="http://schemas.microsoft.com/office/drawing/2014/main" id="{CEC57ADC-BE6B-4C51-8CF3-C1EDA7D476B1}"/>
                  </a:ext>
                </a:extLst>
              </p:cNvPr>
              <p:cNvSpPr/>
              <p:nvPr/>
            </p:nvSpPr>
            <p:spPr>
              <a:xfrm>
                <a:off x="8627851" y="2384272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4" name="Полилиния: фигура 533">
                <a:extLst>
                  <a:ext uri="{FF2B5EF4-FFF2-40B4-BE49-F238E27FC236}">
                    <a16:creationId xmlns:a16="http://schemas.microsoft.com/office/drawing/2014/main" id="{FFBAC207-9334-4EA0-951B-EAB0AB3357A3}"/>
                  </a:ext>
                </a:extLst>
              </p:cNvPr>
              <p:cNvSpPr/>
              <p:nvPr/>
            </p:nvSpPr>
            <p:spPr>
              <a:xfrm>
                <a:off x="8627851" y="2683164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5" name="Полилиния: фигура 534">
                <a:extLst>
                  <a:ext uri="{FF2B5EF4-FFF2-40B4-BE49-F238E27FC236}">
                    <a16:creationId xmlns:a16="http://schemas.microsoft.com/office/drawing/2014/main" id="{CE2308CA-5F05-4F81-B8A4-07853375AE32}"/>
                  </a:ext>
                </a:extLst>
              </p:cNvPr>
              <p:cNvSpPr/>
              <p:nvPr/>
            </p:nvSpPr>
            <p:spPr>
              <a:xfrm>
                <a:off x="8627851" y="2832614"/>
                <a:ext cx="136762" cy="94846"/>
              </a:xfrm>
              <a:custGeom>
                <a:avLst/>
                <a:gdLst>
                  <a:gd name="connsiteX0" fmla="*/ 0 w 136762"/>
                  <a:gd name="connsiteY0" fmla="*/ 0 h 94846"/>
                  <a:gd name="connsiteX1" fmla="*/ 136762 w 136762"/>
                  <a:gd name="connsiteY1" fmla="*/ 0 h 94846"/>
                  <a:gd name="connsiteX2" fmla="*/ 136762 w 136762"/>
                  <a:gd name="connsiteY2" fmla="*/ 94846 h 94846"/>
                  <a:gd name="connsiteX3" fmla="*/ 0 w 136762"/>
                  <a:gd name="connsiteY3" fmla="*/ 94846 h 9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62" h="94846">
                    <a:moveTo>
                      <a:pt x="0" y="0"/>
                    </a:moveTo>
                    <a:lnTo>
                      <a:pt x="136762" y="0"/>
                    </a:lnTo>
                    <a:lnTo>
                      <a:pt x="136762" y="94846"/>
                    </a:lnTo>
                    <a:lnTo>
                      <a:pt x="0" y="94846"/>
                    </a:ln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536" name="Рисунок 506">
              <a:extLst>
                <a:ext uri="{FF2B5EF4-FFF2-40B4-BE49-F238E27FC236}">
                  <a16:creationId xmlns:a16="http://schemas.microsoft.com/office/drawing/2014/main" id="{BF388B7A-F601-476A-9B5F-CFE3D4462565}"/>
                </a:ext>
              </a:extLst>
            </p:cNvPr>
            <p:cNvGrpSpPr/>
            <p:nvPr/>
          </p:nvGrpSpPr>
          <p:grpSpPr>
            <a:xfrm>
              <a:off x="6697191" y="1384389"/>
              <a:ext cx="759420" cy="1889308"/>
              <a:chOff x="6887691" y="1384389"/>
              <a:chExt cx="759420" cy="1889308"/>
            </a:xfrm>
          </p:grpSpPr>
          <p:sp>
            <p:nvSpPr>
              <p:cNvPr id="537" name="Полилиния: фигура 536">
                <a:extLst>
                  <a:ext uri="{FF2B5EF4-FFF2-40B4-BE49-F238E27FC236}">
                    <a16:creationId xmlns:a16="http://schemas.microsoft.com/office/drawing/2014/main" id="{EFCC340D-7A74-4405-94F9-B0B9B25EE6E4}"/>
                  </a:ext>
                </a:extLst>
              </p:cNvPr>
              <p:cNvSpPr/>
              <p:nvPr/>
            </p:nvSpPr>
            <p:spPr>
              <a:xfrm>
                <a:off x="7425002" y="3038265"/>
                <a:ext cx="70404" cy="125911"/>
              </a:xfrm>
              <a:custGeom>
                <a:avLst/>
                <a:gdLst>
                  <a:gd name="connsiteX0" fmla="*/ 25002 w 70404"/>
                  <a:gd name="connsiteY0" fmla="*/ 125912 h 125911"/>
                  <a:gd name="connsiteX1" fmla="*/ 70405 w 70404"/>
                  <a:gd name="connsiteY1" fmla="*/ 109416 h 125911"/>
                  <a:gd name="connsiteX2" fmla="*/ 45403 w 70404"/>
                  <a:gd name="connsiteY2" fmla="*/ 0 h 125911"/>
                  <a:gd name="connsiteX3" fmla="*/ 0 w 70404"/>
                  <a:gd name="connsiteY3" fmla="*/ 16489 h 12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04" h="125911">
                    <a:moveTo>
                      <a:pt x="25002" y="125912"/>
                    </a:moveTo>
                    <a:lnTo>
                      <a:pt x="70405" y="109416"/>
                    </a:lnTo>
                    <a:lnTo>
                      <a:pt x="45403" y="0"/>
                    </a:lnTo>
                    <a:lnTo>
                      <a:pt x="0" y="16489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8" name="Полилиния: фигура 537">
                <a:extLst>
                  <a:ext uri="{FF2B5EF4-FFF2-40B4-BE49-F238E27FC236}">
                    <a16:creationId xmlns:a16="http://schemas.microsoft.com/office/drawing/2014/main" id="{BB047212-F458-4B1B-81EF-48290ACF20DC}"/>
                  </a:ext>
                </a:extLst>
              </p:cNvPr>
              <p:cNvSpPr/>
              <p:nvPr/>
            </p:nvSpPr>
            <p:spPr>
              <a:xfrm>
                <a:off x="7091864" y="3112859"/>
                <a:ext cx="61876" cy="111618"/>
              </a:xfrm>
              <a:custGeom>
                <a:avLst/>
                <a:gdLst>
                  <a:gd name="connsiteX0" fmla="*/ 0 w 61876"/>
                  <a:gd name="connsiteY0" fmla="*/ 111619 h 111618"/>
                  <a:gd name="connsiteX1" fmla="*/ 48204 w 61876"/>
                  <a:gd name="connsiteY1" fmla="*/ 111619 h 111618"/>
                  <a:gd name="connsiteX2" fmla="*/ 61877 w 61876"/>
                  <a:gd name="connsiteY2" fmla="*/ 0 h 111618"/>
                  <a:gd name="connsiteX3" fmla="*/ 13681 w 61876"/>
                  <a:gd name="connsiteY3" fmla="*/ 0 h 11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76" h="111618">
                    <a:moveTo>
                      <a:pt x="0" y="111619"/>
                    </a:moveTo>
                    <a:lnTo>
                      <a:pt x="48204" y="111619"/>
                    </a:lnTo>
                    <a:lnTo>
                      <a:pt x="61877" y="0"/>
                    </a:lnTo>
                    <a:lnTo>
                      <a:pt x="13681" y="0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9" name="Полилиния: фигура 538">
                <a:extLst>
                  <a:ext uri="{FF2B5EF4-FFF2-40B4-BE49-F238E27FC236}">
                    <a16:creationId xmlns:a16="http://schemas.microsoft.com/office/drawing/2014/main" id="{ABF34D8C-D162-4C79-A4CC-A18506DD2672}"/>
                  </a:ext>
                </a:extLst>
              </p:cNvPr>
              <p:cNvSpPr/>
              <p:nvPr/>
            </p:nvSpPr>
            <p:spPr>
              <a:xfrm>
                <a:off x="7073347" y="3218899"/>
                <a:ext cx="161773" cy="54797"/>
              </a:xfrm>
              <a:custGeom>
                <a:avLst/>
                <a:gdLst>
                  <a:gd name="connsiteX0" fmla="*/ 73038 w 161773"/>
                  <a:gd name="connsiteY0" fmla="*/ 0 h 54797"/>
                  <a:gd name="connsiteX1" fmla="*/ 14275 w 161773"/>
                  <a:gd name="connsiteY1" fmla="*/ 0 h 54797"/>
                  <a:gd name="connsiteX2" fmla="*/ 10138 w 161773"/>
                  <a:gd name="connsiteY2" fmla="*/ 3293 h 54797"/>
                  <a:gd name="connsiteX3" fmla="*/ 183 w 161773"/>
                  <a:gd name="connsiteY3" fmla="*/ 46135 h 54797"/>
                  <a:gd name="connsiteX4" fmla="*/ 7158 w 161773"/>
                  <a:gd name="connsiteY4" fmla="*/ 54708 h 54797"/>
                  <a:gd name="connsiteX5" fmla="*/ 63688 w 161773"/>
                  <a:gd name="connsiteY5" fmla="*/ 53274 h 54797"/>
                  <a:gd name="connsiteX6" fmla="*/ 142733 w 161773"/>
                  <a:gd name="connsiteY6" fmla="*/ 54798 h 54797"/>
                  <a:gd name="connsiteX7" fmla="*/ 157541 w 161773"/>
                  <a:gd name="connsiteY7" fmla="*/ 32985 h 54797"/>
                  <a:gd name="connsiteX8" fmla="*/ 80826 w 161773"/>
                  <a:gd name="connsiteY8" fmla="*/ 2972 h 54797"/>
                  <a:gd name="connsiteX9" fmla="*/ 73038 w 161773"/>
                  <a:gd name="connsiteY9" fmla="*/ 0 h 54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773" h="54797">
                    <a:moveTo>
                      <a:pt x="73038" y="0"/>
                    </a:moveTo>
                    <a:lnTo>
                      <a:pt x="14275" y="0"/>
                    </a:lnTo>
                    <a:cubicBezTo>
                      <a:pt x="12303" y="0"/>
                      <a:pt x="10586" y="1367"/>
                      <a:pt x="10138" y="3293"/>
                    </a:cubicBezTo>
                    <a:lnTo>
                      <a:pt x="183" y="46135"/>
                    </a:lnTo>
                    <a:cubicBezTo>
                      <a:pt x="-847" y="50578"/>
                      <a:pt x="2603" y="54783"/>
                      <a:pt x="7158" y="54708"/>
                    </a:cubicBezTo>
                    <a:cubicBezTo>
                      <a:pt x="26066" y="54387"/>
                      <a:pt x="39874" y="53274"/>
                      <a:pt x="63688" y="53274"/>
                    </a:cubicBezTo>
                    <a:cubicBezTo>
                      <a:pt x="78340" y="53274"/>
                      <a:pt x="122503" y="54798"/>
                      <a:pt x="142733" y="54798"/>
                    </a:cubicBezTo>
                    <a:cubicBezTo>
                      <a:pt x="162522" y="54798"/>
                      <a:pt x="165808" y="34792"/>
                      <a:pt x="157541" y="32985"/>
                    </a:cubicBezTo>
                    <a:cubicBezTo>
                      <a:pt x="120487" y="24860"/>
                      <a:pt x="92610" y="13658"/>
                      <a:pt x="80826" y="2972"/>
                    </a:cubicBezTo>
                    <a:cubicBezTo>
                      <a:pt x="78713" y="1038"/>
                      <a:pt x="75927" y="0"/>
                      <a:pt x="730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0" name="Полилиния: фигура 539">
                <a:extLst>
                  <a:ext uri="{FF2B5EF4-FFF2-40B4-BE49-F238E27FC236}">
                    <a16:creationId xmlns:a16="http://schemas.microsoft.com/office/drawing/2014/main" id="{C9B3B0A1-F863-4D24-8D24-1F1D4870A62F}"/>
                  </a:ext>
                </a:extLst>
              </p:cNvPr>
              <p:cNvSpPr/>
              <p:nvPr/>
            </p:nvSpPr>
            <p:spPr>
              <a:xfrm>
                <a:off x="7441385" y="3138068"/>
                <a:ext cx="170702" cy="66514"/>
              </a:xfrm>
              <a:custGeom>
                <a:avLst/>
                <a:gdLst>
                  <a:gd name="connsiteX0" fmla="*/ 55680 w 170702"/>
                  <a:gd name="connsiteY0" fmla="*/ 383 h 66514"/>
                  <a:gd name="connsiteX1" fmla="*/ 4101 w 170702"/>
                  <a:gd name="connsiteY1" fmla="*/ 11450 h 66514"/>
                  <a:gd name="connsiteX2" fmla="*/ 740 w 170702"/>
                  <a:gd name="connsiteY2" fmla="*/ 15527 h 66514"/>
                  <a:gd name="connsiteX3" fmla="*/ 1 w 170702"/>
                  <a:gd name="connsiteY3" fmla="*/ 59407 h 66514"/>
                  <a:gd name="connsiteX4" fmla="*/ 8514 w 170702"/>
                  <a:gd name="connsiteY4" fmla="*/ 66330 h 66514"/>
                  <a:gd name="connsiteX5" fmla="*/ 77104 w 170702"/>
                  <a:gd name="connsiteY5" fmla="*/ 50155 h 66514"/>
                  <a:gd name="connsiteX6" fmla="*/ 153468 w 170702"/>
                  <a:gd name="connsiteY6" fmla="*/ 31881 h 66514"/>
                  <a:gd name="connsiteX7" fmla="*/ 165753 w 170702"/>
                  <a:gd name="connsiteY7" fmla="*/ 6985 h 66514"/>
                  <a:gd name="connsiteX8" fmla="*/ 67815 w 170702"/>
                  <a:gd name="connsiteY8" fmla="*/ 1615 h 66514"/>
                  <a:gd name="connsiteX9" fmla="*/ 55680 w 170702"/>
                  <a:gd name="connsiteY9" fmla="*/ 383 h 66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0702" h="66514">
                    <a:moveTo>
                      <a:pt x="55680" y="383"/>
                    </a:moveTo>
                    <a:lnTo>
                      <a:pt x="4101" y="11450"/>
                    </a:lnTo>
                    <a:cubicBezTo>
                      <a:pt x="2167" y="11861"/>
                      <a:pt x="770" y="13563"/>
                      <a:pt x="740" y="15527"/>
                    </a:cubicBezTo>
                    <a:lnTo>
                      <a:pt x="1" y="59407"/>
                    </a:lnTo>
                    <a:cubicBezTo>
                      <a:pt x="-74" y="63955"/>
                      <a:pt x="4071" y="67360"/>
                      <a:pt x="8514" y="66330"/>
                    </a:cubicBezTo>
                    <a:cubicBezTo>
                      <a:pt x="27056" y="62021"/>
                      <a:pt x="53723" y="55166"/>
                      <a:pt x="77104" y="50155"/>
                    </a:cubicBezTo>
                    <a:cubicBezTo>
                      <a:pt x="104451" y="44293"/>
                      <a:pt x="121402" y="38759"/>
                      <a:pt x="153468" y="31881"/>
                    </a:cubicBezTo>
                    <a:cubicBezTo>
                      <a:pt x="172854" y="27722"/>
                      <a:pt x="174228" y="7014"/>
                      <a:pt x="165753" y="6985"/>
                    </a:cubicBezTo>
                    <a:cubicBezTo>
                      <a:pt x="127152" y="6850"/>
                      <a:pt x="103771" y="14407"/>
                      <a:pt x="67815" y="1615"/>
                    </a:cubicBezTo>
                    <a:cubicBezTo>
                      <a:pt x="63909" y="219"/>
                      <a:pt x="59757" y="-491"/>
                      <a:pt x="55680" y="3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1" name="Полилиния: фигура 540">
                <a:extLst>
                  <a:ext uri="{FF2B5EF4-FFF2-40B4-BE49-F238E27FC236}">
                    <a16:creationId xmlns:a16="http://schemas.microsoft.com/office/drawing/2014/main" id="{1F925BBD-8D0B-48C2-BCAA-A85DBC180476}"/>
                  </a:ext>
                </a:extLst>
              </p:cNvPr>
              <p:cNvSpPr/>
              <p:nvPr/>
            </p:nvSpPr>
            <p:spPr>
              <a:xfrm>
                <a:off x="7261102" y="1758097"/>
                <a:ext cx="325827" cy="111277"/>
              </a:xfrm>
              <a:custGeom>
                <a:avLst/>
                <a:gdLst>
                  <a:gd name="connsiteX0" fmla="*/ 28511 w 325827"/>
                  <a:gd name="connsiteY0" fmla="*/ 0 h 111277"/>
                  <a:gd name="connsiteX1" fmla="*/ 100619 w 325827"/>
                  <a:gd name="connsiteY1" fmla="*/ 27219 h 111277"/>
                  <a:gd name="connsiteX2" fmla="*/ 136142 w 325827"/>
                  <a:gd name="connsiteY2" fmla="*/ 38832 h 111277"/>
                  <a:gd name="connsiteX3" fmla="*/ 166551 w 325827"/>
                  <a:gd name="connsiteY3" fmla="*/ 45276 h 111277"/>
                  <a:gd name="connsiteX4" fmla="*/ 197989 w 325827"/>
                  <a:gd name="connsiteY4" fmla="*/ 41132 h 111277"/>
                  <a:gd name="connsiteX5" fmla="*/ 234260 w 325827"/>
                  <a:gd name="connsiteY5" fmla="*/ 31237 h 111277"/>
                  <a:gd name="connsiteX6" fmla="*/ 308607 w 325827"/>
                  <a:gd name="connsiteY6" fmla="*/ 6459 h 111277"/>
                  <a:gd name="connsiteX7" fmla="*/ 325828 w 325827"/>
                  <a:gd name="connsiteY7" fmla="*/ 38287 h 111277"/>
                  <a:gd name="connsiteX8" fmla="*/ 255020 w 325827"/>
                  <a:gd name="connsiteY8" fmla="*/ 81942 h 111277"/>
                  <a:gd name="connsiteX9" fmla="*/ 215874 w 325827"/>
                  <a:gd name="connsiteY9" fmla="*/ 99446 h 111277"/>
                  <a:gd name="connsiteX10" fmla="*/ 168813 w 325827"/>
                  <a:gd name="connsiteY10" fmla="*/ 110999 h 111277"/>
                  <a:gd name="connsiteX11" fmla="*/ 142497 w 325827"/>
                  <a:gd name="connsiteY11" fmla="*/ 110155 h 111277"/>
                  <a:gd name="connsiteX12" fmla="*/ 119938 w 325827"/>
                  <a:gd name="connsiteY12" fmla="*/ 106511 h 111277"/>
                  <a:gd name="connsiteX13" fmla="*/ 78321 w 325827"/>
                  <a:gd name="connsiteY13" fmla="*/ 95996 h 111277"/>
                  <a:gd name="connsiteX14" fmla="*/ 0 w 325827"/>
                  <a:gd name="connsiteY14" fmla="*/ 67261 h 111277"/>
                  <a:gd name="connsiteX15" fmla="*/ 28511 w 325827"/>
                  <a:gd name="connsiteY15" fmla="*/ 0 h 111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5827" h="111277">
                    <a:moveTo>
                      <a:pt x="28511" y="0"/>
                    </a:moveTo>
                    <a:cubicBezTo>
                      <a:pt x="52042" y="9200"/>
                      <a:pt x="76752" y="18676"/>
                      <a:pt x="100619" y="27219"/>
                    </a:cubicBezTo>
                    <a:cubicBezTo>
                      <a:pt x="112619" y="31431"/>
                      <a:pt x="124568" y="35456"/>
                      <a:pt x="136142" y="38832"/>
                    </a:cubicBezTo>
                    <a:cubicBezTo>
                      <a:pt x="147463" y="42013"/>
                      <a:pt x="159494" y="44940"/>
                      <a:pt x="166551" y="45276"/>
                    </a:cubicBezTo>
                    <a:cubicBezTo>
                      <a:pt x="174324" y="45605"/>
                      <a:pt x="186407" y="43872"/>
                      <a:pt x="197989" y="41132"/>
                    </a:cubicBezTo>
                    <a:cubicBezTo>
                      <a:pt x="209766" y="38428"/>
                      <a:pt x="222020" y="35053"/>
                      <a:pt x="234260" y="31237"/>
                    </a:cubicBezTo>
                    <a:cubicBezTo>
                      <a:pt x="258724" y="23643"/>
                      <a:pt x="283949" y="15040"/>
                      <a:pt x="308607" y="6459"/>
                    </a:cubicBezTo>
                    <a:lnTo>
                      <a:pt x="325828" y="38287"/>
                    </a:lnTo>
                    <a:cubicBezTo>
                      <a:pt x="303193" y="54730"/>
                      <a:pt x="280044" y="69150"/>
                      <a:pt x="255020" y="81942"/>
                    </a:cubicBezTo>
                    <a:cubicBezTo>
                      <a:pt x="242496" y="88252"/>
                      <a:pt x="229682" y="94309"/>
                      <a:pt x="215874" y="99446"/>
                    </a:cubicBezTo>
                    <a:cubicBezTo>
                      <a:pt x="201910" y="104457"/>
                      <a:pt x="187818" y="109446"/>
                      <a:pt x="168813" y="110999"/>
                    </a:cubicBezTo>
                    <a:cubicBezTo>
                      <a:pt x="158934" y="111678"/>
                      <a:pt x="150353" y="111006"/>
                      <a:pt x="142497" y="110155"/>
                    </a:cubicBezTo>
                    <a:cubicBezTo>
                      <a:pt x="134582" y="109304"/>
                      <a:pt x="127181" y="107952"/>
                      <a:pt x="119938" y="106511"/>
                    </a:cubicBezTo>
                    <a:cubicBezTo>
                      <a:pt x="105503" y="103613"/>
                      <a:pt x="91777" y="100029"/>
                      <a:pt x="78321" y="95996"/>
                    </a:cubicBezTo>
                    <a:cubicBezTo>
                      <a:pt x="51303" y="87946"/>
                      <a:pt x="25890" y="78574"/>
                      <a:pt x="0" y="67261"/>
                    </a:cubicBezTo>
                    <a:lnTo>
                      <a:pt x="28511" y="0"/>
                    </a:lnTo>
                    <a:close/>
                  </a:path>
                </a:pathLst>
              </a:custGeom>
              <a:solidFill>
                <a:srgbClr val="B6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2" name="Полилиния: фигура 541">
                <a:extLst>
                  <a:ext uri="{FF2B5EF4-FFF2-40B4-BE49-F238E27FC236}">
                    <a16:creationId xmlns:a16="http://schemas.microsoft.com/office/drawing/2014/main" id="{9495C9C3-5453-475F-A38A-688400E15DE0}"/>
                  </a:ext>
                </a:extLst>
              </p:cNvPr>
              <p:cNvSpPr/>
              <p:nvPr/>
            </p:nvSpPr>
            <p:spPr>
              <a:xfrm>
                <a:off x="7157600" y="1718240"/>
                <a:ext cx="202822" cy="149570"/>
              </a:xfrm>
              <a:custGeom>
                <a:avLst/>
                <a:gdLst>
                  <a:gd name="connsiteX0" fmla="*/ 5311 w 202822"/>
                  <a:gd name="connsiteY0" fmla="*/ 73998 h 149570"/>
                  <a:gd name="connsiteX1" fmla="*/ 170637 w 202822"/>
                  <a:gd name="connsiteY1" fmla="*/ 149571 h 149570"/>
                  <a:gd name="connsiteX2" fmla="*/ 202822 w 202822"/>
                  <a:gd name="connsiteY2" fmla="*/ 44173 h 149570"/>
                  <a:gd name="connsiteX3" fmla="*/ 84699 w 202822"/>
                  <a:gd name="connsiteY3" fmla="*/ 2414 h 149570"/>
                  <a:gd name="connsiteX4" fmla="*/ 5311 w 202822"/>
                  <a:gd name="connsiteY4" fmla="*/ 73998 h 14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822" h="149570">
                    <a:moveTo>
                      <a:pt x="5311" y="73998"/>
                    </a:moveTo>
                    <a:cubicBezTo>
                      <a:pt x="23749" y="116370"/>
                      <a:pt x="170637" y="149571"/>
                      <a:pt x="170637" y="149571"/>
                    </a:cubicBezTo>
                    <a:lnTo>
                      <a:pt x="202822" y="44173"/>
                    </a:lnTo>
                    <a:cubicBezTo>
                      <a:pt x="202822" y="44173"/>
                      <a:pt x="142768" y="14541"/>
                      <a:pt x="84699" y="2414"/>
                    </a:cubicBezTo>
                    <a:cubicBezTo>
                      <a:pt x="25063" y="-10042"/>
                      <a:pt x="-14926" y="27497"/>
                      <a:pt x="5311" y="739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3" name="Полилиния: фигура 542">
                <a:extLst>
                  <a:ext uri="{FF2B5EF4-FFF2-40B4-BE49-F238E27FC236}">
                    <a16:creationId xmlns:a16="http://schemas.microsoft.com/office/drawing/2014/main" id="{5D8548AB-A031-4E32-B57C-3013B65BA349}"/>
                  </a:ext>
                </a:extLst>
              </p:cNvPr>
              <p:cNvSpPr/>
              <p:nvPr/>
            </p:nvSpPr>
            <p:spPr>
              <a:xfrm>
                <a:off x="7223271" y="1798227"/>
                <a:ext cx="116883" cy="69599"/>
              </a:xfrm>
              <a:custGeom>
                <a:avLst/>
                <a:gdLst>
                  <a:gd name="connsiteX0" fmla="*/ 24106 w 116883"/>
                  <a:gd name="connsiteY0" fmla="*/ 1801 h 69599"/>
                  <a:gd name="connsiteX1" fmla="*/ 116883 w 116883"/>
                  <a:gd name="connsiteY1" fmla="*/ 30558 h 69599"/>
                  <a:gd name="connsiteX2" fmla="*/ 104958 w 116883"/>
                  <a:gd name="connsiteY2" fmla="*/ 69599 h 69599"/>
                  <a:gd name="connsiteX3" fmla="*/ 1247 w 116883"/>
                  <a:gd name="connsiteY3" fmla="*/ 37070 h 69599"/>
                  <a:gd name="connsiteX4" fmla="*/ 24106 w 116883"/>
                  <a:gd name="connsiteY4" fmla="*/ 1801 h 69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83" h="69599">
                    <a:moveTo>
                      <a:pt x="24106" y="1801"/>
                    </a:moveTo>
                    <a:cubicBezTo>
                      <a:pt x="48913" y="-5189"/>
                      <a:pt x="93741" y="8962"/>
                      <a:pt x="116883" y="30558"/>
                    </a:cubicBezTo>
                    <a:lnTo>
                      <a:pt x="104958" y="69599"/>
                    </a:lnTo>
                    <a:cubicBezTo>
                      <a:pt x="104958" y="69599"/>
                      <a:pt x="48532" y="56859"/>
                      <a:pt x="1247" y="37070"/>
                    </a:cubicBezTo>
                    <a:cubicBezTo>
                      <a:pt x="-597" y="23868"/>
                      <a:pt x="-4309" y="9806"/>
                      <a:pt x="24106" y="18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44" name="Рисунок 506">
                <a:extLst>
                  <a:ext uri="{FF2B5EF4-FFF2-40B4-BE49-F238E27FC236}">
                    <a16:creationId xmlns:a16="http://schemas.microsoft.com/office/drawing/2014/main" id="{170548C3-8975-43A0-AD35-4A1755F0A6B3}"/>
                  </a:ext>
                </a:extLst>
              </p:cNvPr>
              <p:cNvGrpSpPr/>
              <p:nvPr/>
            </p:nvGrpSpPr>
            <p:grpSpPr>
              <a:xfrm>
                <a:off x="7098450" y="3038295"/>
                <a:ext cx="384844" cy="132132"/>
                <a:chOff x="7098450" y="3038295"/>
                <a:chExt cx="384844" cy="132132"/>
              </a:xfrm>
              <a:solidFill>
                <a:srgbClr val="000000">
                  <a:alpha val="20000"/>
                </a:srgbClr>
              </a:solidFill>
            </p:grpSpPr>
            <p:sp>
              <p:nvSpPr>
                <p:cNvPr id="545" name="Полилиния: фигура 544">
                  <a:extLst>
                    <a:ext uri="{FF2B5EF4-FFF2-40B4-BE49-F238E27FC236}">
                      <a16:creationId xmlns:a16="http://schemas.microsoft.com/office/drawing/2014/main" id="{8253C157-C496-4F03-86B5-4F524453B063}"/>
                    </a:ext>
                  </a:extLst>
                </p:cNvPr>
                <p:cNvSpPr/>
                <p:nvPr/>
              </p:nvSpPr>
              <p:spPr>
                <a:xfrm>
                  <a:off x="7424980" y="3038295"/>
                  <a:ext cx="58314" cy="72899"/>
                </a:xfrm>
                <a:custGeom>
                  <a:avLst/>
                  <a:gdLst>
                    <a:gd name="connsiteX0" fmla="*/ 45426 w 58314"/>
                    <a:gd name="connsiteY0" fmla="*/ 0 h 72899"/>
                    <a:gd name="connsiteX1" fmla="*/ 58315 w 58314"/>
                    <a:gd name="connsiteY1" fmla="*/ 56403 h 72899"/>
                    <a:gd name="connsiteX2" fmla="*/ 12897 w 58314"/>
                    <a:gd name="connsiteY2" fmla="*/ 72899 h 72899"/>
                    <a:gd name="connsiteX3" fmla="*/ 0 w 58314"/>
                    <a:gd name="connsiteY3" fmla="*/ 16504 h 72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314" h="72899">
                      <a:moveTo>
                        <a:pt x="45426" y="0"/>
                      </a:moveTo>
                      <a:lnTo>
                        <a:pt x="58315" y="56403"/>
                      </a:lnTo>
                      <a:lnTo>
                        <a:pt x="12897" y="72899"/>
                      </a:lnTo>
                      <a:lnTo>
                        <a:pt x="0" y="16504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46" name="Полилиния: фигура 545">
                  <a:extLst>
                    <a:ext uri="{FF2B5EF4-FFF2-40B4-BE49-F238E27FC236}">
                      <a16:creationId xmlns:a16="http://schemas.microsoft.com/office/drawing/2014/main" id="{E1C619D7-27B1-4F93-8B51-EA1C82D6DE47}"/>
                    </a:ext>
                  </a:extLst>
                </p:cNvPr>
                <p:cNvSpPr/>
                <p:nvPr/>
              </p:nvSpPr>
              <p:spPr>
                <a:xfrm>
                  <a:off x="7098450" y="3112889"/>
                  <a:ext cx="55297" cy="57537"/>
                </a:xfrm>
                <a:custGeom>
                  <a:avLst/>
                  <a:gdLst>
                    <a:gd name="connsiteX0" fmla="*/ 7079 w 55297"/>
                    <a:gd name="connsiteY0" fmla="*/ 0 h 57537"/>
                    <a:gd name="connsiteX1" fmla="*/ 55298 w 55297"/>
                    <a:gd name="connsiteY1" fmla="*/ 0 h 57537"/>
                    <a:gd name="connsiteX2" fmla="*/ 48226 w 55297"/>
                    <a:gd name="connsiteY2" fmla="*/ 57538 h 57537"/>
                    <a:gd name="connsiteX3" fmla="*/ 0 w 55297"/>
                    <a:gd name="connsiteY3" fmla="*/ 57538 h 57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297" h="57537">
                      <a:moveTo>
                        <a:pt x="7079" y="0"/>
                      </a:moveTo>
                      <a:lnTo>
                        <a:pt x="55298" y="0"/>
                      </a:lnTo>
                      <a:lnTo>
                        <a:pt x="48226" y="57538"/>
                      </a:lnTo>
                      <a:lnTo>
                        <a:pt x="0" y="57538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47" name="Полилиния: фигура 546">
                <a:extLst>
                  <a:ext uri="{FF2B5EF4-FFF2-40B4-BE49-F238E27FC236}">
                    <a16:creationId xmlns:a16="http://schemas.microsoft.com/office/drawing/2014/main" id="{9109580D-B9A9-468B-A9B7-96DC579B2511}"/>
                  </a:ext>
                </a:extLst>
              </p:cNvPr>
              <p:cNvSpPr/>
              <p:nvPr/>
            </p:nvSpPr>
            <p:spPr>
              <a:xfrm>
                <a:off x="6951009" y="1716266"/>
                <a:ext cx="346750" cy="460227"/>
              </a:xfrm>
              <a:custGeom>
                <a:avLst/>
                <a:gdLst>
                  <a:gd name="connsiteX0" fmla="*/ 346722 w 346750"/>
                  <a:gd name="connsiteY0" fmla="*/ 409074 h 460227"/>
                  <a:gd name="connsiteX1" fmla="*/ 93868 w 346750"/>
                  <a:gd name="connsiteY1" fmla="*/ 460227 h 460227"/>
                  <a:gd name="connsiteX2" fmla="*/ 70942 w 346750"/>
                  <a:gd name="connsiteY2" fmla="*/ 308858 h 460227"/>
                  <a:gd name="connsiteX3" fmla="*/ 64446 w 346750"/>
                  <a:gd name="connsiteY3" fmla="*/ 273985 h 460227"/>
                  <a:gd name="connsiteX4" fmla="*/ 49361 w 346750"/>
                  <a:gd name="connsiteY4" fmla="*/ 205506 h 460227"/>
                  <a:gd name="connsiteX5" fmla="*/ 40400 w 346750"/>
                  <a:gd name="connsiteY5" fmla="*/ 171305 h 460227"/>
                  <a:gd name="connsiteX6" fmla="*/ 0 w 346750"/>
                  <a:gd name="connsiteY6" fmla="*/ 52047 h 460227"/>
                  <a:gd name="connsiteX7" fmla="*/ 62504 w 346750"/>
                  <a:gd name="connsiteY7" fmla="*/ 29718 h 460227"/>
                  <a:gd name="connsiteX8" fmla="*/ 82592 w 346750"/>
                  <a:gd name="connsiteY8" fmla="*/ 24192 h 460227"/>
                  <a:gd name="connsiteX9" fmla="*/ 190051 w 346750"/>
                  <a:gd name="connsiteY9" fmla="*/ 2462 h 460227"/>
                  <a:gd name="connsiteX10" fmla="*/ 203344 w 346750"/>
                  <a:gd name="connsiteY10" fmla="*/ 1192 h 460227"/>
                  <a:gd name="connsiteX11" fmla="*/ 265250 w 346750"/>
                  <a:gd name="connsiteY11" fmla="*/ 744 h 460227"/>
                  <a:gd name="connsiteX12" fmla="*/ 346722 w 346750"/>
                  <a:gd name="connsiteY12" fmla="*/ 409074 h 46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6750" h="460227">
                    <a:moveTo>
                      <a:pt x="346722" y="409074"/>
                    </a:moveTo>
                    <a:cubicBezTo>
                      <a:pt x="270552" y="424532"/>
                      <a:pt x="130908" y="452760"/>
                      <a:pt x="93868" y="460227"/>
                    </a:cubicBezTo>
                    <a:cubicBezTo>
                      <a:pt x="89238" y="441110"/>
                      <a:pt x="83936" y="383535"/>
                      <a:pt x="70942" y="308858"/>
                    </a:cubicBezTo>
                    <a:cubicBezTo>
                      <a:pt x="69001" y="297582"/>
                      <a:pt x="66835" y="285933"/>
                      <a:pt x="64446" y="273985"/>
                    </a:cubicBezTo>
                    <a:cubicBezTo>
                      <a:pt x="60114" y="252104"/>
                      <a:pt x="55186" y="229104"/>
                      <a:pt x="49361" y="205506"/>
                    </a:cubicBezTo>
                    <a:cubicBezTo>
                      <a:pt x="46598" y="194230"/>
                      <a:pt x="43611" y="182805"/>
                      <a:pt x="40400" y="171305"/>
                    </a:cubicBezTo>
                    <a:cubicBezTo>
                      <a:pt x="29572" y="131950"/>
                      <a:pt x="16354" y="91476"/>
                      <a:pt x="0" y="52047"/>
                    </a:cubicBezTo>
                    <a:cubicBezTo>
                      <a:pt x="0" y="52047"/>
                      <a:pt x="29049" y="39800"/>
                      <a:pt x="62504" y="29718"/>
                    </a:cubicBezTo>
                    <a:cubicBezTo>
                      <a:pt x="69076" y="27777"/>
                      <a:pt x="75871" y="25910"/>
                      <a:pt x="82592" y="24192"/>
                    </a:cubicBezTo>
                    <a:cubicBezTo>
                      <a:pt x="114553" y="16127"/>
                      <a:pt x="161151" y="5598"/>
                      <a:pt x="190051" y="2462"/>
                    </a:cubicBezTo>
                    <a:cubicBezTo>
                      <a:pt x="194532" y="1939"/>
                      <a:pt x="198938" y="1491"/>
                      <a:pt x="203344" y="1192"/>
                    </a:cubicBezTo>
                    <a:cubicBezTo>
                      <a:pt x="236350" y="-1198"/>
                      <a:pt x="265250" y="744"/>
                      <a:pt x="265250" y="744"/>
                    </a:cubicBezTo>
                    <a:cubicBezTo>
                      <a:pt x="265250" y="744"/>
                      <a:pt x="348514" y="132324"/>
                      <a:pt x="346722" y="4090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48" name="Рисунок 506">
                <a:extLst>
                  <a:ext uri="{FF2B5EF4-FFF2-40B4-BE49-F238E27FC236}">
                    <a16:creationId xmlns:a16="http://schemas.microsoft.com/office/drawing/2014/main" id="{C5467032-7E10-4111-BFA6-ACC534C053F4}"/>
                  </a:ext>
                </a:extLst>
              </p:cNvPr>
              <p:cNvGrpSpPr/>
              <p:nvPr/>
            </p:nvGrpSpPr>
            <p:grpSpPr>
              <a:xfrm>
                <a:off x="7020988" y="1617182"/>
                <a:ext cx="126026" cy="142676"/>
                <a:chOff x="7020988" y="1617182"/>
                <a:chExt cx="126026" cy="142676"/>
              </a:xfrm>
            </p:grpSpPr>
            <p:sp>
              <p:nvSpPr>
                <p:cNvPr id="549" name="Полилиния: фигура 548">
                  <a:extLst>
                    <a:ext uri="{FF2B5EF4-FFF2-40B4-BE49-F238E27FC236}">
                      <a16:creationId xmlns:a16="http://schemas.microsoft.com/office/drawing/2014/main" id="{00C4F7D4-AD0E-49BF-A569-AFA2C1A607CC}"/>
                    </a:ext>
                  </a:extLst>
                </p:cNvPr>
                <p:cNvSpPr/>
                <p:nvPr/>
              </p:nvSpPr>
              <p:spPr>
                <a:xfrm>
                  <a:off x="7020988" y="1617182"/>
                  <a:ext cx="126026" cy="142676"/>
                </a:xfrm>
                <a:custGeom>
                  <a:avLst/>
                  <a:gdLst>
                    <a:gd name="connsiteX0" fmla="*/ 101858 w 126026"/>
                    <a:gd name="connsiteY0" fmla="*/ 139495 h 142676"/>
                    <a:gd name="connsiteX1" fmla="*/ 12620 w 126026"/>
                    <a:gd name="connsiteY1" fmla="*/ 123291 h 142676"/>
                    <a:gd name="connsiteX2" fmla="*/ 17549 w 126026"/>
                    <a:gd name="connsiteY2" fmla="*/ 57501 h 142676"/>
                    <a:gd name="connsiteX3" fmla="*/ 1942 w 126026"/>
                    <a:gd name="connsiteY3" fmla="*/ 4854 h 142676"/>
                    <a:gd name="connsiteX4" fmla="*/ 0 w 126026"/>
                    <a:gd name="connsiteY4" fmla="*/ 0 h 142676"/>
                    <a:gd name="connsiteX5" fmla="*/ 76767 w 126026"/>
                    <a:gd name="connsiteY5" fmla="*/ 43014 h 142676"/>
                    <a:gd name="connsiteX6" fmla="*/ 76693 w 126026"/>
                    <a:gd name="connsiteY6" fmla="*/ 46598 h 142676"/>
                    <a:gd name="connsiteX7" fmla="*/ 83563 w 126026"/>
                    <a:gd name="connsiteY7" fmla="*/ 83712 h 142676"/>
                    <a:gd name="connsiteX8" fmla="*/ 83637 w 126026"/>
                    <a:gd name="connsiteY8" fmla="*/ 83787 h 142676"/>
                    <a:gd name="connsiteX9" fmla="*/ 120079 w 126026"/>
                    <a:gd name="connsiteY9" fmla="*/ 101485 h 142676"/>
                    <a:gd name="connsiteX10" fmla="*/ 101858 w 126026"/>
                    <a:gd name="connsiteY10" fmla="*/ 139495 h 142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026" h="142676">
                      <a:moveTo>
                        <a:pt x="101858" y="139495"/>
                      </a:moveTo>
                      <a:cubicBezTo>
                        <a:pt x="63101" y="148158"/>
                        <a:pt x="33903" y="137927"/>
                        <a:pt x="12620" y="123291"/>
                      </a:cubicBezTo>
                      <a:cubicBezTo>
                        <a:pt x="23374" y="108057"/>
                        <a:pt x="22627" y="82741"/>
                        <a:pt x="17549" y="57501"/>
                      </a:cubicBezTo>
                      <a:cubicBezTo>
                        <a:pt x="13815" y="38458"/>
                        <a:pt x="7542" y="19491"/>
                        <a:pt x="1942" y="4854"/>
                      </a:cubicBezTo>
                      <a:cubicBezTo>
                        <a:pt x="1269" y="3137"/>
                        <a:pt x="597" y="1568"/>
                        <a:pt x="0" y="0"/>
                      </a:cubicBezTo>
                      <a:lnTo>
                        <a:pt x="76767" y="43014"/>
                      </a:lnTo>
                      <a:cubicBezTo>
                        <a:pt x="76693" y="44208"/>
                        <a:pt x="76618" y="45403"/>
                        <a:pt x="76693" y="46598"/>
                      </a:cubicBezTo>
                      <a:cubicBezTo>
                        <a:pt x="76170" y="60114"/>
                        <a:pt x="77365" y="73556"/>
                        <a:pt x="83563" y="83712"/>
                      </a:cubicBezTo>
                      <a:cubicBezTo>
                        <a:pt x="83563" y="83787"/>
                        <a:pt x="83637" y="83787"/>
                        <a:pt x="83637" y="83787"/>
                      </a:cubicBezTo>
                      <a:cubicBezTo>
                        <a:pt x="89761" y="93943"/>
                        <a:pt x="100813" y="100813"/>
                        <a:pt x="120079" y="101485"/>
                      </a:cubicBezTo>
                      <a:cubicBezTo>
                        <a:pt x="128966" y="111708"/>
                        <a:pt x="131430" y="132774"/>
                        <a:pt x="101858" y="139495"/>
                      </a:cubicBez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50" name="Полилиния: фигура 549">
                  <a:extLst>
                    <a:ext uri="{FF2B5EF4-FFF2-40B4-BE49-F238E27FC236}">
                      <a16:creationId xmlns:a16="http://schemas.microsoft.com/office/drawing/2014/main" id="{3E678CF4-8969-444C-B475-260F5C1DB151}"/>
                    </a:ext>
                  </a:extLst>
                </p:cNvPr>
                <p:cNvSpPr/>
                <p:nvPr/>
              </p:nvSpPr>
              <p:spPr>
                <a:xfrm>
                  <a:off x="7022930" y="1622029"/>
                  <a:ext cx="81845" cy="81254"/>
                </a:xfrm>
                <a:custGeom>
                  <a:avLst/>
                  <a:gdLst>
                    <a:gd name="connsiteX0" fmla="*/ 81845 w 81845"/>
                    <a:gd name="connsiteY0" fmla="*/ 81173 h 81254"/>
                    <a:gd name="connsiteX1" fmla="*/ 15607 w 81845"/>
                    <a:gd name="connsiteY1" fmla="*/ 52647 h 81254"/>
                    <a:gd name="connsiteX2" fmla="*/ 0 w 81845"/>
                    <a:gd name="connsiteY2" fmla="*/ 0 h 81254"/>
                    <a:gd name="connsiteX3" fmla="*/ 74751 w 81845"/>
                    <a:gd name="connsiteY3" fmla="*/ 41744 h 81254"/>
                    <a:gd name="connsiteX4" fmla="*/ 81621 w 81845"/>
                    <a:gd name="connsiteY4" fmla="*/ 78858 h 81254"/>
                    <a:gd name="connsiteX5" fmla="*/ 81696 w 81845"/>
                    <a:gd name="connsiteY5" fmla="*/ 78933 h 81254"/>
                    <a:gd name="connsiteX6" fmla="*/ 81845 w 81845"/>
                    <a:gd name="connsiteY6" fmla="*/ 81173 h 8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45" h="81254">
                      <a:moveTo>
                        <a:pt x="81845" y="81173"/>
                      </a:moveTo>
                      <a:cubicBezTo>
                        <a:pt x="61235" y="82368"/>
                        <a:pt x="32260" y="70270"/>
                        <a:pt x="15607" y="52647"/>
                      </a:cubicBezTo>
                      <a:cubicBezTo>
                        <a:pt x="11874" y="33604"/>
                        <a:pt x="5601" y="14637"/>
                        <a:pt x="0" y="0"/>
                      </a:cubicBezTo>
                      <a:lnTo>
                        <a:pt x="74751" y="41744"/>
                      </a:lnTo>
                      <a:cubicBezTo>
                        <a:pt x="74228" y="55261"/>
                        <a:pt x="75423" y="68702"/>
                        <a:pt x="81621" y="78858"/>
                      </a:cubicBezTo>
                      <a:cubicBezTo>
                        <a:pt x="81621" y="78933"/>
                        <a:pt x="81696" y="78933"/>
                        <a:pt x="81696" y="78933"/>
                      </a:cubicBezTo>
                      <a:cubicBezTo>
                        <a:pt x="81696" y="79680"/>
                        <a:pt x="81771" y="80434"/>
                        <a:pt x="81845" y="81173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51" name="Рисунок 506">
                <a:extLst>
                  <a:ext uri="{FF2B5EF4-FFF2-40B4-BE49-F238E27FC236}">
                    <a16:creationId xmlns:a16="http://schemas.microsoft.com/office/drawing/2014/main" id="{3D05A149-B3A8-44AF-B0F1-9634B7039EC2}"/>
                  </a:ext>
                </a:extLst>
              </p:cNvPr>
              <p:cNvGrpSpPr/>
              <p:nvPr/>
            </p:nvGrpSpPr>
            <p:grpSpPr>
              <a:xfrm>
                <a:off x="7131502" y="2125340"/>
                <a:ext cx="365114" cy="980589"/>
                <a:chOff x="7131502" y="2125340"/>
                <a:chExt cx="365114" cy="980589"/>
              </a:xfrm>
            </p:grpSpPr>
            <p:sp>
              <p:nvSpPr>
                <p:cNvPr id="552" name="Полилиния: фигура 551">
                  <a:extLst>
                    <a:ext uri="{FF2B5EF4-FFF2-40B4-BE49-F238E27FC236}">
                      <a16:creationId xmlns:a16="http://schemas.microsoft.com/office/drawing/2014/main" id="{278F82DB-3012-4C11-B88A-CB1D54729468}"/>
                    </a:ext>
                  </a:extLst>
                </p:cNvPr>
                <p:cNvSpPr/>
                <p:nvPr/>
              </p:nvSpPr>
              <p:spPr>
                <a:xfrm>
                  <a:off x="7131502" y="2125340"/>
                  <a:ext cx="365114" cy="980589"/>
                </a:xfrm>
                <a:custGeom>
                  <a:avLst/>
                  <a:gdLst>
                    <a:gd name="connsiteX0" fmla="*/ 365115 w 365114"/>
                    <a:gd name="connsiteY0" fmla="*/ 952698 h 980589"/>
                    <a:gd name="connsiteX1" fmla="*/ 288221 w 365114"/>
                    <a:gd name="connsiteY1" fmla="*/ 980589 h 980589"/>
                    <a:gd name="connsiteX2" fmla="*/ 196227 w 365114"/>
                    <a:gd name="connsiteY2" fmla="*/ 569496 h 980589"/>
                    <a:gd name="connsiteX3" fmla="*/ 143856 w 365114"/>
                    <a:gd name="connsiteY3" fmla="*/ 398226 h 980589"/>
                    <a:gd name="connsiteX4" fmla="*/ 51736 w 365114"/>
                    <a:gd name="connsiteY4" fmla="*/ 158075 h 980589"/>
                    <a:gd name="connsiteX5" fmla="*/ 0 w 365114"/>
                    <a:gd name="connsiteY5" fmla="*/ 33664 h 980589"/>
                    <a:gd name="connsiteX6" fmla="*/ 166237 w 365114"/>
                    <a:gd name="connsiteY6" fmla="*/ 0 h 980589"/>
                    <a:gd name="connsiteX7" fmla="*/ 321579 w 365114"/>
                    <a:gd name="connsiteY7" fmla="*/ 509277 h 980589"/>
                    <a:gd name="connsiteX8" fmla="*/ 365115 w 365114"/>
                    <a:gd name="connsiteY8" fmla="*/ 952698 h 980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114" h="980589">
                      <a:moveTo>
                        <a:pt x="365115" y="952698"/>
                      </a:moveTo>
                      <a:lnTo>
                        <a:pt x="288221" y="980589"/>
                      </a:lnTo>
                      <a:cubicBezTo>
                        <a:pt x="288221" y="980589"/>
                        <a:pt x="228151" y="716108"/>
                        <a:pt x="196227" y="569496"/>
                      </a:cubicBezTo>
                      <a:cubicBezTo>
                        <a:pt x="186512" y="524892"/>
                        <a:pt x="166984" y="463568"/>
                        <a:pt x="143856" y="398226"/>
                      </a:cubicBezTo>
                      <a:cubicBezTo>
                        <a:pt x="114673" y="315911"/>
                        <a:pt x="79851" y="227329"/>
                        <a:pt x="51736" y="158075"/>
                      </a:cubicBezTo>
                      <a:cubicBezTo>
                        <a:pt x="22089" y="85138"/>
                        <a:pt x="0" y="33664"/>
                        <a:pt x="0" y="33664"/>
                      </a:cubicBezTo>
                      <a:lnTo>
                        <a:pt x="166237" y="0"/>
                      </a:lnTo>
                      <a:cubicBezTo>
                        <a:pt x="166237" y="0"/>
                        <a:pt x="293082" y="365010"/>
                        <a:pt x="321579" y="509277"/>
                      </a:cubicBezTo>
                      <a:cubicBezTo>
                        <a:pt x="351225" y="659272"/>
                        <a:pt x="365115" y="952698"/>
                        <a:pt x="365115" y="952698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53" name="Полилиния: фигура 552">
                  <a:extLst>
                    <a:ext uri="{FF2B5EF4-FFF2-40B4-BE49-F238E27FC236}">
                      <a16:creationId xmlns:a16="http://schemas.microsoft.com/office/drawing/2014/main" id="{95226C05-2C72-4A79-AFBA-49B05F0F5132}"/>
                    </a:ext>
                  </a:extLst>
                </p:cNvPr>
                <p:cNvSpPr/>
                <p:nvPr/>
              </p:nvSpPr>
              <p:spPr>
                <a:xfrm>
                  <a:off x="7131502" y="2125340"/>
                  <a:ext cx="365114" cy="980589"/>
                </a:xfrm>
                <a:custGeom>
                  <a:avLst/>
                  <a:gdLst>
                    <a:gd name="connsiteX0" fmla="*/ 365115 w 365114"/>
                    <a:gd name="connsiteY0" fmla="*/ 952698 h 980589"/>
                    <a:gd name="connsiteX1" fmla="*/ 288221 w 365114"/>
                    <a:gd name="connsiteY1" fmla="*/ 980589 h 980589"/>
                    <a:gd name="connsiteX2" fmla="*/ 196227 w 365114"/>
                    <a:gd name="connsiteY2" fmla="*/ 569496 h 980589"/>
                    <a:gd name="connsiteX3" fmla="*/ 143856 w 365114"/>
                    <a:gd name="connsiteY3" fmla="*/ 398226 h 980589"/>
                    <a:gd name="connsiteX4" fmla="*/ 51736 w 365114"/>
                    <a:gd name="connsiteY4" fmla="*/ 158075 h 980589"/>
                    <a:gd name="connsiteX5" fmla="*/ 0 w 365114"/>
                    <a:gd name="connsiteY5" fmla="*/ 33664 h 980589"/>
                    <a:gd name="connsiteX6" fmla="*/ 166237 w 365114"/>
                    <a:gd name="connsiteY6" fmla="*/ 0 h 980589"/>
                    <a:gd name="connsiteX7" fmla="*/ 321579 w 365114"/>
                    <a:gd name="connsiteY7" fmla="*/ 509277 h 980589"/>
                    <a:gd name="connsiteX8" fmla="*/ 365115 w 365114"/>
                    <a:gd name="connsiteY8" fmla="*/ 952698 h 980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5114" h="980589">
                      <a:moveTo>
                        <a:pt x="365115" y="952698"/>
                      </a:moveTo>
                      <a:lnTo>
                        <a:pt x="288221" y="980589"/>
                      </a:lnTo>
                      <a:cubicBezTo>
                        <a:pt x="288221" y="980589"/>
                        <a:pt x="228151" y="716108"/>
                        <a:pt x="196227" y="569496"/>
                      </a:cubicBezTo>
                      <a:cubicBezTo>
                        <a:pt x="186512" y="524892"/>
                        <a:pt x="166984" y="463568"/>
                        <a:pt x="143856" y="398226"/>
                      </a:cubicBezTo>
                      <a:cubicBezTo>
                        <a:pt x="114673" y="315911"/>
                        <a:pt x="79851" y="227329"/>
                        <a:pt x="51736" y="158075"/>
                      </a:cubicBezTo>
                      <a:cubicBezTo>
                        <a:pt x="22089" y="85138"/>
                        <a:pt x="0" y="33664"/>
                        <a:pt x="0" y="33664"/>
                      </a:cubicBezTo>
                      <a:lnTo>
                        <a:pt x="166237" y="0"/>
                      </a:lnTo>
                      <a:cubicBezTo>
                        <a:pt x="166237" y="0"/>
                        <a:pt x="293082" y="365010"/>
                        <a:pt x="321579" y="509277"/>
                      </a:cubicBezTo>
                      <a:cubicBezTo>
                        <a:pt x="351225" y="659272"/>
                        <a:pt x="365115" y="952698"/>
                        <a:pt x="365115" y="9526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54" name="Полилиния: фигура 553">
                <a:extLst>
                  <a:ext uri="{FF2B5EF4-FFF2-40B4-BE49-F238E27FC236}">
                    <a16:creationId xmlns:a16="http://schemas.microsoft.com/office/drawing/2014/main" id="{EC1CD16A-C754-4BEB-9539-FCA7BA21FAD7}"/>
                  </a:ext>
                </a:extLst>
              </p:cNvPr>
              <p:cNvSpPr/>
              <p:nvPr/>
            </p:nvSpPr>
            <p:spPr>
              <a:xfrm>
                <a:off x="7183238" y="2243627"/>
                <a:ext cx="92120" cy="279939"/>
              </a:xfrm>
              <a:custGeom>
                <a:avLst/>
                <a:gdLst>
                  <a:gd name="connsiteX0" fmla="*/ 92121 w 92120"/>
                  <a:gd name="connsiteY0" fmla="*/ 279939 h 279939"/>
                  <a:gd name="connsiteX1" fmla="*/ 0 w 92120"/>
                  <a:gd name="connsiteY1" fmla="*/ 39788 h 279939"/>
                  <a:gd name="connsiteX2" fmla="*/ 12867 w 92120"/>
                  <a:gd name="connsiteY2" fmla="*/ 0 h 279939"/>
                  <a:gd name="connsiteX3" fmla="*/ 92121 w 92120"/>
                  <a:gd name="connsiteY3" fmla="*/ 279939 h 27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20" h="279939">
                    <a:moveTo>
                      <a:pt x="92121" y="279939"/>
                    </a:moveTo>
                    <a:cubicBezTo>
                      <a:pt x="62937" y="197623"/>
                      <a:pt x="28116" y="109042"/>
                      <a:pt x="0" y="39788"/>
                    </a:cubicBezTo>
                    <a:lnTo>
                      <a:pt x="12867" y="0"/>
                    </a:lnTo>
                    <a:cubicBezTo>
                      <a:pt x="60421" y="44022"/>
                      <a:pt x="90112" y="195689"/>
                      <a:pt x="92121" y="27993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55" name="Рисунок 506">
                <a:extLst>
                  <a:ext uri="{FF2B5EF4-FFF2-40B4-BE49-F238E27FC236}">
                    <a16:creationId xmlns:a16="http://schemas.microsoft.com/office/drawing/2014/main" id="{60501D54-C54C-4187-A653-43A2BFED0977}"/>
                  </a:ext>
                </a:extLst>
              </p:cNvPr>
              <p:cNvGrpSpPr/>
              <p:nvPr/>
            </p:nvGrpSpPr>
            <p:grpSpPr>
              <a:xfrm>
                <a:off x="7044877" y="2143501"/>
                <a:ext cx="194682" cy="1015784"/>
                <a:chOff x="7044877" y="2143501"/>
                <a:chExt cx="194682" cy="1015784"/>
              </a:xfrm>
            </p:grpSpPr>
            <p:sp>
              <p:nvSpPr>
                <p:cNvPr id="556" name="Полилиния: фигура 555">
                  <a:extLst>
                    <a:ext uri="{FF2B5EF4-FFF2-40B4-BE49-F238E27FC236}">
                      <a16:creationId xmlns:a16="http://schemas.microsoft.com/office/drawing/2014/main" id="{DA5A4DAF-19D9-4AE8-A092-EF0EE62187D3}"/>
                    </a:ext>
                  </a:extLst>
                </p:cNvPr>
                <p:cNvSpPr/>
                <p:nvPr/>
              </p:nvSpPr>
              <p:spPr>
                <a:xfrm>
                  <a:off x="7044877" y="2143501"/>
                  <a:ext cx="194682" cy="1015784"/>
                </a:xfrm>
                <a:custGeom>
                  <a:avLst/>
                  <a:gdLst>
                    <a:gd name="connsiteX0" fmla="*/ 163168 w 194682"/>
                    <a:gd name="connsiteY0" fmla="*/ 0 h 1015784"/>
                    <a:gd name="connsiteX1" fmla="*/ 194644 w 194682"/>
                    <a:gd name="connsiteY1" fmla="*/ 557608 h 1015784"/>
                    <a:gd name="connsiteX2" fmla="*/ 124194 w 194682"/>
                    <a:gd name="connsiteY2" fmla="*/ 1015785 h 1015784"/>
                    <a:gd name="connsiteX3" fmla="*/ 35912 w 194682"/>
                    <a:gd name="connsiteY3" fmla="*/ 1015785 h 1015784"/>
                    <a:gd name="connsiteX4" fmla="*/ 59435 w 194682"/>
                    <a:gd name="connsiteY4" fmla="*/ 588681 h 1015784"/>
                    <a:gd name="connsiteX5" fmla="*/ 0 w 194682"/>
                    <a:gd name="connsiteY5" fmla="*/ 33052 h 1015784"/>
                    <a:gd name="connsiteX6" fmla="*/ 163168 w 194682"/>
                    <a:gd name="connsiteY6" fmla="*/ 0 h 1015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682" h="1015784">
                      <a:moveTo>
                        <a:pt x="163168" y="0"/>
                      </a:moveTo>
                      <a:cubicBezTo>
                        <a:pt x="163168" y="0"/>
                        <a:pt x="192852" y="416193"/>
                        <a:pt x="194644" y="557608"/>
                      </a:cubicBezTo>
                      <a:cubicBezTo>
                        <a:pt x="196608" y="712472"/>
                        <a:pt x="124194" y="1015785"/>
                        <a:pt x="124194" y="1015785"/>
                      </a:cubicBezTo>
                      <a:lnTo>
                        <a:pt x="35912" y="1015785"/>
                      </a:lnTo>
                      <a:cubicBezTo>
                        <a:pt x="35912" y="1015785"/>
                        <a:pt x="71174" y="742111"/>
                        <a:pt x="59435" y="588681"/>
                      </a:cubicBezTo>
                      <a:cubicBezTo>
                        <a:pt x="46314" y="417105"/>
                        <a:pt x="0" y="33052"/>
                        <a:pt x="0" y="33052"/>
                      </a:cubicBezTo>
                      <a:lnTo>
                        <a:pt x="163168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57" name="Полилиния: фигура 556">
                  <a:extLst>
                    <a:ext uri="{FF2B5EF4-FFF2-40B4-BE49-F238E27FC236}">
                      <a16:creationId xmlns:a16="http://schemas.microsoft.com/office/drawing/2014/main" id="{62F21C94-3423-48D7-B308-086E61AAD2AA}"/>
                    </a:ext>
                  </a:extLst>
                </p:cNvPr>
                <p:cNvSpPr/>
                <p:nvPr/>
              </p:nvSpPr>
              <p:spPr>
                <a:xfrm>
                  <a:off x="7044877" y="2143501"/>
                  <a:ext cx="194682" cy="1015784"/>
                </a:xfrm>
                <a:custGeom>
                  <a:avLst/>
                  <a:gdLst>
                    <a:gd name="connsiteX0" fmla="*/ 163168 w 194682"/>
                    <a:gd name="connsiteY0" fmla="*/ 0 h 1015784"/>
                    <a:gd name="connsiteX1" fmla="*/ 194644 w 194682"/>
                    <a:gd name="connsiteY1" fmla="*/ 557608 h 1015784"/>
                    <a:gd name="connsiteX2" fmla="*/ 124194 w 194682"/>
                    <a:gd name="connsiteY2" fmla="*/ 1015785 h 1015784"/>
                    <a:gd name="connsiteX3" fmla="*/ 35912 w 194682"/>
                    <a:gd name="connsiteY3" fmla="*/ 1015785 h 1015784"/>
                    <a:gd name="connsiteX4" fmla="*/ 59435 w 194682"/>
                    <a:gd name="connsiteY4" fmla="*/ 588681 h 1015784"/>
                    <a:gd name="connsiteX5" fmla="*/ 0 w 194682"/>
                    <a:gd name="connsiteY5" fmla="*/ 33052 h 1015784"/>
                    <a:gd name="connsiteX6" fmla="*/ 163168 w 194682"/>
                    <a:gd name="connsiteY6" fmla="*/ 0 h 1015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682" h="1015784">
                      <a:moveTo>
                        <a:pt x="163168" y="0"/>
                      </a:moveTo>
                      <a:cubicBezTo>
                        <a:pt x="163168" y="0"/>
                        <a:pt x="192852" y="416193"/>
                        <a:pt x="194644" y="557608"/>
                      </a:cubicBezTo>
                      <a:cubicBezTo>
                        <a:pt x="196608" y="712472"/>
                        <a:pt x="124194" y="1015785"/>
                        <a:pt x="124194" y="1015785"/>
                      </a:cubicBezTo>
                      <a:lnTo>
                        <a:pt x="35912" y="1015785"/>
                      </a:lnTo>
                      <a:cubicBezTo>
                        <a:pt x="35912" y="1015785"/>
                        <a:pt x="71174" y="742111"/>
                        <a:pt x="59435" y="588681"/>
                      </a:cubicBezTo>
                      <a:cubicBezTo>
                        <a:pt x="46314" y="417105"/>
                        <a:pt x="0" y="33052"/>
                        <a:pt x="0" y="33052"/>
                      </a:cubicBezTo>
                      <a:lnTo>
                        <a:pt x="16316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58" name="Полилиния: фигура 557">
                <a:extLst>
                  <a:ext uri="{FF2B5EF4-FFF2-40B4-BE49-F238E27FC236}">
                    <a16:creationId xmlns:a16="http://schemas.microsoft.com/office/drawing/2014/main" id="{A09431D9-4987-4439-B867-DC4B9D13FC33}"/>
                  </a:ext>
                </a:extLst>
              </p:cNvPr>
              <p:cNvSpPr/>
              <p:nvPr/>
            </p:nvSpPr>
            <p:spPr>
              <a:xfrm>
                <a:off x="7075659" y="3123866"/>
                <a:ext cx="108840" cy="37323"/>
              </a:xfrm>
              <a:custGeom>
                <a:avLst/>
                <a:gdLst>
                  <a:gd name="connsiteX0" fmla="*/ 103957 w 108840"/>
                  <a:gd name="connsiteY0" fmla="*/ 37323 h 37323"/>
                  <a:gd name="connsiteX1" fmla="*/ 0 w 108840"/>
                  <a:gd name="connsiteY1" fmla="*/ 37323 h 37323"/>
                  <a:gd name="connsiteX2" fmla="*/ 314 w 108840"/>
                  <a:gd name="connsiteY2" fmla="*/ 6273 h 37323"/>
                  <a:gd name="connsiteX3" fmla="*/ 108841 w 108840"/>
                  <a:gd name="connsiteY3" fmla="*/ 0 h 37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840" h="37323">
                    <a:moveTo>
                      <a:pt x="103957" y="37323"/>
                    </a:moveTo>
                    <a:lnTo>
                      <a:pt x="0" y="37323"/>
                    </a:lnTo>
                    <a:lnTo>
                      <a:pt x="314" y="6273"/>
                    </a:lnTo>
                    <a:lnTo>
                      <a:pt x="108841" y="0"/>
                    </a:ln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9" name="Полилиния: фигура 558">
                <a:extLst>
                  <a:ext uri="{FF2B5EF4-FFF2-40B4-BE49-F238E27FC236}">
                    <a16:creationId xmlns:a16="http://schemas.microsoft.com/office/drawing/2014/main" id="{8532D34F-7D69-45E0-855E-B123D8B21D47}"/>
                  </a:ext>
                </a:extLst>
              </p:cNvPr>
              <p:cNvSpPr/>
              <p:nvPr/>
            </p:nvSpPr>
            <p:spPr>
              <a:xfrm>
                <a:off x="7404787" y="3042626"/>
                <a:ext cx="102097" cy="66387"/>
              </a:xfrm>
              <a:custGeom>
                <a:avLst/>
                <a:gdLst>
                  <a:gd name="connsiteX0" fmla="*/ 102098 w 102097"/>
                  <a:gd name="connsiteY0" fmla="*/ 34418 h 66387"/>
                  <a:gd name="connsiteX1" fmla="*/ 10014 w 102097"/>
                  <a:gd name="connsiteY1" fmla="*/ 66387 h 66387"/>
                  <a:gd name="connsiteX2" fmla="*/ 0 w 102097"/>
                  <a:gd name="connsiteY2" fmla="*/ 36673 h 66387"/>
                  <a:gd name="connsiteX3" fmla="*/ 100701 w 102097"/>
                  <a:gd name="connsiteY3" fmla="*/ 0 h 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97" h="66387">
                    <a:moveTo>
                      <a:pt x="102098" y="34418"/>
                    </a:moveTo>
                    <a:lnTo>
                      <a:pt x="10014" y="66387"/>
                    </a:lnTo>
                    <a:lnTo>
                      <a:pt x="0" y="36673"/>
                    </a:lnTo>
                    <a:lnTo>
                      <a:pt x="100701" y="0"/>
                    </a:ln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0" name="Полилиния: фигура 559">
                <a:extLst>
                  <a:ext uri="{FF2B5EF4-FFF2-40B4-BE49-F238E27FC236}">
                    <a16:creationId xmlns:a16="http://schemas.microsoft.com/office/drawing/2014/main" id="{B8A8E47E-6577-4348-AAF0-CB4BD59DA136}"/>
                  </a:ext>
                </a:extLst>
              </p:cNvPr>
              <p:cNvSpPr/>
              <p:nvPr/>
            </p:nvSpPr>
            <p:spPr>
              <a:xfrm>
                <a:off x="7148784" y="3215112"/>
                <a:ext cx="25192" cy="12210"/>
              </a:xfrm>
              <a:custGeom>
                <a:avLst/>
                <a:gdLst>
                  <a:gd name="connsiteX0" fmla="*/ 864 w 25192"/>
                  <a:gd name="connsiteY0" fmla="*/ 10479 h 12210"/>
                  <a:gd name="connsiteX1" fmla="*/ 12 w 25192"/>
                  <a:gd name="connsiteY1" fmla="*/ 9552 h 12210"/>
                  <a:gd name="connsiteX2" fmla="*/ 543 w 25192"/>
                  <a:gd name="connsiteY2" fmla="*/ 8402 h 12210"/>
                  <a:gd name="connsiteX3" fmla="*/ 23259 w 25192"/>
                  <a:gd name="connsiteY3" fmla="*/ 494 h 12210"/>
                  <a:gd name="connsiteX4" fmla="*/ 25178 w 25192"/>
                  <a:gd name="connsiteY4" fmla="*/ 3720 h 12210"/>
                  <a:gd name="connsiteX5" fmla="*/ 22759 w 25192"/>
                  <a:gd name="connsiteY5" fmla="*/ 9754 h 12210"/>
                  <a:gd name="connsiteX6" fmla="*/ 13454 w 25192"/>
                  <a:gd name="connsiteY6" fmla="*/ 12211 h 12210"/>
                  <a:gd name="connsiteX7" fmla="*/ 864 w 25192"/>
                  <a:gd name="connsiteY7" fmla="*/ 10479 h 12210"/>
                  <a:gd name="connsiteX8" fmla="*/ 4194 w 25192"/>
                  <a:gd name="connsiteY8" fmla="*/ 8873 h 12210"/>
                  <a:gd name="connsiteX9" fmla="*/ 21318 w 25192"/>
                  <a:gd name="connsiteY9" fmla="*/ 8007 h 12210"/>
                  <a:gd name="connsiteX10" fmla="*/ 22908 w 25192"/>
                  <a:gd name="connsiteY10" fmla="*/ 3862 h 12210"/>
                  <a:gd name="connsiteX11" fmla="*/ 22199 w 25192"/>
                  <a:gd name="connsiteY11" fmla="*/ 2518 h 12210"/>
                  <a:gd name="connsiteX12" fmla="*/ 20720 w 25192"/>
                  <a:gd name="connsiteY12" fmla="*/ 2227 h 12210"/>
                  <a:gd name="connsiteX13" fmla="*/ 4194 w 25192"/>
                  <a:gd name="connsiteY13" fmla="*/ 8873 h 1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192" h="12210">
                    <a:moveTo>
                      <a:pt x="864" y="10479"/>
                    </a:moveTo>
                    <a:cubicBezTo>
                      <a:pt x="423" y="10366"/>
                      <a:pt x="87" y="10000"/>
                      <a:pt x="12" y="9552"/>
                    </a:cubicBezTo>
                    <a:cubicBezTo>
                      <a:pt x="-55" y="9097"/>
                      <a:pt x="154" y="8641"/>
                      <a:pt x="543" y="8402"/>
                    </a:cubicBezTo>
                    <a:cubicBezTo>
                      <a:pt x="2312" y="7305"/>
                      <a:pt x="17965" y="-2254"/>
                      <a:pt x="23259" y="494"/>
                    </a:cubicBezTo>
                    <a:cubicBezTo>
                      <a:pt x="24081" y="920"/>
                      <a:pt x="25081" y="1823"/>
                      <a:pt x="25178" y="3720"/>
                    </a:cubicBezTo>
                    <a:cubicBezTo>
                      <a:pt x="25313" y="6274"/>
                      <a:pt x="24499" y="8305"/>
                      <a:pt x="22759" y="9754"/>
                    </a:cubicBezTo>
                    <a:cubicBezTo>
                      <a:pt x="20556" y="11591"/>
                      <a:pt x="17121" y="12211"/>
                      <a:pt x="13454" y="12211"/>
                    </a:cubicBezTo>
                    <a:cubicBezTo>
                      <a:pt x="9003" y="12211"/>
                      <a:pt x="4202" y="11285"/>
                      <a:pt x="864" y="10479"/>
                    </a:cubicBezTo>
                    <a:close/>
                    <a:moveTo>
                      <a:pt x="4194" y="8873"/>
                    </a:moveTo>
                    <a:cubicBezTo>
                      <a:pt x="12356" y="10516"/>
                      <a:pt x="18659" y="10217"/>
                      <a:pt x="21318" y="8007"/>
                    </a:cubicBezTo>
                    <a:cubicBezTo>
                      <a:pt x="22483" y="7036"/>
                      <a:pt x="23005" y="5677"/>
                      <a:pt x="22908" y="3862"/>
                    </a:cubicBezTo>
                    <a:cubicBezTo>
                      <a:pt x="22863" y="2974"/>
                      <a:pt x="22505" y="2682"/>
                      <a:pt x="22199" y="2518"/>
                    </a:cubicBezTo>
                    <a:cubicBezTo>
                      <a:pt x="21818" y="2324"/>
                      <a:pt x="21318" y="2227"/>
                      <a:pt x="20720" y="2227"/>
                    </a:cubicBezTo>
                    <a:cubicBezTo>
                      <a:pt x="17024" y="2227"/>
                      <a:pt x="9668" y="5729"/>
                      <a:pt x="4194" y="8873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1" name="Полилиния: фигура 560">
                <a:extLst>
                  <a:ext uri="{FF2B5EF4-FFF2-40B4-BE49-F238E27FC236}">
                    <a16:creationId xmlns:a16="http://schemas.microsoft.com/office/drawing/2014/main" id="{726498C0-EA17-47CB-BB5E-CE852AAC9EC6}"/>
                  </a:ext>
                </a:extLst>
              </p:cNvPr>
              <p:cNvSpPr/>
              <p:nvPr/>
            </p:nvSpPr>
            <p:spPr>
              <a:xfrm>
                <a:off x="7148785" y="3203807"/>
                <a:ext cx="15543" cy="21820"/>
              </a:xfrm>
              <a:custGeom>
                <a:avLst/>
                <a:gdLst>
                  <a:gd name="connsiteX0" fmla="*/ 512 w 15543"/>
                  <a:gd name="connsiteY0" fmla="*/ 21634 h 21820"/>
                  <a:gd name="connsiteX1" fmla="*/ 5 w 15543"/>
                  <a:gd name="connsiteY1" fmla="*/ 20588 h 21820"/>
                  <a:gd name="connsiteX2" fmla="*/ 6994 w 15543"/>
                  <a:gd name="connsiteY2" fmla="*/ 1516 h 21820"/>
                  <a:gd name="connsiteX3" fmla="*/ 11871 w 15543"/>
                  <a:gd name="connsiteY3" fmla="*/ 45 h 21820"/>
                  <a:gd name="connsiteX4" fmla="*/ 15477 w 15543"/>
                  <a:gd name="connsiteY4" fmla="*/ 3039 h 21820"/>
                  <a:gd name="connsiteX5" fmla="*/ 1677 w 15543"/>
                  <a:gd name="connsiteY5" fmla="*/ 21686 h 21820"/>
                  <a:gd name="connsiteX6" fmla="*/ 1132 w 15543"/>
                  <a:gd name="connsiteY6" fmla="*/ 21820 h 21820"/>
                  <a:gd name="connsiteX7" fmla="*/ 512 w 15543"/>
                  <a:gd name="connsiteY7" fmla="*/ 21634 h 21820"/>
                  <a:gd name="connsiteX8" fmla="*/ 8428 w 15543"/>
                  <a:gd name="connsiteY8" fmla="*/ 3278 h 21820"/>
                  <a:gd name="connsiteX9" fmla="*/ 2581 w 15543"/>
                  <a:gd name="connsiteY9" fmla="*/ 18378 h 21820"/>
                  <a:gd name="connsiteX10" fmla="*/ 13230 w 15543"/>
                  <a:gd name="connsiteY10" fmla="*/ 3465 h 21820"/>
                  <a:gd name="connsiteX11" fmla="*/ 11572 w 15543"/>
                  <a:gd name="connsiteY11" fmla="*/ 2308 h 21820"/>
                  <a:gd name="connsiteX12" fmla="*/ 11057 w 15543"/>
                  <a:gd name="connsiteY12" fmla="*/ 2278 h 21820"/>
                  <a:gd name="connsiteX13" fmla="*/ 8428 w 15543"/>
                  <a:gd name="connsiteY13" fmla="*/ 3278 h 2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43" h="21820">
                    <a:moveTo>
                      <a:pt x="512" y="21634"/>
                    </a:moveTo>
                    <a:cubicBezTo>
                      <a:pt x="161" y="21410"/>
                      <a:pt x="-33" y="21006"/>
                      <a:pt x="5" y="20588"/>
                    </a:cubicBezTo>
                    <a:cubicBezTo>
                      <a:pt x="57" y="19998"/>
                      <a:pt x="1349" y="6086"/>
                      <a:pt x="6994" y="1516"/>
                    </a:cubicBezTo>
                    <a:cubicBezTo>
                      <a:pt x="8458" y="321"/>
                      <a:pt x="10101" y="-157"/>
                      <a:pt x="11871" y="45"/>
                    </a:cubicBezTo>
                    <a:cubicBezTo>
                      <a:pt x="14596" y="381"/>
                      <a:pt x="15298" y="2061"/>
                      <a:pt x="15477" y="3039"/>
                    </a:cubicBezTo>
                    <a:cubicBezTo>
                      <a:pt x="16441" y="8408"/>
                      <a:pt x="6696" y="18975"/>
                      <a:pt x="1677" y="21686"/>
                    </a:cubicBezTo>
                    <a:cubicBezTo>
                      <a:pt x="1506" y="21776"/>
                      <a:pt x="1319" y="21820"/>
                      <a:pt x="1132" y="21820"/>
                    </a:cubicBezTo>
                    <a:cubicBezTo>
                      <a:pt x="916" y="21813"/>
                      <a:pt x="699" y="21753"/>
                      <a:pt x="512" y="21634"/>
                    </a:cubicBezTo>
                    <a:close/>
                    <a:moveTo>
                      <a:pt x="8428" y="3278"/>
                    </a:moveTo>
                    <a:cubicBezTo>
                      <a:pt x="4806" y="6213"/>
                      <a:pt x="3186" y="14315"/>
                      <a:pt x="2581" y="18378"/>
                    </a:cubicBezTo>
                    <a:cubicBezTo>
                      <a:pt x="7577" y="14614"/>
                      <a:pt x="13797" y="6631"/>
                      <a:pt x="13230" y="3465"/>
                    </a:cubicBezTo>
                    <a:cubicBezTo>
                      <a:pt x="13177" y="3174"/>
                      <a:pt x="13058" y="2494"/>
                      <a:pt x="11572" y="2308"/>
                    </a:cubicBezTo>
                    <a:cubicBezTo>
                      <a:pt x="11400" y="2285"/>
                      <a:pt x="11228" y="2278"/>
                      <a:pt x="11057" y="2278"/>
                    </a:cubicBezTo>
                    <a:cubicBezTo>
                      <a:pt x="10116" y="2278"/>
                      <a:pt x="9249" y="2606"/>
                      <a:pt x="8428" y="3278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2" name="Полилиния: фигура 561">
                <a:extLst>
                  <a:ext uri="{FF2B5EF4-FFF2-40B4-BE49-F238E27FC236}">
                    <a16:creationId xmlns:a16="http://schemas.microsoft.com/office/drawing/2014/main" id="{F04B6A62-7900-4C9F-A38A-48000382C732}"/>
                  </a:ext>
                </a:extLst>
              </p:cNvPr>
              <p:cNvSpPr/>
              <p:nvPr/>
            </p:nvSpPr>
            <p:spPr>
              <a:xfrm>
                <a:off x="7502060" y="3128462"/>
                <a:ext cx="28509" cy="15507"/>
              </a:xfrm>
              <a:custGeom>
                <a:avLst/>
                <a:gdLst>
                  <a:gd name="connsiteX0" fmla="*/ 67 w 28509"/>
                  <a:gd name="connsiteY0" fmla="*/ 14761 h 15507"/>
                  <a:gd name="connsiteX1" fmla="*/ 426 w 28509"/>
                  <a:gd name="connsiteY1" fmla="*/ 13484 h 15507"/>
                  <a:gd name="connsiteX2" fmla="*/ 25749 w 28509"/>
                  <a:gd name="connsiteY2" fmla="*/ 199 h 15507"/>
                  <a:gd name="connsiteX3" fmla="*/ 28206 w 28509"/>
                  <a:gd name="connsiteY3" fmla="*/ 2775 h 15507"/>
                  <a:gd name="connsiteX4" fmla="*/ 27220 w 28509"/>
                  <a:gd name="connsiteY4" fmla="*/ 8660 h 15507"/>
                  <a:gd name="connsiteX5" fmla="*/ 1143 w 28509"/>
                  <a:gd name="connsiteY5" fmla="*/ 15508 h 15507"/>
                  <a:gd name="connsiteX6" fmla="*/ 986 w 28509"/>
                  <a:gd name="connsiteY6" fmla="*/ 15500 h 15507"/>
                  <a:gd name="connsiteX7" fmla="*/ 67 w 28509"/>
                  <a:gd name="connsiteY7" fmla="*/ 14761 h 15507"/>
                  <a:gd name="connsiteX8" fmla="*/ 4556 w 28509"/>
                  <a:gd name="connsiteY8" fmla="*/ 13118 h 15507"/>
                  <a:gd name="connsiteX9" fmla="*/ 25398 w 28509"/>
                  <a:gd name="connsiteY9" fmla="*/ 7301 h 15507"/>
                  <a:gd name="connsiteX10" fmla="*/ 26010 w 28509"/>
                  <a:gd name="connsiteY10" fmla="*/ 3425 h 15507"/>
                  <a:gd name="connsiteX11" fmla="*/ 25062 w 28509"/>
                  <a:gd name="connsiteY11" fmla="*/ 2387 h 15507"/>
                  <a:gd name="connsiteX12" fmla="*/ 24621 w 28509"/>
                  <a:gd name="connsiteY12" fmla="*/ 2297 h 15507"/>
                  <a:gd name="connsiteX13" fmla="*/ 4556 w 28509"/>
                  <a:gd name="connsiteY13" fmla="*/ 13118 h 1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509" h="15507">
                    <a:moveTo>
                      <a:pt x="67" y="14761"/>
                    </a:moveTo>
                    <a:cubicBezTo>
                      <a:pt x="-97" y="14305"/>
                      <a:pt x="45" y="13797"/>
                      <a:pt x="426" y="13484"/>
                    </a:cubicBezTo>
                    <a:cubicBezTo>
                      <a:pt x="2345" y="11916"/>
                      <a:pt x="19334" y="-1802"/>
                      <a:pt x="25749" y="199"/>
                    </a:cubicBezTo>
                    <a:cubicBezTo>
                      <a:pt x="26981" y="580"/>
                      <a:pt x="27832" y="1469"/>
                      <a:pt x="28206" y="2775"/>
                    </a:cubicBezTo>
                    <a:cubicBezTo>
                      <a:pt x="28825" y="4963"/>
                      <a:pt x="28497" y="6942"/>
                      <a:pt x="27220" y="8660"/>
                    </a:cubicBezTo>
                    <a:cubicBezTo>
                      <a:pt x="22978" y="14343"/>
                      <a:pt x="9059" y="15396"/>
                      <a:pt x="1143" y="15508"/>
                    </a:cubicBezTo>
                    <a:cubicBezTo>
                      <a:pt x="1091" y="15508"/>
                      <a:pt x="1038" y="15508"/>
                      <a:pt x="986" y="15500"/>
                    </a:cubicBezTo>
                    <a:cubicBezTo>
                      <a:pt x="568" y="15448"/>
                      <a:pt x="209" y="15164"/>
                      <a:pt x="67" y="14761"/>
                    </a:cubicBezTo>
                    <a:close/>
                    <a:moveTo>
                      <a:pt x="4556" y="13118"/>
                    </a:moveTo>
                    <a:cubicBezTo>
                      <a:pt x="15339" y="12610"/>
                      <a:pt x="23015" y="10489"/>
                      <a:pt x="25398" y="7301"/>
                    </a:cubicBezTo>
                    <a:cubicBezTo>
                      <a:pt x="26234" y="6181"/>
                      <a:pt x="26436" y="4911"/>
                      <a:pt x="26010" y="3425"/>
                    </a:cubicBezTo>
                    <a:cubicBezTo>
                      <a:pt x="25846" y="2850"/>
                      <a:pt x="25562" y="2536"/>
                      <a:pt x="25062" y="2387"/>
                    </a:cubicBezTo>
                    <a:cubicBezTo>
                      <a:pt x="24927" y="2342"/>
                      <a:pt x="24778" y="2320"/>
                      <a:pt x="24621" y="2297"/>
                    </a:cubicBezTo>
                    <a:cubicBezTo>
                      <a:pt x="20805" y="1827"/>
                      <a:pt x="11314" y="7950"/>
                      <a:pt x="4556" y="13118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3" name="Полилиния: фигура 562">
                <a:extLst>
                  <a:ext uri="{FF2B5EF4-FFF2-40B4-BE49-F238E27FC236}">
                    <a16:creationId xmlns:a16="http://schemas.microsoft.com/office/drawing/2014/main" id="{589B0B81-BE60-4709-9049-D30C7A994557}"/>
                  </a:ext>
                </a:extLst>
              </p:cNvPr>
              <p:cNvSpPr/>
              <p:nvPr/>
            </p:nvSpPr>
            <p:spPr>
              <a:xfrm>
                <a:off x="7501857" y="3119952"/>
                <a:ext cx="14698" cy="24031"/>
              </a:xfrm>
              <a:custGeom>
                <a:avLst/>
                <a:gdLst>
                  <a:gd name="connsiteX0" fmla="*/ 876 w 14698"/>
                  <a:gd name="connsiteY0" fmla="*/ 23928 h 24031"/>
                  <a:gd name="connsiteX1" fmla="*/ 204 w 14698"/>
                  <a:gd name="connsiteY1" fmla="*/ 23017 h 24031"/>
                  <a:gd name="connsiteX2" fmla="*/ 3811 w 14698"/>
                  <a:gd name="connsiteY2" fmla="*/ 3295 h 24031"/>
                  <a:gd name="connsiteX3" fmla="*/ 9620 w 14698"/>
                  <a:gd name="connsiteY3" fmla="*/ 54 h 24031"/>
                  <a:gd name="connsiteX4" fmla="*/ 14430 w 14698"/>
                  <a:gd name="connsiteY4" fmla="*/ 2279 h 24031"/>
                  <a:gd name="connsiteX5" fmla="*/ 2004 w 14698"/>
                  <a:gd name="connsiteY5" fmla="*/ 23809 h 24031"/>
                  <a:gd name="connsiteX6" fmla="*/ 1190 w 14698"/>
                  <a:gd name="connsiteY6" fmla="*/ 24025 h 24031"/>
                  <a:gd name="connsiteX7" fmla="*/ 876 w 14698"/>
                  <a:gd name="connsiteY7" fmla="*/ 23928 h 24031"/>
                  <a:gd name="connsiteX8" fmla="*/ 9859 w 14698"/>
                  <a:gd name="connsiteY8" fmla="*/ 2309 h 24031"/>
                  <a:gd name="connsiteX9" fmla="*/ 5595 w 14698"/>
                  <a:gd name="connsiteY9" fmla="*/ 4706 h 24031"/>
                  <a:gd name="connsiteX10" fmla="*/ 2340 w 14698"/>
                  <a:gd name="connsiteY10" fmla="*/ 20575 h 24031"/>
                  <a:gd name="connsiteX11" fmla="*/ 12301 w 14698"/>
                  <a:gd name="connsiteY11" fmla="*/ 3101 h 24031"/>
                  <a:gd name="connsiteX12" fmla="*/ 11054 w 14698"/>
                  <a:gd name="connsiteY12" fmla="*/ 2302 h 24031"/>
                  <a:gd name="connsiteX13" fmla="*/ 9859 w 14698"/>
                  <a:gd name="connsiteY13" fmla="*/ 2309 h 2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698" h="24031">
                    <a:moveTo>
                      <a:pt x="876" y="23928"/>
                    </a:moveTo>
                    <a:cubicBezTo>
                      <a:pt x="503" y="23764"/>
                      <a:pt x="249" y="23420"/>
                      <a:pt x="204" y="23017"/>
                    </a:cubicBezTo>
                    <a:cubicBezTo>
                      <a:pt x="144" y="22464"/>
                      <a:pt x="-1185" y="9500"/>
                      <a:pt x="3811" y="3295"/>
                    </a:cubicBezTo>
                    <a:cubicBezTo>
                      <a:pt x="5334" y="1398"/>
                      <a:pt x="7291" y="308"/>
                      <a:pt x="9620" y="54"/>
                    </a:cubicBezTo>
                    <a:cubicBezTo>
                      <a:pt x="12757" y="-289"/>
                      <a:pt x="13967" y="1070"/>
                      <a:pt x="14430" y="2279"/>
                    </a:cubicBezTo>
                    <a:cubicBezTo>
                      <a:pt x="16386" y="7417"/>
                      <a:pt x="7186" y="20030"/>
                      <a:pt x="2004" y="23809"/>
                    </a:cubicBezTo>
                    <a:cubicBezTo>
                      <a:pt x="1765" y="23980"/>
                      <a:pt x="1473" y="24055"/>
                      <a:pt x="1190" y="24025"/>
                    </a:cubicBezTo>
                    <a:cubicBezTo>
                      <a:pt x="1085" y="23995"/>
                      <a:pt x="980" y="23965"/>
                      <a:pt x="876" y="23928"/>
                    </a:cubicBezTo>
                    <a:close/>
                    <a:moveTo>
                      <a:pt x="9859" y="2309"/>
                    </a:moveTo>
                    <a:cubicBezTo>
                      <a:pt x="8135" y="2496"/>
                      <a:pt x="6738" y="3280"/>
                      <a:pt x="5595" y="4706"/>
                    </a:cubicBezTo>
                    <a:cubicBezTo>
                      <a:pt x="2317" y="8784"/>
                      <a:pt x="2190" y="16737"/>
                      <a:pt x="2340" y="20575"/>
                    </a:cubicBezTo>
                    <a:cubicBezTo>
                      <a:pt x="7440" y="15840"/>
                      <a:pt x="13474" y="6185"/>
                      <a:pt x="12301" y="3101"/>
                    </a:cubicBezTo>
                    <a:cubicBezTo>
                      <a:pt x="12227" y="2907"/>
                      <a:pt x="12040" y="2421"/>
                      <a:pt x="11054" y="2302"/>
                    </a:cubicBezTo>
                    <a:cubicBezTo>
                      <a:pt x="10741" y="2257"/>
                      <a:pt x="10352" y="2257"/>
                      <a:pt x="9859" y="230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64" name="Рисунок 506">
                <a:extLst>
                  <a:ext uri="{FF2B5EF4-FFF2-40B4-BE49-F238E27FC236}">
                    <a16:creationId xmlns:a16="http://schemas.microsoft.com/office/drawing/2014/main" id="{A2D96AC4-1C53-4C6E-9D3F-ACDCDFAB0F4E}"/>
                  </a:ext>
                </a:extLst>
              </p:cNvPr>
              <p:cNvGrpSpPr/>
              <p:nvPr/>
            </p:nvGrpSpPr>
            <p:grpSpPr>
              <a:xfrm>
                <a:off x="7563915" y="1722043"/>
                <a:ext cx="83196" cy="78392"/>
                <a:chOff x="7563915" y="1722043"/>
                <a:chExt cx="83196" cy="78392"/>
              </a:xfrm>
              <a:solidFill>
                <a:srgbClr val="B55B52"/>
              </a:solidFill>
            </p:grpSpPr>
            <p:sp>
              <p:nvSpPr>
                <p:cNvPr id="565" name="Полилиния: фигура 564">
                  <a:extLst>
                    <a:ext uri="{FF2B5EF4-FFF2-40B4-BE49-F238E27FC236}">
                      <a16:creationId xmlns:a16="http://schemas.microsoft.com/office/drawing/2014/main" id="{C5DAA987-D4A1-4D1C-A5DB-CF45845C7AC5}"/>
                    </a:ext>
                  </a:extLst>
                </p:cNvPr>
                <p:cNvSpPr/>
                <p:nvPr/>
              </p:nvSpPr>
              <p:spPr>
                <a:xfrm>
                  <a:off x="7563915" y="1732303"/>
                  <a:ext cx="52437" cy="68131"/>
                </a:xfrm>
                <a:custGeom>
                  <a:avLst/>
                  <a:gdLst>
                    <a:gd name="connsiteX0" fmla="*/ 0 w 52437"/>
                    <a:gd name="connsiteY0" fmla="*/ 33828 h 68131"/>
                    <a:gd name="connsiteX1" fmla="*/ 35628 w 52437"/>
                    <a:gd name="connsiteY1" fmla="*/ 0 h 68131"/>
                    <a:gd name="connsiteX2" fmla="*/ 52438 w 52437"/>
                    <a:gd name="connsiteY2" fmla="*/ 51840 h 68131"/>
                    <a:gd name="connsiteX3" fmla="*/ 4988 w 52437"/>
                    <a:gd name="connsiteY3" fmla="*/ 62176 h 68131"/>
                    <a:gd name="connsiteX4" fmla="*/ 0 w 52437"/>
                    <a:gd name="connsiteY4" fmla="*/ 33828 h 6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437" h="68131">
                      <a:moveTo>
                        <a:pt x="0" y="33828"/>
                      </a:moveTo>
                      <a:lnTo>
                        <a:pt x="35628" y="0"/>
                      </a:lnTo>
                      <a:lnTo>
                        <a:pt x="52438" y="51840"/>
                      </a:lnTo>
                      <a:cubicBezTo>
                        <a:pt x="52438" y="51840"/>
                        <a:pt x="18826" y="80105"/>
                        <a:pt x="4988" y="62176"/>
                      </a:cubicBezTo>
                      <a:lnTo>
                        <a:pt x="0" y="33828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66" name="Полилиния: фигура 565">
                  <a:extLst>
                    <a:ext uri="{FF2B5EF4-FFF2-40B4-BE49-F238E27FC236}">
                      <a16:creationId xmlns:a16="http://schemas.microsoft.com/office/drawing/2014/main" id="{0C95FA5B-B12D-4AB1-A02D-2270B943AE63}"/>
                    </a:ext>
                  </a:extLst>
                </p:cNvPr>
                <p:cNvSpPr/>
                <p:nvPr/>
              </p:nvSpPr>
              <p:spPr>
                <a:xfrm>
                  <a:off x="7599543" y="1722043"/>
                  <a:ext cx="47568" cy="62100"/>
                </a:xfrm>
                <a:custGeom>
                  <a:avLst/>
                  <a:gdLst>
                    <a:gd name="connsiteX0" fmla="*/ 47569 w 47568"/>
                    <a:gd name="connsiteY0" fmla="*/ 0 h 62100"/>
                    <a:gd name="connsiteX1" fmla="*/ 46889 w 47568"/>
                    <a:gd name="connsiteY1" fmla="*/ 49480 h 62100"/>
                    <a:gd name="connsiteX2" fmla="*/ 16802 w 47568"/>
                    <a:gd name="connsiteY2" fmla="*/ 62101 h 62100"/>
                    <a:gd name="connsiteX3" fmla="*/ 0 w 47568"/>
                    <a:gd name="connsiteY3" fmla="*/ 10260 h 6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568" h="62100">
                      <a:moveTo>
                        <a:pt x="47569" y="0"/>
                      </a:moveTo>
                      <a:lnTo>
                        <a:pt x="46889" y="49480"/>
                      </a:lnTo>
                      <a:lnTo>
                        <a:pt x="16802" y="62101"/>
                      </a:lnTo>
                      <a:lnTo>
                        <a:pt x="0" y="10260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67" name="Полилиния: фигура 566">
                <a:extLst>
                  <a:ext uri="{FF2B5EF4-FFF2-40B4-BE49-F238E27FC236}">
                    <a16:creationId xmlns:a16="http://schemas.microsoft.com/office/drawing/2014/main" id="{A8AB34B4-7EC5-469B-B47B-B796D9D659A0}"/>
                  </a:ext>
                </a:extLst>
              </p:cNvPr>
              <p:cNvSpPr/>
              <p:nvPr/>
            </p:nvSpPr>
            <p:spPr>
              <a:xfrm>
                <a:off x="6899811" y="1810699"/>
                <a:ext cx="217591" cy="282243"/>
              </a:xfrm>
              <a:custGeom>
                <a:avLst/>
                <a:gdLst>
                  <a:gd name="connsiteX0" fmla="*/ 99021 w 217591"/>
                  <a:gd name="connsiteY0" fmla="*/ 19072 h 282243"/>
                  <a:gd name="connsiteX1" fmla="*/ 78366 w 217591"/>
                  <a:gd name="connsiteY1" fmla="*/ 114352 h 282243"/>
                  <a:gd name="connsiteX2" fmla="*/ 71159 w 217591"/>
                  <a:gd name="connsiteY2" fmla="*/ 161502 h 282243"/>
                  <a:gd name="connsiteX3" fmla="*/ 69472 w 217591"/>
                  <a:gd name="connsiteY3" fmla="*/ 204688 h 282243"/>
                  <a:gd name="connsiteX4" fmla="*/ 69905 w 217591"/>
                  <a:gd name="connsiteY4" fmla="*/ 209034 h 282243"/>
                  <a:gd name="connsiteX5" fmla="*/ 70495 w 217591"/>
                  <a:gd name="connsiteY5" fmla="*/ 212708 h 282243"/>
                  <a:gd name="connsiteX6" fmla="*/ 71062 w 217591"/>
                  <a:gd name="connsiteY6" fmla="*/ 216009 h 282243"/>
                  <a:gd name="connsiteX7" fmla="*/ 69830 w 217591"/>
                  <a:gd name="connsiteY7" fmla="*/ 215329 h 282243"/>
                  <a:gd name="connsiteX8" fmla="*/ 73317 w 217591"/>
                  <a:gd name="connsiteY8" fmla="*/ 217652 h 282243"/>
                  <a:gd name="connsiteX9" fmla="*/ 90067 w 217591"/>
                  <a:gd name="connsiteY9" fmla="*/ 222058 h 282243"/>
                  <a:gd name="connsiteX10" fmla="*/ 111746 w 217591"/>
                  <a:gd name="connsiteY10" fmla="*/ 223924 h 282243"/>
                  <a:gd name="connsiteX11" fmla="*/ 207772 w 217591"/>
                  <a:gd name="connsiteY11" fmla="*/ 217726 h 282243"/>
                  <a:gd name="connsiteX12" fmla="*/ 217592 w 217591"/>
                  <a:gd name="connsiteY12" fmla="*/ 252563 h 282243"/>
                  <a:gd name="connsiteX13" fmla="*/ 114584 w 217591"/>
                  <a:gd name="connsiteY13" fmla="*/ 280581 h 282243"/>
                  <a:gd name="connsiteX14" fmla="*/ 52864 w 217591"/>
                  <a:gd name="connsiteY14" fmla="*/ 277482 h 282243"/>
                  <a:gd name="connsiteX15" fmla="*/ 33627 w 217591"/>
                  <a:gd name="connsiteY15" fmla="*/ 268865 h 282243"/>
                  <a:gd name="connsiteX16" fmla="*/ 14876 w 217591"/>
                  <a:gd name="connsiteY16" fmla="*/ 250233 h 282243"/>
                  <a:gd name="connsiteX17" fmla="*/ 6064 w 217591"/>
                  <a:gd name="connsiteY17" fmla="*/ 230130 h 282243"/>
                  <a:gd name="connsiteX18" fmla="*/ 3861 w 217591"/>
                  <a:gd name="connsiteY18" fmla="*/ 221475 h 282243"/>
                  <a:gd name="connsiteX19" fmla="*/ 2360 w 217591"/>
                  <a:gd name="connsiteY19" fmla="*/ 213328 h 282243"/>
                  <a:gd name="connsiteX20" fmla="*/ 732 w 217591"/>
                  <a:gd name="connsiteY20" fmla="*/ 155543 h 282243"/>
                  <a:gd name="connsiteX21" fmla="*/ 6549 w 217591"/>
                  <a:gd name="connsiteY21" fmla="*/ 102411 h 282243"/>
                  <a:gd name="connsiteX22" fmla="*/ 28504 w 217591"/>
                  <a:gd name="connsiteY22" fmla="*/ 0 h 282243"/>
                  <a:gd name="connsiteX23" fmla="*/ 99021 w 217591"/>
                  <a:gd name="connsiteY23" fmla="*/ 19072 h 28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7591" h="282243">
                    <a:moveTo>
                      <a:pt x="99021" y="19072"/>
                    </a:moveTo>
                    <a:cubicBezTo>
                      <a:pt x="91426" y="50123"/>
                      <a:pt x="84116" y="82726"/>
                      <a:pt x="78366" y="114352"/>
                    </a:cubicBezTo>
                    <a:cubicBezTo>
                      <a:pt x="75326" y="130221"/>
                      <a:pt x="73041" y="146044"/>
                      <a:pt x="71159" y="161502"/>
                    </a:cubicBezTo>
                    <a:cubicBezTo>
                      <a:pt x="69389" y="176804"/>
                      <a:pt x="68605" y="192239"/>
                      <a:pt x="69472" y="204688"/>
                    </a:cubicBezTo>
                    <a:lnTo>
                      <a:pt x="69905" y="209034"/>
                    </a:lnTo>
                    <a:lnTo>
                      <a:pt x="70495" y="212708"/>
                    </a:lnTo>
                    <a:cubicBezTo>
                      <a:pt x="70808" y="214523"/>
                      <a:pt x="71704" y="216741"/>
                      <a:pt x="71062" y="216009"/>
                    </a:cubicBezTo>
                    <a:cubicBezTo>
                      <a:pt x="70256" y="215098"/>
                      <a:pt x="69561" y="214851"/>
                      <a:pt x="69830" y="215329"/>
                    </a:cubicBezTo>
                    <a:cubicBezTo>
                      <a:pt x="70174" y="215762"/>
                      <a:pt x="71391" y="216755"/>
                      <a:pt x="73317" y="217652"/>
                    </a:cubicBezTo>
                    <a:cubicBezTo>
                      <a:pt x="77186" y="219533"/>
                      <a:pt x="83384" y="221117"/>
                      <a:pt x="90067" y="222058"/>
                    </a:cubicBezTo>
                    <a:cubicBezTo>
                      <a:pt x="96803" y="223088"/>
                      <a:pt x="104166" y="223715"/>
                      <a:pt x="111746" y="223924"/>
                    </a:cubicBezTo>
                    <a:cubicBezTo>
                      <a:pt x="142191" y="224716"/>
                      <a:pt x="175654" y="221550"/>
                      <a:pt x="207772" y="217726"/>
                    </a:cubicBezTo>
                    <a:lnTo>
                      <a:pt x="217592" y="252563"/>
                    </a:lnTo>
                    <a:cubicBezTo>
                      <a:pt x="184570" y="265922"/>
                      <a:pt x="151511" y="275907"/>
                      <a:pt x="114584" y="280581"/>
                    </a:cubicBezTo>
                    <a:cubicBezTo>
                      <a:pt x="95914" y="282433"/>
                      <a:pt x="76917" y="284136"/>
                      <a:pt x="52864" y="277482"/>
                    </a:cubicBezTo>
                    <a:cubicBezTo>
                      <a:pt x="46822" y="275645"/>
                      <a:pt x="40303" y="273114"/>
                      <a:pt x="33627" y="268865"/>
                    </a:cubicBezTo>
                    <a:cubicBezTo>
                      <a:pt x="26981" y="264571"/>
                      <a:pt x="20021" y="258395"/>
                      <a:pt x="14876" y="250233"/>
                    </a:cubicBezTo>
                    <a:cubicBezTo>
                      <a:pt x="10007" y="242183"/>
                      <a:pt x="8095" y="236403"/>
                      <a:pt x="6064" y="230130"/>
                    </a:cubicBezTo>
                    <a:cubicBezTo>
                      <a:pt x="5220" y="227188"/>
                      <a:pt x="4570" y="224380"/>
                      <a:pt x="3861" y="221475"/>
                    </a:cubicBezTo>
                    <a:lnTo>
                      <a:pt x="2360" y="213328"/>
                    </a:lnTo>
                    <a:cubicBezTo>
                      <a:pt x="-814" y="192254"/>
                      <a:pt x="-157" y="173809"/>
                      <a:pt x="732" y="155543"/>
                    </a:cubicBezTo>
                    <a:cubicBezTo>
                      <a:pt x="1822" y="137412"/>
                      <a:pt x="4003" y="119788"/>
                      <a:pt x="6549" y="102411"/>
                    </a:cubicBezTo>
                    <a:cubicBezTo>
                      <a:pt x="11941" y="67530"/>
                      <a:pt x="19087" y="34202"/>
                      <a:pt x="28504" y="0"/>
                    </a:cubicBezTo>
                    <a:lnTo>
                      <a:pt x="99021" y="19072"/>
                    </a:lnTo>
                    <a:close/>
                  </a:path>
                </a:pathLst>
              </a:custGeom>
              <a:solidFill>
                <a:srgbClr val="B6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68" name="Рисунок 506">
                <a:extLst>
                  <a:ext uri="{FF2B5EF4-FFF2-40B4-BE49-F238E27FC236}">
                    <a16:creationId xmlns:a16="http://schemas.microsoft.com/office/drawing/2014/main" id="{99D140C7-D107-454E-A8F1-F3E4750CF0C9}"/>
                  </a:ext>
                </a:extLst>
              </p:cNvPr>
              <p:cNvGrpSpPr/>
              <p:nvPr/>
            </p:nvGrpSpPr>
            <p:grpSpPr>
              <a:xfrm>
                <a:off x="6966566" y="1421163"/>
                <a:ext cx="186089" cy="261881"/>
                <a:chOff x="6966566" y="1421163"/>
                <a:chExt cx="186089" cy="261881"/>
              </a:xfrm>
            </p:grpSpPr>
            <p:sp>
              <p:nvSpPr>
                <p:cNvPr id="569" name="Полилиния: фигура 568">
                  <a:extLst>
                    <a:ext uri="{FF2B5EF4-FFF2-40B4-BE49-F238E27FC236}">
                      <a16:creationId xmlns:a16="http://schemas.microsoft.com/office/drawing/2014/main" id="{0D630EFA-4E73-4FAD-A547-A8E741EA41EA}"/>
                    </a:ext>
                  </a:extLst>
                </p:cNvPr>
                <p:cNvSpPr/>
                <p:nvPr/>
              </p:nvSpPr>
              <p:spPr>
                <a:xfrm>
                  <a:off x="7058603" y="1477605"/>
                  <a:ext cx="81300" cy="109667"/>
                </a:xfrm>
                <a:custGeom>
                  <a:avLst/>
                  <a:gdLst>
                    <a:gd name="connsiteX0" fmla="*/ 63385 w 81300"/>
                    <a:gd name="connsiteY0" fmla="*/ 0 h 109667"/>
                    <a:gd name="connsiteX1" fmla="*/ 71316 w 81300"/>
                    <a:gd name="connsiteY1" fmla="*/ 102254 h 109667"/>
                    <a:gd name="connsiteX2" fmla="*/ 0 w 81300"/>
                    <a:gd name="connsiteY2" fmla="*/ 15727 h 109667"/>
                    <a:gd name="connsiteX3" fmla="*/ 63385 w 81300"/>
                    <a:gd name="connsiteY3" fmla="*/ 0 h 109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300" h="109667">
                      <a:moveTo>
                        <a:pt x="63385" y="0"/>
                      </a:moveTo>
                      <a:cubicBezTo>
                        <a:pt x="63385" y="0"/>
                        <a:pt x="97729" y="63587"/>
                        <a:pt x="71316" y="102254"/>
                      </a:cubicBezTo>
                      <a:cubicBezTo>
                        <a:pt x="44895" y="140922"/>
                        <a:pt x="0" y="15727"/>
                        <a:pt x="0" y="15727"/>
                      </a:cubicBezTo>
                      <a:lnTo>
                        <a:pt x="6338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0" name="Полилиния: фигура 569">
                  <a:extLst>
                    <a:ext uri="{FF2B5EF4-FFF2-40B4-BE49-F238E27FC236}">
                      <a16:creationId xmlns:a16="http://schemas.microsoft.com/office/drawing/2014/main" id="{FA48DA27-4730-47C1-8648-59581EC9642F}"/>
                    </a:ext>
                  </a:extLst>
                </p:cNvPr>
                <p:cNvSpPr/>
                <p:nvPr/>
              </p:nvSpPr>
              <p:spPr>
                <a:xfrm>
                  <a:off x="6996535" y="1481569"/>
                  <a:ext cx="156121" cy="201475"/>
                </a:xfrm>
                <a:custGeom>
                  <a:avLst/>
                  <a:gdLst>
                    <a:gd name="connsiteX0" fmla="*/ 155862 w 156121"/>
                    <a:gd name="connsiteY0" fmla="*/ 134277 h 201475"/>
                    <a:gd name="connsiteX1" fmla="*/ 154965 w 156121"/>
                    <a:gd name="connsiteY1" fmla="*/ 141931 h 201475"/>
                    <a:gd name="connsiteX2" fmla="*/ 145691 w 156121"/>
                    <a:gd name="connsiteY2" fmla="*/ 167097 h 201475"/>
                    <a:gd name="connsiteX3" fmla="*/ 127522 w 156121"/>
                    <a:gd name="connsiteY3" fmla="*/ 187446 h 201475"/>
                    <a:gd name="connsiteX4" fmla="*/ 81574 w 156121"/>
                    <a:gd name="connsiteY4" fmla="*/ 201239 h 201475"/>
                    <a:gd name="connsiteX5" fmla="*/ 48947 w 156121"/>
                    <a:gd name="connsiteY5" fmla="*/ 188932 h 201475"/>
                    <a:gd name="connsiteX6" fmla="*/ 2208 w 156121"/>
                    <a:gd name="connsiteY6" fmla="*/ 87761 h 201475"/>
                    <a:gd name="connsiteX7" fmla="*/ 1685 w 156121"/>
                    <a:gd name="connsiteY7" fmla="*/ 55097 h 201475"/>
                    <a:gd name="connsiteX8" fmla="*/ 85382 w 156121"/>
                    <a:gd name="connsiteY8" fmla="*/ 1674 h 201475"/>
                    <a:gd name="connsiteX9" fmla="*/ 155862 w 156121"/>
                    <a:gd name="connsiteY9" fmla="*/ 134277 h 20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6121" h="201475">
                      <a:moveTo>
                        <a:pt x="155862" y="134277"/>
                      </a:moveTo>
                      <a:cubicBezTo>
                        <a:pt x="155705" y="136861"/>
                        <a:pt x="155406" y="139414"/>
                        <a:pt x="154965" y="141931"/>
                      </a:cubicBezTo>
                      <a:cubicBezTo>
                        <a:pt x="153479" y="151086"/>
                        <a:pt x="150209" y="159577"/>
                        <a:pt x="145691" y="167097"/>
                      </a:cubicBezTo>
                      <a:cubicBezTo>
                        <a:pt x="140949" y="175125"/>
                        <a:pt x="134713" y="181965"/>
                        <a:pt x="127522" y="187446"/>
                      </a:cubicBezTo>
                      <a:cubicBezTo>
                        <a:pt x="114431" y="197408"/>
                        <a:pt x="98174" y="202688"/>
                        <a:pt x="81574" y="201239"/>
                      </a:cubicBezTo>
                      <a:cubicBezTo>
                        <a:pt x="70574" y="200283"/>
                        <a:pt x="59402" y="196415"/>
                        <a:pt x="48947" y="188932"/>
                      </a:cubicBezTo>
                      <a:cubicBezTo>
                        <a:pt x="18771" y="167657"/>
                        <a:pt x="14126" y="137719"/>
                        <a:pt x="2208" y="87761"/>
                      </a:cubicBezTo>
                      <a:cubicBezTo>
                        <a:pt x="-503" y="77030"/>
                        <a:pt x="-765" y="65836"/>
                        <a:pt x="1685" y="55097"/>
                      </a:cubicBezTo>
                      <a:cubicBezTo>
                        <a:pt x="10034" y="17184"/>
                        <a:pt x="47588" y="-6705"/>
                        <a:pt x="85382" y="1674"/>
                      </a:cubicBezTo>
                      <a:cubicBezTo>
                        <a:pt x="138477" y="13017"/>
                        <a:pt x="158699" y="86887"/>
                        <a:pt x="155862" y="134277"/>
                      </a:cubicBez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1" name="Полилиния: фигура 570">
                  <a:extLst>
                    <a:ext uri="{FF2B5EF4-FFF2-40B4-BE49-F238E27FC236}">
                      <a16:creationId xmlns:a16="http://schemas.microsoft.com/office/drawing/2014/main" id="{5BE76B87-C63B-43B7-A4E3-157DEC172885}"/>
                    </a:ext>
                  </a:extLst>
                </p:cNvPr>
                <p:cNvSpPr/>
                <p:nvPr/>
              </p:nvSpPr>
              <p:spPr>
                <a:xfrm>
                  <a:off x="7077821" y="1561481"/>
                  <a:ext cx="10097" cy="15010"/>
                </a:xfrm>
                <a:custGeom>
                  <a:avLst/>
                  <a:gdLst>
                    <a:gd name="connsiteX0" fmla="*/ 168 w 10097"/>
                    <a:gd name="connsiteY0" fmla="*/ 8386 h 15010"/>
                    <a:gd name="connsiteX1" fmla="*/ 6366 w 10097"/>
                    <a:gd name="connsiteY1" fmla="*/ 14958 h 15010"/>
                    <a:gd name="connsiteX2" fmla="*/ 9928 w 10097"/>
                    <a:gd name="connsiteY2" fmla="*/ 6624 h 15010"/>
                    <a:gd name="connsiteX3" fmla="*/ 3730 w 10097"/>
                    <a:gd name="connsiteY3" fmla="*/ 52 h 15010"/>
                    <a:gd name="connsiteX4" fmla="*/ 168 w 10097"/>
                    <a:gd name="connsiteY4" fmla="*/ 8386 h 1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97" h="15010">
                      <a:moveTo>
                        <a:pt x="168" y="8386"/>
                      </a:moveTo>
                      <a:cubicBezTo>
                        <a:pt x="608" y="12516"/>
                        <a:pt x="3633" y="15443"/>
                        <a:pt x="6366" y="14958"/>
                      </a:cubicBezTo>
                      <a:cubicBezTo>
                        <a:pt x="9099" y="14472"/>
                        <a:pt x="10630" y="10731"/>
                        <a:pt x="9928" y="6624"/>
                      </a:cubicBezTo>
                      <a:cubicBezTo>
                        <a:pt x="9226" y="2517"/>
                        <a:pt x="6396" y="-433"/>
                        <a:pt x="3730" y="52"/>
                      </a:cubicBezTo>
                      <a:cubicBezTo>
                        <a:pt x="1064" y="530"/>
                        <a:pt x="-542" y="4212"/>
                        <a:pt x="168" y="83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2" name="Полилиния: фигура 571">
                  <a:extLst>
                    <a:ext uri="{FF2B5EF4-FFF2-40B4-BE49-F238E27FC236}">
                      <a16:creationId xmlns:a16="http://schemas.microsoft.com/office/drawing/2014/main" id="{076254AC-510B-43CA-9DE7-15483381576C}"/>
                    </a:ext>
                  </a:extLst>
                </p:cNvPr>
                <p:cNvSpPr/>
                <p:nvPr/>
              </p:nvSpPr>
              <p:spPr>
                <a:xfrm>
                  <a:off x="7124376" y="1553237"/>
                  <a:ext cx="10083" cy="15010"/>
                </a:xfrm>
                <a:custGeom>
                  <a:avLst/>
                  <a:gdLst>
                    <a:gd name="connsiteX0" fmla="*/ 158 w 10083"/>
                    <a:gd name="connsiteY0" fmla="*/ 8386 h 15010"/>
                    <a:gd name="connsiteX1" fmla="*/ 6356 w 10083"/>
                    <a:gd name="connsiteY1" fmla="*/ 14958 h 15010"/>
                    <a:gd name="connsiteX2" fmla="*/ 9918 w 10083"/>
                    <a:gd name="connsiteY2" fmla="*/ 6624 h 15010"/>
                    <a:gd name="connsiteX3" fmla="*/ 3720 w 10083"/>
                    <a:gd name="connsiteY3" fmla="*/ 52 h 15010"/>
                    <a:gd name="connsiteX4" fmla="*/ 158 w 10083"/>
                    <a:gd name="connsiteY4" fmla="*/ 8386 h 15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83" h="15010">
                      <a:moveTo>
                        <a:pt x="158" y="8386"/>
                      </a:moveTo>
                      <a:cubicBezTo>
                        <a:pt x="599" y="12516"/>
                        <a:pt x="3690" y="15443"/>
                        <a:pt x="6356" y="14958"/>
                      </a:cubicBezTo>
                      <a:cubicBezTo>
                        <a:pt x="9022" y="14480"/>
                        <a:pt x="10620" y="10731"/>
                        <a:pt x="9918" y="6624"/>
                      </a:cubicBezTo>
                      <a:cubicBezTo>
                        <a:pt x="9217" y="2517"/>
                        <a:pt x="6386" y="-433"/>
                        <a:pt x="3720" y="52"/>
                      </a:cubicBezTo>
                      <a:cubicBezTo>
                        <a:pt x="1047" y="530"/>
                        <a:pt x="-521" y="4481"/>
                        <a:pt x="158" y="83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3" name="Полилиния: фигура 572">
                  <a:extLst>
                    <a:ext uri="{FF2B5EF4-FFF2-40B4-BE49-F238E27FC236}">
                      <a16:creationId xmlns:a16="http://schemas.microsoft.com/office/drawing/2014/main" id="{5DA06891-FE40-4924-AA52-A2642CD0918C}"/>
                    </a:ext>
                  </a:extLst>
                </p:cNvPr>
                <p:cNvSpPr/>
                <p:nvPr/>
              </p:nvSpPr>
              <p:spPr>
                <a:xfrm>
                  <a:off x="7110100" y="1566268"/>
                  <a:ext cx="25905" cy="39014"/>
                </a:xfrm>
                <a:custGeom>
                  <a:avLst/>
                  <a:gdLst>
                    <a:gd name="connsiteX0" fmla="*/ 0 w 25905"/>
                    <a:gd name="connsiteY0" fmla="*/ 0 h 39014"/>
                    <a:gd name="connsiteX1" fmla="*/ 25905 w 25905"/>
                    <a:gd name="connsiteY1" fmla="*/ 31745 h 39014"/>
                    <a:gd name="connsiteX2" fmla="*/ 6773 w 25905"/>
                    <a:gd name="connsiteY2" fmla="*/ 38944 h 39014"/>
                    <a:gd name="connsiteX3" fmla="*/ 0 w 25905"/>
                    <a:gd name="connsiteY3" fmla="*/ 0 h 39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05" h="39014">
                      <a:moveTo>
                        <a:pt x="0" y="0"/>
                      </a:moveTo>
                      <a:cubicBezTo>
                        <a:pt x="7132" y="11724"/>
                        <a:pt x="15846" y="22410"/>
                        <a:pt x="25905" y="31745"/>
                      </a:cubicBezTo>
                      <a:cubicBezTo>
                        <a:pt x="20902" y="36853"/>
                        <a:pt x="13897" y="39489"/>
                        <a:pt x="6773" y="3894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2724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4" name="Полилиния: фигура 573">
                  <a:extLst>
                    <a:ext uri="{FF2B5EF4-FFF2-40B4-BE49-F238E27FC236}">
                      <a16:creationId xmlns:a16="http://schemas.microsoft.com/office/drawing/2014/main" id="{D0077160-B04F-47DD-AF6E-E3B2C77EB7C7}"/>
                    </a:ext>
                  </a:extLst>
                </p:cNvPr>
                <p:cNvSpPr/>
                <p:nvPr/>
              </p:nvSpPr>
              <p:spPr>
                <a:xfrm>
                  <a:off x="7114188" y="1532557"/>
                  <a:ext cx="24945" cy="8011"/>
                </a:xfrm>
                <a:custGeom>
                  <a:avLst/>
                  <a:gdLst>
                    <a:gd name="connsiteX0" fmla="*/ 24080 w 24945"/>
                    <a:gd name="connsiteY0" fmla="*/ 6126 h 8011"/>
                    <a:gd name="connsiteX1" fmla="*/ 21548 w 24945"/>
                    <a:gd name="connsiteY1" fmla="*/ 6529 h 8011"/>
                    <a:gd name="connsiteX2" fmla="*/ 3842 w 24945"/>
                    <a:gd name="connsiteY2" fmla="*/ 7567 h 8011"/>
                    <a:gd name="connsiteX3" fmla="*/ 444 w 24945"/>
                    <a:gd name="connsiteY3" fmla="*/ 6977 h 8011"/>
                    <a:gd name="connsiteX4" fmla="*/ 1034 w 24945"/>
                    <a:gd name="connsiteY4" fmla="*/ 3580 h 8011"/>
                    <a:gd name="connsiteX5" fmla="*/ 1042 w 24945"/>
                    <a:gd name="connsiteY5" fmla="*/ 3572 h 8011"/>
                    <a:gd name="connsiteX6" fmla="*/ 23348 w 24945"/>
                    <a:gd name="connsiteY6" fmla="*/ 1974 h 8011"/>
                    <a:gd name="connsiteX7" fmla="*/ 24796 w 24945"/>
                    <a:gd name="connsiteY7" fmla="*/ 5103 h 8011"/>
                    <a:gd name="connsiteX8" fmla="*/ 24774 w 24945"/>
                    <a:gd name="connsiteY8" fmla="*/ 5155 h 8011"/>
                    <a:gd name="connsiteX9" fmla="*/ 24080 w 24945"/>
                    <a:gd name="connsiteY9" fmla="*/ 6126 h 8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945" h="8011">
                      <a:moveTo>
                        <a:pt x="24080" y="6126"/>
                      </a:moveTo>
                      <a:cubicBezTo>
                        <a:pt x="23370" y="6701"/>
                        <a:pt x="22399" y="6858"/>
                        <a:pt x="21548" y="6529"/>
                      </a:cubicBezTo>
                      <a:cubicBezTo>
                        <a:pt x="15813" y="4065"/>
                        <a:pt x="9249" y="4446"/>
                        <a:pt x="3842" y="7567"/>
                      </a:cubicBezTo>
                      <a:cubicBezTo>
                        <a:pt x="2737" y="8344"/>
                        <a:pt x="1221" y="8075"/>
                        <a:pt x="444" y="6977"/>
                      </a:cubicBezTo>
                      <a:cubicBezTo>
                        <a:pt x="-332" y="5872"/>
                        <a:pt x="-63" y="4349"/>
                        <a:pt x="1034" y="3580"/>
                      </a:cubicBezTo>
                      <a:cubicBezTo>
                        <a:pt x="1034" y="3580"/>
                        <a:pt x="1042" y="3572"/>
                        <a:pt x="1042" y="3572"/>
                      </a:cubicBezTo>
                      <a:cubicBezTo>
                        <a:pt x="7778" y="-542"/>
                        <a:pt x="16089" y="-1140"/>
                        <a:pt x="23348" y="1974"/>
                      </a:cubicBezTo>
                      <a:cubicBezTo>
                        <a:pt x="24610" y="2437"/>
                        <a:pt x="25259" y="3841"/>
                        <a:pt x="24796" y="5103"/>
                      </a:cubicBezTo>
                      <a:cubicBezTo>
                        <a:pt x="24789" y="5125"/>
                        <a:pt x="24781" y="5140"/>
                        <a:pt x="24774" y="5155"/>
                      </a:cubicBezTo>
                      <a:cubicBezTo>
                        <a:pt x="24595" y="5514"/>
                        <a:pt x="24363" y="5842"/>
                        <a:pt x="24080" y="612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5" name="Полилиния: фигура 574">
                  <a:extLst>
                    <a:ext uri="{FF2B5EF4-FFF2-40B4-BE49-F238E27FC236}">
                      <a16:creationId xmlns:a16="http://schemas.microsoft.com/office/drawing/2014/main" id="{1518CDE6-7EE9-4C56-823F-475FDF9EADCB}"/>
                    </a:ext>
                  </a:extLst>
                </p:cNvPr>
                <p:cNvSpPr/>
                <p:nvPr/>
              </p:nvSpPr>
              <p:spPr>
                <a:xfrm>
                  <a:off x="7063130" y="1539873"/>
                  <a:ext cx="23163" cy="13047"/>
                </a:xfrm>
                <a:custGeom>
                  <a:avLst/>
                  <a:gdLst>
                    <a:gd name="connsiteX0" fmla="*/ 2351 w 23163"/>
                    <a:gd name="connsiteY0" fmla="*/ 13005 h 13047"/>
                    <a:gd name="connsiteX1" fmla="*/ 917 w 23163"/>
                    <a:gd name="connsiteY1" fmla="*/ 12766 h 13047"/>
                    <a:gd name="connsiteX2" fmla="*/ 536 w 23163"/>
                    <a:gd name="connsiteY2" fmla="*/ 9339 h 13047"/>
                    <a:gd name="connsiteX3" fmla="*/ 573 w 23163"/>
                    <a:gd name="connsiteY3" fmla="*/ 9294 h 13047"/>
                    <a:gd name="connsiteX4" fmla="*/ 20997 w 23163"/>
                    <a:gd name="connsiteY4" fmla="*/ 34 h 13047"/>
                    <a:gd name="connsiteX5" fmla="*/ 23148 w 23163"/>
                    <a:gd name="connsiteY5" fmla="*/ 2730 h 13047"/>
                    <a:gd name="connsiteX6" fmla="*/ 23148 w 23163"/>
                    <a:gd name="connsiteY6" fmla="*/ 2737 h 13047"/>
                    <a:gd name="connsiteX7" fmla="*/ 20445 w 23163"/>
                    <a:gd name="connsiteY7" fmla="*/ 4888 h 13047"/>
                    <a:gd name="connsiteX8" fmla="*/ 20445 w 23163"/>
                    <a:gd name="connsiteY8" fmla="*/ 4888 h 13047"/>
                    <a:gd name="connsiteX9" fmla="*/ 4382 w 23163"/>
                    <a:gd name="connsiteY9" fmla="*/ 12475 h 13047"/>
                    <a:gd name="connsiteX10" fmla="*/ 2351 w 23163"/>
                    <a:gd name="connsiteY10" fmla="*/ 13005 h 13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163" h="13047">
                      <a:moveTo>
                        <a:pt x="2351" y="13005"/>
                      </a:moveTo>
                      <a:cubicBezTo>
                        <a:pt x="1858" y="13080"/>
                        <a:pt x="1357" y="12990"/>
                        <a:pt x="917" y="12766"/>
                      </a:cubicBezTo>
                      <a:cubicBezTo>
                        <a:pt x="-136" y="11923"/>
                        <a:pt x="-308" y="10392"/>
                        <a:pt x="536" y="9339"/>
                      </a:cubicBezTo>
                      <a:cubicBezTo>
                        <a:pt x="543" y="9324"/>
                        <a:pt x="558" y="9309"/>
                        <a:pt x="573" y="9294"/>
                      </a:cubicBezTo>
                      <a:cubicBezTo>
                        <a:pt x="5465" y="3066"/>
                        <a:pt x="13089" y="-384"/>
                        <a:pt x="20997" y="34"/>
                      </a:cubicBezTo>
                      <a:cubicBezTo>
                        <a:pt x="22334" y="183"/>
                        <a:pt x="23297" y="1393"/>
                        <a:pt x="23148" y="2730"/>
                      </a:cubicBezTo>
                      <a:lnTo>
                        <a:pt x="23148" y="2737"/>
                      </a:lnTo>
                      <a:cubicBezTo>
                        <a:pt x="22961" y="4067"/>
                        <a:pt x="21774" y="5008"/>
                        <a:pt x="20445" y="4888"/>
                      </a:cubicBezTo>
                      <a:lnTo>
                        <a:pt x="20445" y="4888"/>
                      </a:lnTo>
                      <a:cubicBezTo>
                        <a:pt x="14194" y="4739"/>
                        <a:pt x="8235" y="7554"/>
                        <a:pt x="4382" y="12475"/>
                      </a:cubicBezTo>
                      <a:cubicBezTo>
                        <a:pt x="3814" y="12946"/>
                        <a:pt x="3075" y="13140"/>
                        <a:pt x="2351" y="1300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6" name="Полилиния: фигура 575">
                  <a:extLst>
                    <a:ext uri="{FF2B5EF4-FFF2-40B4-BE49-F238E27FC236}">
                      <a16:creationId xmlns:a16="http://schemas.microsoft.com/office/drawing/2014/main" id="{8E264D58-DC2B-40A6-9A56-57F834AECFE0}"/>
                    </a:ext>
                  </a:extLst>
                </p:cNvPr>
                <p:cNvSpPr/>
                <p:nvPr/>
              </p:nvSpPr>
              <p:spPr>
                <a:xfrm>
                  <a:off x="6968119" y="1499664"/>
                  <a:ext cx="70530" cy="164302"/>
                </a:xfrm>
                <a:custGeom>
                  <a:avLst/>
                  <a:gdLst>
                    <a:gd name="connsiteX0" fmla="*/ 56551 w 70530"/>
                    <a:gd name="connsiteY0" fmla="*/ 0 h 164302"/>
                    <a:gd name="connsiteX1" fmla="*/ 64250 w 70530"/>
                    <a:gd name="connsiteY1" fmla="*/ 21462 h 164302"/>
                    <a:gd name="connsiteX2" fmla="*/ 60680 w 70530"/>
                    <a:gd name="connsiteY2" fmla="*/ 44059 h 164302"/>
                    <a:gd name="connsiteX3" fmla="*/ 56364 w 70530"/>
                    <a:gd name="connsiteY3" fmla="*/ 106914 h 164302"/>
                    <a:gd name="connsiteX4" fmla="*/ 47746 w 70530"/>
                    <a:gd name="connsiteY4" fmla="*/ 102411 h 164302"/>
                    <a:gd name="connsiteX5" fmla="*/ 70530 w 70530"/>
                    <a:gd name="connsiteY5" fmla="*/ 164303 h 164302"/>
                    <a:gd name="connsiteX6" fmla="*/ 25134 w 70530"/>
                    <a:gd name="connsiteY6" fmla="*/ 109356 h 164302"/>
                    <a:gd name="connsiteX7" fmla="*/ 1268 w 70530"/>
                    <a:gd name="connsiteY7" fmla="*/ 19827 h 164302"/>
                    <a:gd name="connsiteX8" fmla="*/ 56551 w 70530"/>
                    <a:gd name="connsiteY8" fmla="*/ 0 h 16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530" h="164302">
                      <a:moveTo>
                        <a:pt x="56551" y="0"/>
                      </a:moveTo>
                      <a:lnTo>
                        <a:pt x="64250" y="21462"/>
                      </a:lnTo>
                      <a:cubicBezTo>
                        <a:pt x="57887" y="26958"/>
                        <a:pt x="55371" y="36121"/>
                        <a:pt x="60680" y="44059"/>
                      </a:cubicBezTo>
                      <a:cubicBezTo>
                        <a:pt x="72016" y="61018"/>
                        <a:pt x="68006" y="92203"/>
                        <a:pt x="56364" y="106914"/>
                      </a:cubicBezTo>
                      <a:cubicBezTo>
                        <a:pt x="56364" y="106914"/>
                        <a:pt x="54094" y="98969"/>
                        <a:pt x="47746" y="102411"/>
                      </a:cubicBezTo>
                      <a:cubicBezTo>
                        <a:pt x="41391" y="105861"/>
                        <a:pt x="52757" y="147322"/>
                        <a:pt x="70530" y="164303"/>
                      </a:cubicBezTo>
                      <a:cubicBezTo>
                        <a:pt x="70530" y="164303"/>
                        <a:pt x="46410" y="150771"/>
                        <a:pt x="25134" y="109356"/>
                      </a:cubicBezTo>
                      <a:cubicBezTo>
                        <a:pt x="5457" y="71054"/>
                        <a:pt x="-3526" y="37450"/>
                        <a:pt x="1268" y="19827"/>
                      </a:cubicBezTo>
                      <a:lnTo>
                        <a:pt x="5655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7" name="Полилиния: фигура 576">
                  <a:extLst>
                    <a:ext uri="{FF2B5EF4-FFF2-40B4-BE49-F238E27FC236}">
                      <a16:creationId xmlns:a16="http://schemas.microsoft.com/office/drawing/2014/main" id="{3C50C245-E097-4C01-863D-3D7F130D3038}"/>
                    </a:ext>
                  </a:extLst>
                </p:cNvPr>
                <p:cNvSpPr/>
                <p:nvPr/>
              </p:nvSpPr>
              <p:spPr>
                <a:xfrm>
                  <a:off x="6979104" y="1578920"/>
                  <a:ext cx="56102" cy="55486"/>
                </a:xfrm>
                <a:custGeom>
                  <a:avLst/>
                  <a:gdLst>
                    <a:gd name="connsiteX0" fmla="*/ 4882 w 56102"/>
                    <a:gd name="connsiteY0" fmla="*/ 35769 h 55486"/>
                    <a:gd name="connsiteX1" fmla="*/ 36769 w 56102"/>
                    <a:gd name="connsiteY1" fmla="*/ 55214 h 55486"/>
                    <a:gd name="connsiteX2" fmla="*/ 53638 w 56102"/>
                    <a:gd name="connsiteY2" fmla="*/ 27151 h 55486"/>
                    <a:gd name="connsiteX3" fmla="*/ 15762 w 56102"/>
                    <a:gd name="connsiteY3" fmla="*/ 701 h 55486"/>
                    <a:gd name="connsiteX4" fmla="*/ 4882 w 56102"/>
                    <a:gd name="connsiteY4" fmla="*/ 35769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02" h="55486">
                      <a:moveTo>
                        <a:pt x="4882" y="35769"/>
                      </a:moveTo>
                      <a:cubicBezTo>
                        <a:pt x="12514" y="46216"/>
                        <a:pt x="23984" y="53213"/>
                        <a:pt x="36769" y="55214"/>
                      </a:cubicBezTo>
                      <a:cubicBezTo>
                        <a:pt x="53713" y="57753"/>
                        <a:pt x="60075" y="42064"/>
                        <a:pt x="53638" y="27151"/>
                      </a:cubicBezTo>
                      <a:cubicBezTo>
                        <a:pt x="47791" y="13948"/>
                        <a:pt x="31930" y="-3750"/>
                        <a:pt x="15762" y="701"/>
                      </a:cubicBezTo>
                      <a:cubicBezTo>
                        <a:pt x="-405" y="5151"/>
                        <a:pt x="-4325" y="22820"/>
                        <a:pt x="4882" y="35769"/>
                      </a:cubicBez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78" name="Полилиния: фигура 577">
                  <a:extLst>
                    <a:ext uri="{FF2B5EF4-FFF2-40B4-BE49-F238E27FC236}">
                      <a16:creationId xmlns:a16="http://schemas.microsoft.com/office/drawing/2014/main" id="{8C11EAAD-2CDE-42BE-8A71-CBD199C1DB13}"/>
                    </a:ext>
                  </a:extLst>
                </p:cNvPr>
                <p:cNvSpPr/>
                <p:nvPr/>
              </p:nvSpPr>
              <p:spPr>
                <a:xfrm>
                  <a:off x="6966566" y="1421163"/>
                  <a:ext cx="177685" cy="109207"/>
                </a:xfrm>
                <a:custGeom>
                  <a:avLst/>
                  <a:gdLst>
                    <a:gd name="connsiteX0" fmla="*/ 1559 w 177685"/>
                    <a:gd name="connsiteY0" fmla="*/ 109208 h 109207"/>
                    <a:gd name="connsiteX1" fmla="*/ 30615 w 177685"/>
                    <a:gd name="connsiteY1" fmla="*/ 48787 h 109207"/>
                    <a:gd name="connsiteX2" fmla="*/ 153368 w 177685"/>
                    <a:gd name="connsiteY2" fmla="*/ 5176 h 109207"/>
                    <a:gd name="connsiteX3" fmla="*/ 134811 w 177685"/>
                    <a:gd name="connsiteY3" fmla="*/ 82235 h 109207"/>
                    <a:gd name="connsiteX4" fmla="*/ 1559 w 177685"/>
                    <a:gd name="connsiteY4" fmla="*/ 109208 h 10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685" h="109207">
                      <a:moveTo>
                        <a:pt x="1559" y="109208"/>
                      </a:moveTo>
                      <a:cubicBezTo>
                        <a:pt x="1559" y="109208"/>
                        <a:pt x="-10150" y="81383"/>
                        <a:pt x="30615" y="48787"/>
                      </a:cubicBezTo>
                      <a:cubicBezTo>
                        <a:pt x="71381" y="16184"/>
                        <a:pt x="127082" y="31298"/>
                        <a:pt x="153368" y="5176"/>
                      </a:cubicBezTo>
                      <a:cubicBezTo>
                        <a:pt x="179662" y="-20938"/>
                        <a:pt x="198107" y="59078"/>
                        <a:pt x="134811" y="82235"/>
                      </a:cubicBezTo>
                      <a:cubicBezTo>
                        <a:pt x="71523" y="105392"/>
                        <a:pt x="1559" y="109208"/>
                        <a:pt x="1559" y="10920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579" name="Рисунок 506">
                  <a:extLst>
                    <a:ext uri="{FF2B5EF4-FFF2-40B4-BE49-F238E27FC236}">
                      <a16:creationId xmlns:a16="http://schemas.microsoft.com/office/drawing/2014/main" id="{EFF4B69A-44CB-4C2A-9CF8-28F955F39198}"/>
                    </a:ext>
                  </a:extLst>
                </p:cNvPr>
                <p:cNvGrpSpPr/>
                <p:nvPr/>
              </p:nvGrpSpPr>
              <p:grpSpPr>
                <a:xfrm>
                  <a:off x="7076491" y="1598431"/>
                  <a:ext cx="39441" cy="40093"/>
                  <a:chOff x="7076491" y="1598431"/>
                  <a:chExt cx="39441" cy="40093"/>
                </a:xfrm>
              </p:grpSpPr>
              <p:sp>
                <p:nvSpPr>
                  <p:cNvPr id="580" name="Полилиния: фигура 579">
                    <a:extLst>
                      <a:ext uri="{FF2B5EF4-FFF2-40B4-BE49-F238E27FC236}">
                        <a16:creationId xmlns:a16="http://schemas.microsoft.com/office/drawing/2014/main" id="{B32526E4-9ABC-4992-AC18-D39F9C130E6B}"/>
                      </a:ext>
                    </a:extLst>
                  </p:cNvPr>
                  <p:cNvSpPr/>
                  <p:nvPr/>
                </p:nvSpPr>
                <p:spPr>
                  <a:xfrm>
                    <a:off x="7076491" y="1598431"/>
                    <a:ext cx="39441" cy="40093"/>
                  </a:xfrm>
                  <a:custGeom>
                    <a:avLst/>
                    <a:gdLst>
                      <a:gd name="connsiteX0" fmla="*/ 39441 w 39441"/>
                      <a:gd name="connsiteY0" fmla="*/ 21776 h 40093"/>
                      <a:gd name="connsiteX1" fmla="*/ 26918 w 39441"/>
                      <a:gd name="connsiteY1" fmla="*/ 40094 h 40093"/>
                      <a:gd name="connsiteX2" fmla="*/ 23266 w 39441"/>
                      <a:gd name="connsiteY2" fmla="*/ 38682 h 40093"/>
                      <a:gd name="connsiteX3" fmla="*/ 199 w 39441"/>
                      <a:gd name="connsiteY3" fmla="*/ 16294 h 40093"/>
                      <a:gd name="connsiteX4" fmla="*/ 1431 w 39441"/>
                      <a:gd name="connsiteY4" fmla="*/ 5549 h 40093"/>
                      <a:gd name="connsiteX5" fmla="*/ 4172 w 39441"/>
                      <a:gd name="connsiteY5" fmla="*/ 0 h 40093"/>
                      <a:gd name="connsiteX6" fmla="*/ 33863 w 39441"/>
                      <a:gd name="connsiteY6" fmla="*/ 19468 h 40093"/>
                      <a:gd name="connsiteX7" fmla="*/ 39441 w 39441"/>
                      <a:gd name="connsiteY7" fmla="*/ 21776 h 4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441" h="40093">
                        <a:moveTo>
                          <a:pt x="39441" y="21776"/>
                        </a:moveTo>
                        <a:cubicBezTo>
                          <a:pt x="34087" y="27847"/>
                          <a:pt x="26918" y="40094"/>
                          <a:pt x="26918" y="40094"/>
                        </a:cubicBezTo>
                        <a:cubicBezTo>
                          <a:pt x="25693" y="39646"/>
                          <a:pt x="24469" y="39198"/>
                          <a:pt x="23266" y="38682"/>
                        </a:cubicBezTo>
                        <a:cubicBezTo>
                          <a:pt x="6785" y="32171"/>
                          <a:pt x="1289" y="23702"/>
                          <a:pt x="199" y="16294"/>
                        </a:cubicBezTo>
                        <a:cubicBezTo>
                          <a:pt x="-384" y="12240"/>
                          <a:pt x="400" y="8468"/>
                          <a:pt x="1431" y="5549"/>
                        </a:cubicBezTo>
                        <a:cubicBezTo>
                          <a:pt x="2581" y="2158"/>
                          <a:pt x="4172" y="0"/>
                          <a:pt x="4172" y="0"/>
                        </a:cubicBezTo>
                        <a:cubicBezTo>
                          <a:pt x="10848" y="8670"/>
                          <a:pt x="25746" y="15929"/>
                          <a:pt x="33863" y="19468"/>
                        </a:cubicBezTo>
                        <a:cubicBezTo>
                          <a:pt x="37238" y="20984"/>
                          <a:pt x="39441" y="21776"/>
                          <a:pt x="39441" y="21776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81" name="Полилиния: фигура 580">
                    <a:extLst>
                      <a:ext uri="{FF2B5EF4-FFF2-40B4-BE49-F238E27FC236}">
                        <a16:creationId xmlns:a16="http://schemas.microsoft.com/office/drawing/2014/main" id="{D215DA29-E84E-4D34-B9AC-847F93ABF312}"/>
                      </a:ext>
                    </a:extLst>
                  </p:cNvPr>
                  <p:cNvSpPr/>
                  <p:nvPr/>
                </p:nvSpPr>
                <p:spPr>
                  <a:xfrm>
                    <a:off x="7077914" y="1598439"/>
                    <a:ext cx="32431" cy="24770"/>
                  </a:xfrm>
                  <a:custGeom>
                    <a:avLst/>
                    <a:gdLst>
                      <a:gd name="connsiteX0" fmla="*/ 32432 w 32431"/>
                      <a:gd name="connsiteY0" fmla="*/ 19461 h 24770"/>
                      <a:gd name="connsiteX1" fmla="*/ 28601 w 32431"/>
                      <a:gd name="connsiteY1" fmla="*/ 24770 h 24770"/>
                      <a:gd name="connsiteX2" fmla="*/ 0 w 32431"/>
                      <a:gd name="connsiteY2" fmla="*/ 5548 h 24770"/>
                      <a:gd name="connsiteX3" fmla="*/ 2741 w 32431"/>
                      <a:gd name="connsiteY3" fmla="*/ 0 h 24770"/>
                      <a:gd name="connsiteX4" fmla="*/ 32432 w 32431"/>
                      <a:gd name="connsiteY4" fmla="*/ 19461 h 24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431" h="24770">
                        <a:moveTo>
                          <a:pt x="32432" y="19461"/>
                        </a:moveTo>
                        <a:lnTo>
                          <a:pt x="28601" y="24770"/>
                        </a:lnTo>
                        <a:cubicBezTo>
                          <a:pt x="13091" y="18602"/>
                          <a:pt x="3002" y="12172"/>
                          <a:pt x="0" y="5548"/>
                        </a:cubicBezTo>
                        <a:cubicBezTo>
                          <a:pt x="1150" y="2158"/>
                          <a:pt x="2741" y="0"/>
                          <a:pt x="2741" y="0"/>
                        </a:cubicBezTo>
                        <a:cubicBezTo>
                          <a:pt x="9417" y="8662"/>
                          <a:pt x="24315" y="15921"/>
                          <a:pt x="32432" y="194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82" name="Полилиния: фигура 581">
                    <a:extLst>
                      <a:ext uri="{FF2B5EF4-FFF2-40B4-BE49-F238E27FC236}">
                        <a16:creationId xmlns:a16="http://schemas.microsoft.com/office/drawing/2014/main" id="{839825DF-C2F2-4A0C-9D70-ED15817D6DE0}"/>
                      </a:ext>
                    </a:extLst>
                  </p:cNvPr>
                  <p:cNvSpPr/>
                  <p:nvPr/>
                </p:nvSpPr>
                <p:spPr>
                  <a:xfrm>
                    <a:off x="7076682" y="1614726"/>
                    <a:ext cx="23067" cy="22387"/>
                  </a:xfrm>
                  <a:custGeom>
                    <a:avLst/>
                    <a:gdLst>
                      <a:gd name="connsiteX0" fmla="*/ 23067 w 23067"/>
                      <a:gd name="connsiteY0" fmla="*/ 22388 h 22387"/>
                      <a:gd name="connsiteX1" fmla="*/ 0 w 23067"/>
                      <a:gd name="connsiteY1" fmla="*/ 0 h 22387"/>
                      <a:gd name="connsiteX2" fmla="*/ 16869 w 23067"/>
                      <a:gd name="connsiteY2" fmla="*/ 10858 h 22387"/>
                      <a:gd name="connsiteX3" fmla="*/ 23067 w 23067"/>
                      <a:gd name="connsiteY3" fmla="*/ 22388 h 22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67" h="22387">
                        <a:moveTo>
                          <a:pt x="23067" y="22388"/>
                        </a:moveTo>
                        <a:cubicBezTo>
                          <a:pt x="6586" y="15876"/>
                          <a:pt x="1090" y="7408"/>
                          <a:pt x="0" y="0"/>
                        </a:cubicBezTo>
                        <a:cubicBezTo>
                          <a:pt x="5533" y="2434"/>
                          <a:pt x="11926" y="5989"/>
                          <a:pt x="16869" y="10858"/>
                        </a:cubicBezTo>
                        <a:cubicBezTo>
                          <a:pt x="20663" y="14569"/>
                          <a:pt x="22351" y="18647"/>
                          <a:pt x="23067" y="22388"/>
                        </a:cubicBezTo>
                        <a:close/>
                      </a:path>
                    </a:pathLst>
                  </a:custGeom>
                  <a:solidFill>
                    <a:srgbClr val="A02724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583" name="Полилиния: фигура 582">
                <a:extLst>
                  <a:ext uri="{FF2B5EF4-FFF2-40B4-BE49-F238E27FC236}">
                    <a16:creationId xmlns:a16="http://schemas.microsoft.com/office/drawing/2014/main" id="{C22A0135-7309-46B8-B1B6-912570CD4C1C}"/>
                  </a:ext>
                </a:extLst>
              </p:cNvPr>
              <p:cNvSpPr/>
              <p:nvPr/>
            </p:nvSpPr>
            <p:spPr>
              <a:xfrm>
                <a:off x="7028060" y="1724978"/>
                <a:ext cx="95525" cy="65102"/>
              </a:xfrm>
              <a:custGeom>
                <a:avLst/>
                <a:gdLst>
                  <a:gd name="connsiteX0" fmla="*/ 95526 w 95525"/>
                  <a:gd name="connsiteY0" fmla="*/ 31491 h 65102"/>
                  <a:gd name="connsiteX1" fmla="*/ 76872 w 95525"/>
                  <a:gd name="connsiteY1" fmla="*/ 65103 h 65102"/>
                  <a:gd name="connsiteX2" fmla="*/ 0 w 95525"/>
                  <a:gd name="connsiteY2" fmla="*/ 14666 h 65102"/>
                  <a:gd name="connsiteX3" fmla="*/ 9924 w 95525"/>
                  <a:gd name="connsiteY3" fmla="*/ 0 h 65102"/>
                  <a:gd name="connsiteX4" fmla="*/ 95526 w 95525"/>
                  <a:gd name="connsiteY4" fmla="*/ 31491 h 6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525" h="65102">
                    <a:moveTo>
                      <a:pt x="95526" y="31491"/>
                    </a:moveTo>
                    <a:cubicBezTo>
                      <a:pt x="95526" y="31491"/>
                      <a:pt x="87185" y="48174"/>
                      <a:pt x="76872" y="65103"/>
                    </a:cubicBezTo>
                    <a:cubicBezTo>
                      <a:pt x="55186" y="58845"/>
                      <a:pt x="3622" y="40743"/>
                      <a:pt x="0" y="14666"/>
                    </a:cubicBezTo>
                    <a:cubicBezTo>
                      <a:pt x="963" y="6639"/>
                      <a:pt x="9924" y="0"/>
                      <a:pt x="9924" y="0"/>
                    </a:cubicBezTo>
                    <a:cubicBezTo>
                      <a:pt x="9924" y="0"/>
                      <a:pt x="44589" y="21335"/>
                      <a:pt x="95526" y="314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4" name="Полилиния: фигура 583">
                <a:extLst>
                  <a:ext uri="{FF2B5EF4-FFF2-40B4-BE49-F238E27FC236}">
                    <a16:creationId xmlns:a16="http://schemas.microsoft.com/office/drawing/2014/main" id="{5275F895-1959-4804-A863-5033563BB505}"/>
                  </a:ext>
                </a:extLst>
              </p:cNvPr>
              <p:cNvSpPr/>
              <p:nvPr/>
            </p:nvSpPr>
            <p:spPr>
              <a:xfrm>
                <a:off x="7121988" y="1713381"/>
                <a:ext cx="36968" cy="66035"/>
              </a:xfrm>
              <a:custGeom>
                <a:avLst/>
                <a:gdLst>
                  <a:gd name="connsiteX0" fmla="*/ 1598 w 36968"/>
                  <a:gd name="connsiteY0" fmla="*/ 43088 h 66035"/>
                  <a:gd name="connsiteX1" fmla="*/ 32955 w 36968"/>
                  <a:gd name="connsiteY1" fmla="*/ 66036 h 66035"/>
                  <a:gd name="connsiteX2" fmla="*/ 20431 w 36968"/>
                  <a:gd name="connsiteY2" fmla="*/ 2964 h 66035"/>
                  <a:gd name="connsiteX3" fmla="*/ 0 w 36968"/>
                  <a:gd name="connsiteY3" fmla="*/ 627 h 66035"/>
                  <a:gd name="connsiteX4" fmla="*/ 1598 w 36968"/>
                  <a:gd name="connsiteY4" fmla="*/ 43088 h 6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68" h="66035">
                    <a:moveTo>
                      <a:pt x="1598" y="43088"/>
                    </a:moveTo>
                    <a:cubicBezTo>
                      <a:pt x="1598" y="43088"/>
                      <a:pt x="19543" y="52310"/>
                      <a:pt x="32955" y="66036"/>
                    </a:cubicBezTo>
                    <a:cubicBezTo>
                      <a:pt x="44948" y="53244"/>
                      <a:pt x="26861" y="7123"/>
                      <a:pt x="20431" y="2964"/>
                    </a:cubicBezTo>
                    <a:cubicBezTo>
                      <a:pt x="7535" y="-1823"/>
                      <a:pt x="0" y="627"/>
                      <a:pt x="0" y="627"/>
                    </a:cubicBezTo>
                    <a:cubicBezTo>
                      <a:pt x="0" y="627"/>
                      <a:pt x="22844" y="32790"/>
                      <a:pt x="1598" y="430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85" name="Рисунок 506">
                <a:extLst>
                  <a:ext uri="{FF2B5EF4-FFF2-40B4-BE49-F238E27FC236}">
                    <a16:creationId xmlns:a16="http://schemas.microsoft.com/office/drawing/2014/main" id="{6F29D8C5-D5C8-4D9E-B6E7-0CD99BF8ECBA}"/>
                  </a:ext>
                </a:extLst>
              </p:cNvPr>
              <p:cNvGrpSpPr/>
              <p:nvPr/>
            </p:nvGrpSpPr>
            <p:grpSpPr>
              <a:xfrm>
                <a:off x="7107811" y="1384389"/>
                <a:ext cx="531171" cy="660127"/>
                <a:chOff x="7107811" y="1384389"/>
                <a:chExt cx="531171" cy="660127"/>
              </a:xfrm>
            </p:grpSpPr>
            <p:sp>
              <p:nvSpPr>
                <p:cNvPr id="586" name="Полилиния: фигура 585">
                  <a:extLst>
                    <a:ext uri="{FF2B5EF4-FFF2-40B4-BE49-F238E27FC236}">
                      <a16:creationId xmlns:a16="http://schemas.microsoft.com/office/drawing/2014/main" id="{8B401FD2-D253-4324-AF7E-DF905792CA96}"/>
                    </a:ext>
                  </a:extLst>
                </p:cNvPr>
                <p:cNvSpPr/>
                <p:nvPr/>
              </p:nvSpPr>
              <p:spPr>
                <a:xfrm rot="-182972">
                  <a:off x="7112573" y="1835968"/>
                  <a:ext cx="54656" cy="175163"/>
                </a:xfrm>
                <a:custGeom>
                  <a:avLst/>
                  <a:gdLst>
                    <a:gd name="connsiteX0" fmla="*/ 0 w 54656"/>
                    <a:gd name="connsiteY0" fmla="*/ 0 h 175163"/>
                    <a:gd name="connsiteX1" fmla="*/ 54656 w 54656"/>
                    <a:gd name="connsiteY1" fmla="*/ 0 h 175163"/>
                    <a:gd name="connsiteX2" fmla="*/ 54656 w 54656"/>
                    <a:gd name="connsiteY2" fmla="*/ 175164 h 175163"/>
                    <a:gd name="connsiteX3" fmla="*/ 0 w 54656"/>
                    <a:gd name="connsiteY3" fmla="*/ 175164 h 17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175163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175164"/>
                      </a:lnTo>
                      <a:lnTo>
                        <a:pt x="0" y="17516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87" name="Полилиния: фигура 586">
                  <a:extLst>
                    <a:ext uri="{FF2B5EF4-FFF2-40B4-BE49-F238E27FC236}">
                      <a16:creationId xmlns:a16="http://schemas.microsoft.com/office/drawing/2014/main" id="{3C25B027-35E4-46B4-8881-F3F3384E3A1C}"/>
                    </a:ext>
                  </a:extLst>
                </p:cNvPr>
                <p:cNvSpPr/>
                <p:nvPr/>
              </p:nvSpPr>
              <p:spPr>
                <a:xfrm rot="-182628">
                  <a:off x="7178444" y="1779274"/>
                  <a:ext cx="54656" cy="175162"/>
                </a:xfrm>
                <a:custGeom>
                  <a:avLst/>
                  <a:gdLst>
                    <a:gd name="connsiteX0" fmla="*/ 0 w 54656"/>
                    <a:gd name="connsiteY0" fmla="*/ 0 h 175162"/>
                    <a:gd name="connsiteX1" fmla="*/ 54656 w 54656"/>
                    <a:gd name="connsiteY1" fmla="*/ 0 h 175162"/>
                    <a:gd name="connsiteX2" fmla="*/ 54656 w 54656"/>
                    <a:gd name="connsiteY2" fmla="*/ 175163 h 175162"/>
                    <a:gd name="connsiteX3" fmla="*/ 0 w 54656"/>
                    <a:gd name="connsiteY3" fmla="*/ 175163 h 175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175162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175163"/>
                      </a:lnTo>
                      <a:lnTo>
                        <a:pt x="0" y="17516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88" name="Полилиния: фигура 587">
                  <a:extLst>
                    <a:ext uri="{FF2B5EF4-FFF2-40B4-BE49-F238E27FC236}">
                      <a16:creationId xmlns:a16="http://schemas.microsoft.com/office/drawing/2014/main" id="{1F457169-3B65-4603-BDDF-4228A952DA00}"/>
                    </a:ext>
                  </a:extLst>
                </p:cNvPr>
                <p:cNvSpPr/>
                <p:nvPr/>
              </p:nvSpPr>
              <p:spPr>
                <a:xfrm rot="-182628">
                  <a:off x="7246758" y="1690770"/>
                  <a:ext cx="54656" cy="324613"/>
                </a:xfrm>
                <a:custGeom>
                  <a:avLst/>
                  <a:gdLst>
                    <a:gd name="connsiteX0" fmla="*/ 0 w 54656"/>
                    <a:gd name="connsiteY0" fmla="*/ 0 h 324613"/>
                    <a:gd name="connsiteX1" fmla="*/ 54656 w 54656"/>
                    <a:gd name="connsiteY1" fmla="*/ 0 h 324613"/>
                    <a:gd name="connsiteX2" fmla="*/ 54656 w 54656"/>
                    <a:gd name="connsiteY2" fmla="*/ 324614 h 324613"/>
                    <a:gd name="connsiteX3" fmla="*/ 0 w 54656"/>
                    <a:gd name="connsiteY3" fmla="*/ 324614 h 324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324613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324614"/>
                      </a:lnTo>
                      <a:lnTo>
                        <a:pt x="0" y="32461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89" name="Полилиния: фигура 588">
                  <a:extLst>
                    <a:ext uri="{FF2B5EF4-FFF2-40B4-BE49-F238E27FC236}">
                      <a16:creationId xmlns:a16="http://schemas.microsoft.com/office/drawing/2014/main" id="{83AD5BB2-2285-4065-B43D-F5208212908B}"/>
                    </a:ext>
                  </a:extLst>
                </p:cNvPr>
                <p:cNvSpPr/>
                <p:nvPr/>
              </p:nvSpPr>
              <p:spPr>
                <a:xfrm rot="-182972">
                  <a:off x="7317440" y="1718677"/>
                  <a:ext cx="54656" cy="324615"/>
                </a:xfrm>
                <a:custGeom>
                  <a:avLst/>
                  <a:gdLst>
                    <a:gd name="connsiteX0" fmla="*/ 0 w 54656"/>
                    <a:gd name="connsiteY0" fmla="*/ 0 h 324615"/>
                    <a:gd name="connsiteX1" fmla="*/ 54656 w 54656"/>
                    <a:gd name="connsiteY1" fmla="*/ 0 h 324615"/>
                    <a:gd name="connsiteX2" fmla="*/ 54656 w 54656"/>
                    <a:gd name="connsiteY2" fmla="*/ 324616 h 324615"/>
                    <a:gd name="connsiteX3" fmla="*/ 0 w 54656"/>
                    <a:gd name="connsiteY3" fmla="*/ 324616 h 32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324615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324616"/>
                      </a:lnTo>
                      <a:lnTo>
                        <a:pt x="0" y="32461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90" name="Полилиния: фигура 589">
                  <a:extLst>
                    <a:ext uri="{FF2B5EF4-FFF2-40B4-BE49-F238E27FC236}">
                      <a16:creationId xmlns:a16="http://schemas.microsoft.com/office/drawing/2014/main" id="{8704B5E8-2E61-4B95-B2A9-A6DD237EAA43}"/>
                    </a:ext>
                  </a:extLst>
                </p:cNvPr>
                <p:cNvSpPr/>
                <p:nvPr/>
              </p:nvSpPr>
              <p:spPr>
                <a:xfrm rot="-182628">
                  <a:off x="7384695" y="1762771"/>
                  <a:ext cx="54656" cy="175162"/>
                </a:xfrm>
                <a:custGeom>
                  <a:avLst/>
                  <a:gdLst>
                    <a:gd name="connsiteX0" fmla="*/ 0 w 54656"/>
                    <a:gd name="connsiteY0" fmla="*/ 0 h 175162"/>
                    <a:gd name="connsiteX1" fmla="*/ 54656 w 54656"/>
                    <a:gd name="connsiteY1" fmla="*/ 0 h 175162"/>
                    <a:gd name="connsiteX2" fmla="*/ 54656 w 54656"/>
                    <a:gd name="connsiteY2" fmla="*/ 175163 h 175162"/>
                    <a:gd name="connsiteX3" fmla="*/ 0 w 54656"/>
                    <a:gd name="connsiteY3" fmla="*/ 175163 h 175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175162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175163"/>
                      </a:lnTo>
                      <a:lnTo>
                        <a:pt x="0" y="17516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91" name="Полилиния: фигура 590">
                  <a:extLst>
                    <a:ext uri="{FF2B5EF4-FFF2-40B4-BE49-F238E27FC236}">
                      <a16:creationId xmlns:a16="http://schemas.microsoft.com/office/drawing/2014/main" id="{C8ED9CED-3720-4D75-89AD-D7D4CDDEF0B5}"/>
                    </a:ext>
                  </a:extLst>
                </p:cNvPr>
                <p:cNvSpPr/>
                <p:nvPr/>
              </p:nvSpPr>
              <p:spPr>
                <a:xfrm rot="-182628">
                  <a:off x="7510251" y="1482213"/>
                  <a:ext cx="54656" cy="264834"/>
                </a:xfrm>
                <a:custGeom>
                  <a:avLst/>
                  <a:gdLst>
                    <a:gd name="connsiteX0" fmla="*/ 0 w 54656"/>
                    <a:gd name="connsiteY0" fmla="*/ 0 h 264834"/>
                    <a:gd name="connsiteX1" fmla="*/ 54656 w 54656"/>
                    <a:gd name="connsiteY1" fmla="*/ 0 h 264834"/>
                    <a:gd name="connsiteX2" fmla="*/ 54656 w 54656"/>
                    <a:gd name="connsiteY2" fmla="*/ 264835 h 264834"/>
                    <a:gd name="connsiteX3" fmla="*/ 0 w 54656"/>
                    <a:gd name="connsiteY3" fmla="*/ 264835 h 264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264834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264835"/>
                      </a:lnTo>
                      <a:lnTo>
                        <a:pt x="0" y="264835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92" name="Полилиния: фигура 591">
                  <a:extLst>
                    <a:ext uri="{FF2B5EF4-FFF2-40B4-BE49-F238E27FC236}">
                      <a16:creationId xmlns:a16="http://schemas.microsoft.com/office/drawing/2014/main" id="{7167C7BA-6C20-46B9-A0AE-BD8260A3CB22}"/>
                    </a:ext>
                  </a:extLst>
                </p:cNvPr>
                <p:cNvSpPr/>
                <p:nvPr/>
              </p:nvSpPr>
              <p:spPr>
                <a:xfrm rot="-182972">
                  <a:off x="7447879" y="1649864"/>
                  <a:ext cx="54656" cy="175163"/>
                </a:xfrm>
                <a:custGeom>
                  <a:avLst/>
                  <a:gdLst>
                    <a:gd name="connsiteX0" fmla="*/ 0 w 54656"/>
                    <a:gd name="connsiteY0" fmla="*/ 0 h 175163"/>
                    <a:gd name="connsiteX1" fmla="*/ 54657 w 54656"/>
                    <a:gd name="connsiteY1" fmla="*/ 0 h 175163"/>
                    <a:gd name="connsiteX2" fmla="*/ 54657 w 54656"/>
                    <a:gd name="connsiteY2" fmla="*/ 175163 h 175163"/>
                    <a:gd name="connsiteX3" fmla="*/ 0 w 54656"/>
                    <a:gd name="connsiteY3" fmla="*/ 175163 h 17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175163">
                      <a:moveTo>
                        <a:pt x="0" y="0"/>
                      </a:moveTo>
                      <a:lnTo>
                        <a:pt x="54657" y="0"/>
                      </a:lnTo>
                      <a:lnTo>
                        <a:pt x="54657" y="175163"/>
                      </a:lnTo>
                      <a:lnTo>
                        <a:pt x="0" y="17516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93" name="Полилиния: фигура 592">
                  <a:extLst>
                    <a:ext uri="{FF2B5EF4-FFF2-40B4-BE49-F238E27FC236}">
                      <a16:creationId xmlns:a16="http://schemas.microsoft.com/office/drawing/2014/main" id="{672E9096-BB2E-4E04-946C-78E122012B5D}"/>
                    </a:ext>
                  </a:extLst>
                </p:cNvPr>
                <p:cNvSpPr/>
                <p:nvPr/>
              </p:nvSpPr>
              <p:spPr>
                <a:xfrm rot="-182628">
                  <a:off x="7575746" y="1385613"/>
                  <a:ext cx="54656" cy="324613"/>
                </a:xfrm>
                <a:custGeom>
                  <a:avLst/>
                  <a:gdLst>
                    <a:gd name="connsiteX0" fmla="*/ 0 w 54656"/>
                    <a:gd name="connsiteY0" fmla="*/ 0 h 324613"/>
                    <a:gd name="connsiteX1" fmla="*/ 54656 w 54656"/>
                    <a:gd name="connsiteY1" fmla="*/ 0 h 324613"/>
                    <a:gd name="connsiteX2" fmla="*/ 54656 w 54656"/>
                    <a:gd name="connsiteY2" fmla="*/ 324614 h 324613"/>
                    <a:gd name="connsiteX3" fmla="*/ 0 w 54656"/>
                    <a:gd name="connsiteY3" fmla="*/ 324614 h 324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56" h="324613">
                      <a:moveTo>
                        <a:pt x="0" y="0"/>
                      </a:moveTo>
                      <a:lnTo>
                        <a:pt x="54656" y="0"/>
                      </a:lnTo>
                      <a:lnTo>
                        <a:pt x="54656" y="324614"/>
                      </a:lnTo>
                      <a:lnTo>
                        <a:pt x="0" y="324614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594" name="Рисунок 506">
                  <a:extLst>
                    <a:ext uri="{FF2B5EF4-FFF2-40B4-BE49-F238E27FC236}">
                      <a16:creationId xmlns:a16="http://schemas.microsoft.com/office/drawing/2014/main" id="{EDDAEB21-CBAB-4E4D-B89A-337AC4D90B9D}"/>
                    </a:ext>
                  </a:extLst>
                </p:cNvPr>
                <p:cNvGrpSpPr/>
                <p:nvPr/>
              </p:nvGrpSpPr>
              <p:grpSpPr>
                <a:xfrm>
                  <a:off x="7107811" y="1384389"/>
                  <a:ext cx="523755" cy="494486"/>
                  <a:chOff x="7107811" y="1384389"/>
                  <a:chExt cx="523755" cy="494486"/>
                </a:xfrm>
                <a:solidFill>
                  <a:srgbClr val="FFFFFF">
                    <a:alpha val="40000"/>
                  </a:srgbClr>
                </a:solidFill>
              </p:grpSpPr>
              <p:sp>
                <p:nvSpPr>
                  <p:cNvPr id="595" name="Полилиния: фигура 594">
                    <a:extLst>
                      <a:ext uri="{FF2B5EF4-FFF2-40B4-BE49-F238E27FC236}">
                        <a16:creationId xmlns:a16="http://schemas.microsoft.com/office/drawing/2014/main" id="{799018EC-E295-40FA-B33A-CB3126D2E283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108166" y="1836160"/>
                    <a:ext cx="54656" cy="14853"/>
                  </a:xfrm>
                  <a:custGeom>
                    <a:avLst/>
                    <a:gdLst>
                      <a:gd name="connsiteX0" fmla="*/ 0 w 54656"/>
                      <a:gd name="connsiteY0" fmla="*/ 0 h 14853"/>
                      <a:gd name="connsiteX1" fmla="*/ 54656 w 54656"/>
                      <a:gd name="connsiteY1" fmla="*/ 0 h 14853"/>
                      <a:gd name="connsiteX2" fmla="*/ 54656 w 54656"/>
                      <a:gd name="connsiteY2" fmla="*/ 14853 h 14853"/>
                      <a:gd name="connsiteX3" fmla="*/ 0 w 54656"/>
                      <a:gd name="connsiteY3" fmla="*/ 14853 h 14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14853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14853"/>
                        </a:lnTo>
                        <a:lnTo>
                          <a:pt x="0" y="1485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96" name="Полилиния: фигура 595">
                    <a:extLst>
                      <a:ext uri="{FF2B5EF4-FFF2-40B4-BE49-F238E27FC236}">
                        <a16:creationId xmlns:a16="http://schemas.microsoft.com/office/drawing/2014/main" id="{00838248-4B75-4B0F-B23D-02A06EF60B08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174645" y="1779379"/>
                    <a:ext cx="54656" cy="32073"/>
                  </a:xfrm>
                  <a:custGeom>
                    <a:avLst/>
                    <a:gdLst>
                      <a:gd name="connsiteX0" fmla="*/ 0 w 54656"/>
                      <a:gd name="connsiteY0" fmla="*/ 0 h 32073"/>
                      <a:gd name="connsiteX1" fmla="*/ 54656 w 54656"/>
                      <a:gd name="connsiteY1" fmla="*/ 0 h 32073"/>
                      <a:gd name="connsiteX2" fmla="*/ 54656 w 54656"/>
                      <a:gd name="connsiteY2" fmla="*/ 32074 h 32073"/>
                      <a:gd name="connsiteX3" fmla="*/ 0 w 54656"/>
                      <a:gd name="connsiteY3" fmla="*/ 32074 h 3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32073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32074"/>
                        </a:lnTo>
                        <a:lnTo>
                          <a:pt x="0" y="3207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97" name="Полилиния: фигура 596">
                    <a:extLst>
                      <a:ext uri="{FF2B5EF4-FFF2-40B4-BE49-F238E27FC236}">
                        <a16:creationId xmlns:a16="http://schemas.microsoft.com/office/drawing/2014/main" id="{332CC017-FB26-4AED-BEA9-92817E207CB7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239902" y="1690955"/>
                    <a:ext cx="54656" cy="66537"/>
                  </a:xfrm>
                  <a:custGeom>
                    <a:avLst/>
                    <a:gdLst>
                      <a:gd name="connsiteX0" fmla="*/ 0 w 54656"/>
                      <a:gd name="connsiteY0" fmla="*/ 0 h 66537"/>
                      <a:gd name="connsiteX1" fmla="*/ 54656 w 54656"/>
                      <a:gd name="connsiteY1" fmla="*/ 0 h 66537"/>
                      <a:gd name="connsiteX2" fmla="*/ 54656 w 54656"/>
                      <a:gd name="connsiteY2" fmla="*/ 66537 h 66537"/>
                      <a:gd name="connsiteX3" fmla="*/ 0 w 54656"/>
                      <a:gd name="connsiteY3" fmla="*/ 66537 h 665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66537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66537"/>
                        </a:lnTo>
                        <a:lnTo>
                          <a:pt x="0" y="6653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98" name="Полилиния: фигура 597">
                    <a:extLst>
                      <a:ext uri="{FF2B5EF4-FFF2-40B4-BE49-F238E27FC236}">
                        <a16:creationId xmlns:a16="http://schemas.microsoft.com/office/drawing/2014/main" id="{D4506F18-6932-4219-8553-347564E5FE63}"/>
                      </a:ext>
                    </a:extLst>
                  </p:cNvPr>
                  <p:cNvSpPr/>
                  <p:nvPr/>
                </p:nvSpPr>
                <p:spPr>
                  <a:xfrm rot="-182972">
                    <a:off x="7311259" y="1718842"/>
                    <a:ext cx="54656" cy="92196"/>
                  </a:xfrm>
                  <a:custGeom>
                    <a:avLst/>
                    <a:gdLst>
                      <a:gd name="connsiteX0" fmla="*/ 0 w 54656"/>
                      <a:gd name="connsiteY0" fmla="*/ 0 h 92196"/>
                      <a:gd name="connsiteX1" fmla="*/ 54657 w 54656"/>
                      <a:gd name="connsiteY1" fmla="*/ 0 h 92196"/>
                      <a:gd name="connsiteX2" fmla="*/ 54657 w 54656"/>
                      <a:gd name="connsiteY2" fmla="*/ 92197 h 92196"/>
                      <a:gd name="connsiteX3" fmla="*/ 0 w 54656"/>
                      <a:gd name="connsiteY3" fmla="*/ 92197 h 9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92196">
                        <a:moveTo>
                          <a:pt x="0" y="0"/>
                        </a:moveTo>
                        <a:lnTo>
                          <a:pt x="54657" y="0"/>
                        </a:lnTo>
                        <a:lnTo>
                          <a:pt x="54657" y="92197"/>
                        </a:lnTo>
                        <a:lnTo>
                          <a:pt x="0" y="9219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599" name="Полилиния: фигура 598">
                    <a:extLst>
                      <a:ext uri="{FF2B5EF4-FFF2-40B4-BE49-F238E27FC236}">
                        <a16:creationId xmlns:a16="http://schemas.microsoft.com/office/drawing/2014/main" id="{5CD0D8DF-D3A3-43C5-AB38-2CF5C876ED62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383090" y="1762809"/>
                    <a:ext cx="54656" cy="114696"/>
                  </a:xfrm>
                  <a:custGeom>
                    <a:avLst/>
                    <a:gdLst>
                      <a:gd name="connsiteX0" fmla="*/ 0 w 54656"/>
                      <a:gd name="connsiteY0" fmla="*/ 0 h 114696"/>
                      <a:gd name="connsiteX1" fmla="*/ 54656 w 54656"/>
                      <a:gd name="connsiteY1" fmla="*/ 0 h 114696"/>
                      <a:gd name="connsiteX2" fmla="*/ 54656 w 54656"/>
                      <a:gd name="connsiteY2" fmla="*/ 114697 h 114696"/>
                      <a:gd name="connsiteX3" fmla="*/ 0 w 54656"/>
                      <a:gd name="connsiteY3" fmla="*/ 114697 h 114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114696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114697"/>
                        </a:lnTo>
                        <a:lnTo>
                          <a:pt x="0" y="11469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600" name="Полилиния: фигура 599">
                    <a:extLst>
                      <a:ext uri="{FF2B5EF4-FFF2-40B4-BE49-F238E27FC236}">
                        <a16:creationId xmlns:a16="http://schemas.microsoft.com/office/drawing/2014/main" id="{E20E59CC-1501-4067-91A3-4CCD35DC9BE9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507043" y="1482294"/>
                    <a:ext cx="54656" cy="144007"/>
                  </a:xfrm>
                  <a:custGeom>
                    <a:avLst/>
                    <a:gdLst>
                      <a:gd name="connsiteX0" fmla="*/ 0 w 54656"/>
                      <a:gd name="connsiteY0" fmla="*/ 0 h 144007"/>
                      <a:gd name="connsiteX1" fmla="*/ 54656 w 54656"/>
                      <a:gd name="connsiteY1" fmla="*/ 0 h 144007"/>
                      <a:gd name="connsiteX2" fmla="*/ 54656 w 54656"/>
                      <a:gd name="connsiteY2" fmla="*/ 144007 h 144007"/>
                      <a:gd name="connsiteX3" fmla="*/ 0 w 54656"/>
                      <a:gd name="connsiteY3" fmla="*/ 144007 h 14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144007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144007"/>
                        </a:lnTo>
                        <a:lnTo>
                          <a:pt x="0" y="14400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601" name="Полилиния: фигура 600">
                    <a:extLst>
                      <a:ext uri="{FF2B5EF4-FFF2-40B4-BE49-F238E27FC236}">
                        <a16:creationId xmlns:a16="http://schemas.microsoft.com/office/drawing/2014/main" id="{740D4AFB-3180-462E-9C62-D33748063828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446137" y="1650018"/>
                    <a:ext cx="54656" cy="114816"/>
                  </a:xfrm>
                  <a:custGeom>
                    <a:avLst/>
                    <a:gdLst>
                      <a:gd name="connsiteX0" fmla="*/ 0 w 54656"/>
                      <a:gd name="connsiteY0" fmla="*/ 0 h 114816"/>
                      <a:gd name="connsiteX1" fmla="*/ 54656 w 54656"/>
                      <a:gd name="connsiteY1" fmla="*/ 0 h 114816"/>
                      <a:gd name="connsiteX2" fmla="*/ 54656 w 54656"/>
                      <a:gd name="connsiteY2" fmla="*/ 114816 h 114816"/>
                      <a:gd name="connsiteX3" fmla="*/ 0 w 54656"/>
                      <a:gd name="connsiteY3" fmla="*/ 114816 h 114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114816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114816"/>
                        </a:lnTo>
                        <a:lnTo>
                          <a:pt x="0" y="11481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602" name="Полилиния: фигура 601">
                    <a:extLst>
                      <a:ext uri="{FF2B5EF4-FFF2-40B4-BE49-F238E27FC236}">
                        <a16:creationId xmlns:a16="http://schemas.microsoft.com/office/drawing/2014/main" id="{09FD705A-1D54-4A63-9ABC-37B202383911}"/>
                      </a:ext>
                    </a:extLst>
                  </p:cNvPr>
                  <p:cNvSpPr/>
                  <p:nvPr/>
                </p:nvSpPr>
                <p:spPr>
                  <a:xfrm rot="-182628">
                    <a:off x="7572038" y="1385709"/>
                    <a:ext cx="54656" cy="184982"/>
                  </a:xfrm>
                  <a:custGeom>
                    <a:avLst/>
                    <a:gdLst>
                      <a:gd name="connsiteX0" fmla="*/ 0 w 54656"/>
                      <a:gd name="connsiteY0" fmla="*/ 0 h 184982"/>
                      <a:gd name="connsiteX1" fmla="*/ 54656 w 54656"/>
                      <a:gd name="connsiteY1" fmla="*/ 0 h 184982"/>
                      <a:gd name="connsiteX2" fmla="*/ 54656 w 54656"/>
                      <a:gd name="connsiteY2" fmla="*/ 184983 h 184982"/>
                      <a:gd name="connsiteX3" fmla="*/ 0 w 54656"/>
                      <a:gd name="connsiteY3" fmla="*/ 184983 h 18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656" h="184982">
                        <a:moveTo>
                          <a:pt x="0" y="0"/>
                        </a:moveTo>
                        <a:lnTo>
                          <a:pt x="54656" y="0"/>
                        </a:lnTo>
                        <a:lnTo>
                          <a:pt x="54656" y="184983"/>
                        </a:lnTo>
                        <a:lnTo>
                          <a:pt x="0" y="18498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603" name="Полилиния: фигура 602">
                <a:extLst>
                  <a:ext uri="{FF2B5EF4-FFF2-40B4-BE49-F238E27FC236}">
                    <a16:creationId xmlns:a16="http://schemas.microsoft.com/office/drawing/2014/main" id="{D0FFBDFC-289E-4EE5-B3F7-54D707867146}"/>
                  </a:ext>
                </a:extLst>
              </p:cNvPr>
              <p:cNvSpPr/>
              <p:nvPr/>
            </p:nvSpPr>
            <p:spPr>
              <a:xfrm>
                <a:off x="7095627" y="1995216"/>
                <a:ext cx="55775" cy="69976"/>
              </a:xfrm>
              <a:custGeom>
                <a:avLst/>
                <a:gdLst>
                  <a:gd name="connsiteX0" fmla="*/ 0 w 55775"/>
                  <a:gd name="connsiteY0" fmla="*/ 34747 h 69976"/>
                  <a:gd name="connsiteX1" fmla="*/ 34374 w 55775"/>
                  <a:gd name="connsiteY1" fmla="*/ 0 h 69976"/>
                  <a:gd name="connsiteX2" fmla="*/ 55776 w 55775"/>
                  <a:gd name="connsiteY2" fmla="*/ 58024 h 69976"/>
                  <a:gd name="connsiteX3" fmla="*/ 5758 w 55775"/>
                  <a:gd name="connsiteY3" fmla="*/ 63214 h 69976"/>
                  <a:gd name="connsiteX4" fmla="*/ 0 w 55775"/>
                  <a:gd name="connsiteY4" fmla="*/ 34747 h 6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75" h="69976">
                    <a:moveTo>
                      <a:pt x="0" y="34747"/>
                    </a:moveTo>
                    <a:lnTo>
                      <a:pt x="34374" y="0"/>
                    </a:lnTo>
                    <a:lnTo>
                      <a:pt x="55776" y="58024"/>
                    </a:lnTo>
                    <a:cubicBezTo>
                      <a:pt x="55776" y="58024"/>
                      <a:pt x="19991" y="81024"/>
                      <a:pt x="5758" y="63214"/>
                    </a:cubicBezTo>
                    <a:lnTo>
                      <a:pt x="0" y="34747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4" name="Полилиния: фигура 603">
                <a:extLst>
                  <a:ext uri="{FF2B5EF4-FFF2-40B4-BE49-F238E27FC236}">
                    <a16:creationId xmlns:a16="http://schemas.microsoft.com/office/drawing/2014/main" id="{D122060B-8E36-4A36-934F-4BC9CEB11E32}"/>
                  </a:ext>
                </a:extLst>
              </p:cNvPr>
              <p:cNvSpPr/>
              <p:nvPr/>
            </p:nvSpPr>
            <p:spPr>
              <a:xfrm>
                <a:off x="7130001" y="1990093"/>
                <a:ext cx="55200" cy="63153"/>
              </a:xfrm>
              <a:custGeom>
                <a:avLst/>
                <a:gdLst>
                  <a:gd name="connsiteX0" fmla="*/ 39735 w 55200"/>
                  <a:gd name="connsiteY0" fmla="*/ 0 h 63153"/>
                  <a:gd name="connsiteX1" fmla="*/ 55201 w 55200"/>
                  <a:gd name="connsiteY1" fmla="*/ 48793 h 63153"/>
                  <a:gd name="connsiteX2" fmla="*/ 21402 w 55200"/>
                  <a:gd name="connsiteY2" fmla="*/ 63154 h 63153"/>
                  <a:gd name="connsiteX3" fmla="*/ 0 w 55200"/>
                  <a:gd name="connsiteY3" fmla="*/ 5130 h 6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00" h="63153">
                    <a:moveTo>
                      <a:pt x="39735" y="0"/>
                    </a:moveTo>
                    <a:lnTo>
                      <a:pt x="55201" y="48793"/>
                    </a:lnTo>
                    <a:lnTo>
                      <a:pt x="21402" y="63154"/>
                    </a:lnTo>
                    <a:lnTo>
                      <a:pt x="0" y="5130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5" name="Полилиния: фигура 604">
                <a:extLst>
                  <a:ext uri="{FF2B5EF4-FFF2-40B4-BE49-F238E27FC236}">
                    <a16:creationId xmlns:a16="http://schemas.microsoft.com/office/drawing/2014/main" id="{0C15456A-1909-4129-8FF3-99C5808C58F7}"/>
                  </a:ext>
                </a:extLst>
              </p:cNvPr>
              <p:cNvSpPr/>
              <p:nvPr/>
            </p:nvSpPr>
            <p:spPr>
              <a:xfrm>
                <a:off x="6991409" y="1846536"/>
                <a:ext cx="39983" cy="143714"/>
              </a:xfrm>
              <a:custGeom>
                <a:avLst/>
                <a:gdLst>
                  <a:gd name="connsiteX0" fmla="*/ 24046 w 39983"/>
                  <a:gd name="connsiteY0" fmla="*/ 143715 h 143714"/>
                  <a:gd name="connsiteX1" fmla="*/ 8961 w 39983"/>
                  <a:gd name="connsiteY1" fmla="*/ 75236 h 143714"/>
                  <a:gd name="connsiteX2" fmla="*/ 0 w 39983"/>
                  <a:gd name="connsiteY2" fmla="*/ 41035 h 143714"/>
                  <a:gd name="connsiteX3" fmla="*/ 21417 w 39983"/>
                  <a:gd name="connsiteY3" fmla="*/ 0 h 143714"/>
                  <a:gd name="connsiteX4" fmla="*/ 24046 w 39983"/>
                  <a:gd name="connsiteY4" fmla="*/ 143715 h 143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83" h="143714">
                    <a:moveTo>
                      <a:pt x="24046" y="143715"/>
                    </a:moveTo>
                    <a:cubicBezTo>
                      <a:pt x="19715" y="121834"/>
                      <a:pt x="14786" y="98834"/>
                      <a:pt x="8961" y="75236"/>
                    </a:cubicBezTo>
                    <a:cubicBezTo>
                      <a:pt x="6198" y="63960"/>
                      <a:pt x="3211" y="52535"/>
                      <a:pt x="0" y="41035"/>
                    </a:cubicBezTo>
                    <a:cubicBezTo>
                      <a:pt x="10679" y="25129"/>
                      <a:pt x="12299" y="5675"/>
                      <a:pt x="21417" y="0"/>
                    </a:cubicBezTo>
                    <a:cubicBezTo>
                      <a:pt x="21410" y="0"/>
                      <a:pt x="61384" y="118026"/>
                      <a:pt x="24046" y="143715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6" name="Полилиния: фигура 605">
                <a:extLst>
                  <a:ext uri="{FF2B5EF4-FFF2-40B4-BE49-F238E27FC236}">
                    <a16:creationId xmlns:a16="http://schemas.microsoft.com/office/drawing/2014/main" id="{E71F4FE9-BA86-4BDD-AD66-93F8815CAC4A}"/>
                  </a:ext>
                </a:extLst>
              </p:cNvPr>
              <p:cNvSpPr/>
              <p:nvPr/>
            </p:nvSpPr>
            <p:spPr>
              <a:xfrm>
                <a:off x="6887691" y="1761240"/>
                <a:ext cx="132977" cy="192194"/>
              </a:xfrm>
              <a:custGeom>
                <a:avLst/>
                <a:gdLst>
                  <a:gd name="connsiteX0" fmla="*/ 50294 w 132977"/>
                  <a:gd name="connsiteY0" fmla="*/ 14107 h 192194"/>
                  <a:gd name="connsiteX1" fmla="*/ 0 w 132977"/>
                  <a:gd name="connsiteY1" fmla="*/ 177962 h 192194"/>
                  <a:gd name="connsiteX2" fmla="*/ 117339 w 132977"/>
                  <a:gd name="connsiteY2" fmla="*/ 192195 h 192194"/>
                  <a:gd name="connsiteX3" fmla="*/ 132939 w 132977"/>
                  <a:gd name="connsiteY3" fmla="*/ 71488 h 192194"/>
                  <a:gd name="connsiteX4" fmla="*/ 50294 w 132977"/>
                  <a:gd name="connsiteY4" fmla="*/ 14107 h 19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977" h="192194">
                    <a:moveTo>
                      <a:pt x="50294" y="14107"/>
                    </a:moveTo>
                    <a:cubicBezTo>
                      <a:pt x="12493" y="40692"/>
                      <a:pt x="0" y="177962"/>
                      <a:pt x="0" y="177962"/>
                    </a:cubicBezTo>
                    <a:lnTo>
                      <a:pt x="117339" y="192195"/>
                    </a:lnTo>
                    <a:cubicBezTo>
                      <a:pt x="117339" y="192195"/>
                      <a:pt x="131617" y="131214"/>
                      <a:pt x="132939" y="71488"/>
                    </a:cubicBezTo>
                    <a:cubicBezTo>
                      <a:pt x="134373" y="6415"/>
                      <a:pt x="96086" y="-18094"/>
                      <a:pt x="50294" y="141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607" name="Рисунок 506">
              <a:extLst>
                <a:ext uri="{FF2B5EF4-FFF2-40B4-BE49-F238E27FC236}">
                  <a16:creationId xmlns:a16="http://schemas.microsoft.com/office/drawing/2014/main" id="{324E2157-A299-432F-98DD-B3E22DE2F95F}"/>
                </a:ext>
              </a:extLst>
            </p:cNvPr>
            <p:cNvGrpSpPr/>
            <p:nvPr/>
          </p:nvGrpSpPr>
          <p:grpSpPr>
            <a:xfrm>
              <a:off x="8410338" y="1536283"/>
              <a:ext cx="728436" cy="1737406"/>
              <a:chOff x="8600838" y="1536283"/>
              <a:chExt cx="728436" cy="1737406"/>
            </a:xfrm>
          </p:grpSpPr>
          <p:sp>
            <p:nvSpPr>
              <p:cNvPr id="608" name="Полилиния: фигура 607">
                <a:extLst>
                  <a:ext uri="{FF2B5EF4-FFF2-40B4-BE49-F238E27FC236}">
                    <a16:creationId xmlns:a16="http://schemas.microsoft.com/office/drawing/2014/main" id="{1CD8DD77-1C95-49C5-8FAA-D3739D2919EB}"/>
                  </a:ext>
                </a:extLst>
              </p:cNvPr>
              <p:cNvSpPr/>
              <p:nvPr/>
            </p:nvSpPr>
            <p:spPr>
              <a:xfrm>
                <a:off x="8600838" y="1737923"/>
                <a:ext cx="277495" cy="239572"/>
              </a:xfrm>
              <a:custGeom>
                <a:avLst/>
                <a:gdLst>
                  <a:gd name="connsiteX0" fmla="*/ 263975 w 277495"/>
                  <a:gd name="connsiteY0" fmla="*/ 190480 h 239572"/>
                  <a:gd name="connsiteX1" fmla="*/ 260988 w 277495"/>
                  <a:gd name="connsiteY1" fmla="*/ 194110 h 239572"/>
                  <a:gd name="connsiteX2" fmla="*/ 259629 w 277495"/>
                  <a:gd name="connsiteY2" fmla="*/ 195633 h 239572"/>
                  <a:gd name="connsiteX3" fmla="*/ 256963 w 277495"/>
                  <a:gd name="connsiteY3" fmla="*/ 198463 h 239572"/>
                  <a:gd name="connsiteX4" fmla="*/ 252744 w 277495"/>
                  <a:gd name="connsiteY4" fmla="*/ 202488 h 239572"/>
                  <a:gd name="connsiteX5" fmla="*/ 245463 w 277495"/>
                  <a:gd name="connsiteY5" fmla="*/ 208492 h 239572"/>
                  <a:gd name="connsiteX6" fmla="*/ 232230 w 277495"/>
                  <a:gd name="connsiteY6" fmla="*/ 217207 h 239572"/>
                  <a:gd name="connsiteX7" fmla="*/ 208132 w 277495"/>
                  <a:gd name="connsiteY7" fmla="*/ 228162 h 239572"/>
                  <a:gd name="connsiteX8" fmla="*/ 185625 w 277495"/>
                  <a:gd name="connsiteY8" fmla="*/ 234547 h 239572"/>
                  <a:gd name="connsiteX9" fmla="*/ 174819 w 277495"/>
                  <a:gd name="connsiteY9" fmla="*/ 236697 h 239572"/>
                  <a:gd name="connsiteX10" fmla="*/ 164327 w 277495"/>
                  <a:gd name="connsiteY10" fmla="*/ 238004 h 239572"/>
                  <a:gd name="connsiteX11" fmla="*/ 143910 w 277495"/>
                  <a:gd name="connsiteY11" fmla="*/ 239572 h 239572"/>
                  <a:gd name="connsiteX12" fmla="*/ 124293 w 277495"/>
                  <a:gd name="connsiteY12" fmla="*/ 239333 h 239572"/>
                  <a:gd name="connsiteX13" fmla="*/ 105318 w 277495"/>
                  <a:gd name="connsiteY13" fmla="*/ 238004 h 239572"/>
                  <a:gd name="connsiteX14" fmla="*/ 86888 w 277495"/>
                  <a:gd name="connsiteY14" fmla="*/ 235577 h 239572"/>
                  <a:gd name="connsiteX15" fmla="*/ 79315 w 277495"/>
                  <a:gd name="connsiteY15" fmla="*/ 234584 h 239572"/>
                  <a:gd name="connsiteX16" fmla="*/ 61423 w 277495"/>
                  <a:gd name="connsiteY16" fmla="*/ 228117 h 239572"/>
                  <a:gd name="connsiteX17" fmla="*/ 14862 w 277495"/>
                  <a:gd name="connsiteY17" fmla="*/ 173103 h 239572"/>
                  <a:gd name="connsiteX18" fmla="*/ 1129 w 277495"/>
                  <a:gd name="connsiteY18" fmla="*/ 119209 h 239572"/>
                  <a:gd name="connsiteX19" fmla="*/ 1226 w 277495"/>
                  <a:gd name="connsiteY19" fmla="*/ 70378 h 239572"/>
                  <a:gd name="connsiteX20" fmla="*/ 4505 w 277495"/>
                  <a:gd name="connsiteY20" fmla="*/ 47117 h 239572"/>
                  <a:gd name="connsiteX21" fmla="*/ 10046 w 277495"/>
                  <a:gd name="connsiteY21" fmla="*/ 23646 h 239572"/>
                  <a:gd name="connsiteX22" fmla="*/ 49542 w 277495"/>
                  <a:gd name="connsiteY22" fmla="*/ 1153 h 239572"/>
                  <a:gd name="connsiteX23" fmla="*/ 71482 w 277495"/>
                  <a:gd name="connsiteY23" fmla="*/ 21831 h 239572"/>
                  <a:gd name="connsiteX24" fmla="*/ 73513 w 277495"/>
                  <a:gd name="connsiteY24" fmla="*/ 27962 h 239572"/>
                  <a:gd name="connsiteX25" fmla="*/ 75903 w 277495"/>
                  <a:gd name="connsiteY25" fmla="*/ 36752 h 239572"/>
                  <a:gd name="connsiteX26" fmla="*/ 78315 w 277495"/>
                  <a:gd name="connsiteY26" fmla="*/ 46064 h 239572"/>
                  <a:gd name="connsiteX27" fmla="*/ 83408 w 277495"/>
                  <a:gd name="connsiteY27" fmla="*/ 64337 h 239572"/>
                  <a:gd name="connsiteX28" fmla="*/ 95341 w 277495"/>
                  <a:gd name="connsiteY28" fmla="*/ 97747 h 239572"/>
                  <a:gd name="connsiteX29" fmla="*/ 102234 w 277495"/>
                  <a:gd name="connsiteY29" fmla="*/ 111600 h 239572"/>
                  <a:gd name="connsiteX30" fmla="*/ 109574 w 277495"/>
                  <a:gd name="connsiteY30" fmla="*/ 121898 h 239572"/>
                  <a:gd name="connsiteX31" fmla="*/ 118618 w 277495"/>
                  <a:gd name="connsiteY31" fmla="*/ 127252 h 239572"/>
                  <a:gd name="connsiteX32" fmla="*/ 93153 w 277495"/>
                  <a:gd name="connsiteY32" fmla="*/ 119792 h 239572"/>
                  <a:gd name="connsiteX33" fmla="*/ 107005 w 277495"/>
                  <a:gd name="connsiteY33" fmla="*/ 118433 h 239572"/>
                  <a:gd name="connsiteX34" fmla="*/ 120328 w 277495"/>
                  <a:gd name="connsiteY34" fmla="*/ 116842 h 239572"/>
                  <a:gd name="connsiteX35" fmla="*/ 144582 w 277495"/>
                  <a:gd name="connsiteY35" fmla="*/ 112331 h 239572"/>
                  <a:gd name="connsiteX36" fmla="*/ 163356 w 277495"/>
                  <a:gd name="connsiteY36" fmla="*/ 106604 h 239572"/>
                  <a:gd name="connsiteX37" fmla="*/ 168673 w 277495"/>
                  <a:gd name="connsiteY37" fmla="*/ 104311 h 239572"/>
                  <a:gd name="connsiteX38" fmla="*/ 169024 w 277495"/>
                  <a:gd name="connsiteY38" fmla="*/ 104311 h 239572"/>
                  <a:gd name="connsiteX39" fmla="*/ 168083 w 277495"/>
                  <a:gd name="connsiteY39" fmla="*/ 105319 h 239572"/>
                  <a:gd name="connsiteX40" fmla="*/ 166829 w 277495"/>
                  <a:gd name="connsiteY40" fmla="*/ 106604 h 239572"/>
                  <a:gd name="connsiteX41" fmla="*/ 165566 w 277495"/>
                  <a:gd name="connsiteY41" fmla="*/ 107993 h 239572"/>
                  <a:gd name="connsiteX42" fmla="*/ 164902 w 277495"/>
                  <a:gd name="connsiteY42" fmla="*/ 108784 h 239572"/>
                  <a:gd name="connsiteX43" fmla="*/ 162572 w 277495"/>
                  <a:gd name="connsiteY43" fmla="*/ 111652 h 239572"/>
                  <a:gd name="connsiteX44" fmla="*/ 252684 w 277495"/>
                  <a:gd name="connsiteY44" fmla="*/ 100368 h 239572"/>
                  <a:gd name="connsiteX45" fmla="*/ 263975 w 277495"/>
                  <a:gd name="connsiteY45" fmla="*/ 190480 h 239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77495" h="239572">
                    <a:moveTo>
                      <a:pt x="263975" y="190480"/>
                    </a:moveTo>
                    <a:cubicBezTo>
                      <a:pt x="263034" y="191705"/>
                      <a:pt x="261802" y="193191"/>
                      <a:pt x="260988" y="194110"/>
                    </a:cubicBezTo>
                    <a:lnTo>
                      <a:pt x="259629" y="195633"/>
                    </a:lnTo>
                    <a:lnTo>
                      <a:pt x="256963" y="198463"/>
                    </a:lnTo>
                    <a:lnTo>
                      <a:pt x="252744" y="202488"/>
                    </a:lnTo>
                    <a:cubicBezTo>
                      <a:pt x="250332" y="204594"/>
                      <a:pt x="247696" y="206834"/>
                      <a:pt x="245463" y="208492"/>
                    </a:cubicBezTo>
                    <a:cubicBezTo>
                      <a:pt x="240825" y="212017"/>
                      <a:pt x="236524" y="214645"/>
                      <a:pt x="232230" y="217207"/>
                    </a:cubicBezTo>
                    <a:cubicBezTo>
                      <a:pt x="223956" y="221926"/>
                      <a:pt x="215749" y="225451"/>
                      <a:pt x="208132" y="228162"/>
                    </a:cubicBezTo>
                    <a:cubicBezTo>
                      <a:pt x="200373" y="231097"/>
                      <a:pt x="192928" y="232844"/>
                      <a:pt x="185625" y="234547"/>
                    </a:cubicBezTo>
                    <a:lnTo>
                      <a:pt x="174819" y="236697"/>
                    </a:lnTo>
                    <a:lnTo>
                      <a:pt x="164327" y="238004"/>
                    </a:lnTo>
                    <a:cubicBezTo>
                      <a:pt x="157262" y="238945"/>
                      <a:pt x="150714" y="239080"/>
                      <a:pt x="143910" y="239572"/>
                    </a:cubicBezTo>
                    <a:cubicBezTo>
                      <a:pt x="137324" y="239565"/>
                      <a:pt x="130745" y="239550"/>
                      <a:pt x="124293" y="239333"/>
                    </a:cubicBezTo>
                    <a:cubicBezTo>
                      <a:pt x="117953" y="238893"/>
                      <a:pt x="111553" y="238758"/>
                      <a:pt x="105318" y="238004"/>
                    </a:cubicBezTo>
                    <a:lnTo>
                      <a:pt x="86888" y="235577"/>
                    </a:lnTo>
                    <a:lnTo>
                      <a:pt x="79315" y="234584"/>
                    </a:lnTo>
                    <a:cubicBezTo>
                      <a:pt x="72811" y="233725"/>
                      <a:pt x="66643" y="231380"/>
                      <a:pt x="61423" y="228117"/>
                    </a:cubicBezTo>
                    <a:cubicBezTo>
                      <a:pt x="37661" y="213130"/>
                      <a:pt x="23017" y="191839"/>
                      <a:pt x="14862" y="173103"/>
                    </a:cubicBezTo>
                    <a:cubicBezTo>
                      <a:pt x="6446" y="154053"/>
                      <a:pt x="3086" y="136123"/>
                      <a:pt x="1129" y="119209"/>
                    </a:cubicBezTo>
                    <a:cubicBezTo>
                      <a:pt x="-461" y="102235"/>
                      <a:pt x="-319" y="86083"/>
                      <a:pt x="1226" y="70378"/>
                    </a:cubicBezTo>
                    <a:cubicBezTo>
                      <a:pt x="1966" y="62522"/>
                      <a:pt x="3153" y="54786"/>
                      <a:pt x="4505" y="47117"/>
                    </a:cubicBezTo>
                    <a:cubicBezTo>
                      <a:pt x="5976" y="39253"/>
                      <a:pt x="7678" y="32271"/>
                      <a:pt x="10046" y="23646"/>
                    </a:cubicBezTo>
                    <a:cubicBezTo>
                      <a:pt x="14743" y="6530"/>
                      <a:pt x="32426" y="-3544"/>
                      <a:pt x="49542" y="1153"/>
                    </a:cubicBezTo>
                    <a:cubicBezTo>
                      <a:pt x="60228" y="4088"/>
                      <a:pt x="68166" y="12079"/>
                      <a:pt x="71482" y="21831"/>
                    </a:cubicBezTo>
                    <a:lnTo>
                      <a:pt x="73513" y="27962"/>
                    </a:lnTo>
                    <a:cubicBezTo>
                      <a:pt x="74275" y="30255"/>
                      <a:pt x="75081" y="33772"/>
                      <a:pt x="75903" y="36752"/>
                    </a:cubicBezTo>
                    <a:lnTo>
                      <a:pt x="78315" y="46064"/>
                    </a:lnTo>
                    <a:cubicBezTo>
                      <a:pt x="79868" y="52254"/>
                      <a:pt x="81653" y="58370"/>
                      <a:pt x="83408" y="64337"/>
                    </a:cubicBezTo>
                    <a:cubicBezTo>
                      <a:pt x="86955" y="76270"/>
                      <a:pt x="90868" y="87666"/>
                      <a:pt x="95341" y="97747"/>
                    </a:cubicBezTo>
                    <a:cubicBezTo>
                      <a:pt x="97589" y="102751"/>
                      <a:pt x="99807" y="107448"/>
                      <a:pt x="102234" y="111600"/>
                    </a:cubicBezTo>
                    <a:cubicBezTo>
                      <a:pt x="104698" y="115684"/>
                      <a:pt x="107259" y="119157"/>
                      <a:pt x="109574" y="121898"/>
                    </a:cubicBezTo>
                    <a:cubicBezTo>
                      <a:pt x="114406" y="127551"/>
                      <a:pt x="118274" y="128297"/>
                      <a:pt x="118618" y="127252"/>
                    </a:cubicBezTo>
                    <a:lnTo>
                      <a:pt x="93153" y="119792"/>
                    </a:lnTo>
                    <a:lnTo>
                      <a:pt x="107005" y="118433"/>
                    </a:lnTo>
                    <a:lnTo>
                      <a:pt x="120328" y="116842"/>
                    </a:lnTo>
                    <a:cubicBezTo>
                      <a:pt x="128930" y="115483"/>
                      <a:pt x="137234" y="114094"/>
                      <a:pt x="144582" y="112331"/>
                    </a:cubicBezTo>
                    <a:cubicBezTo>
                      <a:pt x="152103" y="110584"/>
                      <a:pt x="158517" y="108545"/>
                      <a:pt x="163356" y="106604"/>
                    </a:cubicBezTo>
                    <a:cubicBezTo>
                      <a:pt x="165895" y="105760"/>
                      <a:pt x="167463" y="104685"/>
                      <a:pt x="168673" y="104311"/>
                    </a:cubicBezTo>
                    <a:cubicBezTo>
                      <a:pt x="169002" y="104132"/>
                      <a:pt x="169323" y="103990"/>
                      <a:pt x="169024" y="104311"/>
                    </a:cubicBezTo>
                    <a:cubicBezTo>
                      <a:pt x="169009" y="104438"/>
                      <a:pt x="168397" y="104886"/>
                      <a:pt x="168083" y="105319"/>
                    </a:cubicBezTo>
                    <a:cubicBezTo>
                      <a:pt x="167643" y="105723"/>
                      <a:pt x="167209" y="106141"/>
                      <a:pt x="166829" y="106604"/>
                    </a:cubicBezTo>
                    <a:lnTo>
                      <a:pt x="165566" y="107993"/>
                    </a:lnTo>
                    <a:lnTo>
                      <a:pt x="164902" y="108784"/>
                    </a:lnTo>
                    <a:cubicBezTo>
                      <a:pt x="164319" y="109456"/>
                      <a:pt x="163296" y="110681"/>
                      <a:pt x="162572" y="111652"/>
                    </a:cubicBezTo>
                    <a:cubicBezTo>
                      <a:pt x="184340" y="83648"/>
                      <a:pt x="224688" y="78600"/>
                      <a:pt x="252684" y="100368"/>
                    </a:cubicBezTo>
                    <a:cubicBezTo>
                      <a:pt x="280688" y="122136"/>
                      <a:pt x="285743" y="162484"/>
                      <a:pt x="263975" y="190480"/>
                    </a:cubicBezTo>
                    <a:close/>
                  </a:path>
                </a:pathLst>
              </a:custGeom>
              <a:solidFill>
                <a:srgbClr val="E9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9" name="Полилиния: фигура 608">
                <a:extLst>
                  <a:ext uri="{FF2B5EF4-FFF2-40B4-BE49-F238E27FC236}">
                    <a16:creationId xmlns:a16="http://schemas.microsoft.com/office/drawing/2014/main" id="{E97458A5-69E5-4628-85DE-FA158959B215}"/>
                  </a:ext>
                </a:extLst>
              </p:cNvPr>
              <p:cNvSpPr/>
              <p:nvPr/>
            </p:nvSpPr>
            <p:spPr>
              <a:xfrm>
                <a:off x="8741378" y="1792753"/>
                <a:ext cx="187584" cy="194192"/>
              </a:xfrm>
              <a:custGeom>
                <a:avLst/>
                <a:gdLst>
                  <a:gd name="connsiteX0" fmla="*/ 110576 w 187584"/>
                  <a:gd name="connsiteY0" fmla="*/ 171025 h 194192"/>
                  <a:gd name="connsiteX1" fmla="*/ 68280 w 187584"/>
                  <a:gd name="connsiteY1" fmla="*/ 192405 h 194192"/>
                  <a:gd name="connsiteX2" fmla="*/ 27245 w 187584"/>
                  <a:gd name="connsiteY2" fmla="*/ 189933 h 194192"/>
                  <a:gd name="connsiteX3" fmla="*/ 6448 w 187584"/>
                  <a:gd name="connsiteY3" fmla="*/ 136957 h 194192"/>
                  <a:gd name="connsiteX4" fmla="*/ 6575 w 187584"/>
                  <a:gd name="connsiteY4" fmla="*/ 39079 h 194192"/>
                  <a:gd name="connsiteX5" fmla="*/ 162715 w 187584"/>
                  <a:gd name="connsiteY5" fmla="*/ 2607 h 194192"/>
                  <a:gd name="connsiteX6" fmla="*/ 110576 w 187584"/>
                  <a:gd name="connsiteY6" fmla="*/ 171025 h 19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584" h="194192">
                    <a:moveTo>
                      <a:pt x="110576" y="171025"/>
                    </a:moveTo>
                    <a:cubicBezTo>
                      <a:pt x="95424" y="183578"/>
                      <a:pt x="80878" y="189709"/>
                      <a:pt x="68280" y="192405"/>
                    </a:cubicBezTo>
                    <a:cubicBezTo>
                      <a:pt x="44189" y="197557"/>
                      <a:pt x="27245" y="189933"/>
                      <a:pt x="27245" y="189933"/>
                    </a:cubicBezTo>
                    <a:cubicBezTo>
                      <a:pt x="17709" y="175729"/>
                      <a:pt x="10898" y="156724"/>
                      <a:pt x="6448" y="136957"/>
                    </a:cubicBezTo>
                    <a:cubicBezTo>
                      <a:pt x="-2626" y="96699"/>
                      <a:pt x="-1699" y="53014"/>
                      <a:pt x="6575" y="39079"/>
                    </a:cubicBezTo>
                    <a:cubicBezTo>
                      <a:pt x="6575" y="39079"/>
                      <a:pt x="104968" y="-11932"/>
                      <a:pt x="162715" y="2607"/>
                    </a:cubicBezTo>
                    <a:cubicBezTo>
                      <a:pt x="224017" y="17976"/>
                      <a:pt x="158563" y="131267"/>
                      <a:pt x="110576" y="171025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0" name="Полилиния: фигура 609">
                <a:extLst>
                  <a:ext uri="{FF2B5EF4-FFF2-40B4-BE49-F238E27FC236}">
                    <a16:creationId xmlns:a16="http://schemas.microsoft.com/office/drawing/2014/main" id="{433AA13E-48F9-4221-A089-74854296E3B6}"/>
                  </a:ext>
                </a:extLst>
              </p:cNvPr>
              <p:cNvSpPr/>
              <p:nvPr/>
            </p:nvSpPr>
            <p:spPr>
              <a:xfrm>
                <a:off x="8675427" y="1616555"/>
                <a:ext cx="163428" cy="187594"/>
              </a:xfrm>
              <a:custGeom>
                <a:avLst/>
                <a:gdLst>
                  <a:gd name="connsiteX0" fmla="*/ 163429 w 163428"/>
                  <a:gd name="connsiteY0" fmla="*/ 110319 h 187594"/>
                  <a:gd name="connsiteX1" fmla="*/ 45403 w 163428"/>
                  <a:gd name="connsiteY1" fmla="*/ 187594 h 187594"/>
                  <a:gd name="connsiteX2" fmla="*/ 8 w 163428"/>
                  <a:gd name="connsiteY2" fmla="*/ 33313 h 187594"/>
                  <a:gd name="connsiteX3" fmla="*/ 2196 w 163428"/>
                  <a:gd name="connsiteY3" fmla="*/ 0 h 187594"/>
                  <a:gd name="connsiteX4" fmla="*/ 138360 w 163428"/>
                  <a:gd name="connsiteY4" fmla="*/ 17325 h 187594"/>
                  <a:gd name="connsiteX5" fmla="*/ 142863 w 163428"/>
                  <a:gd name="connsiteY5" fmla="*/ 39325 h 187594"/>
                  <a:gd name="connsiteX6" fmla="*/ 127413 w 163428"/>
                  <a:gd name="connsiteY6" fmla="*/ 60712 h 187594"/>
                  <a:gd name="connsiteX7" fmla="*/ 145208 w 163428"/>
                  <a:gd name="connsiteY7" fmla="*/ 84728 h 187594"/>
                  <a:gd name="connsiteX8" fmla="*/ 163429 w 163428"/>
                  <a:gd name="connsiteY8" fmla="*/ 110319 h 18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428" h="187594">
                    <a:moveTo>
                      <a:pt x="163429" y="110319"/>
                    </a:moveTo>
                    <a:lnTo>
                      <a:pt x="45403" y="187594"/>
                    </a:lnTo>
                    <a:cubicBezTo>
                      <a:pt x="15435" y="141766"/>
                      <a:pt x="-396" y="88103"/>
                      <a:pt x="8" y="33313"/>
                    </a:cubicBezTo>
                    <a:cubicBezTo>
                      <a:pt x="8" y="22186"/>
                      <a:pt x="769" y="11037"/>
                      <a:pt x="2196" y="0"/>
                    </a:cubicBezTo>
                    <a:lnTo>
                      <a:pt x="138360" y="17325"/>
                    </a:lnTo>
                    <a:cubicBezTo>
                      <a:pt x="135799" y="22806"/>
                      <a:pt x="133581" y="32208"/>
                      <a:pt x="142863" y="39325"/>
                    </a:cubicBezTo>
                    <a:cubicBezTo>
                      <a:pt x="142863" y="39325"/>
                      <a:pt x="127487" y="41729"/>
                      <a:pt x="127413" y="60712"/>
                    </a:cubicBezTo>
                    <a:cubicBezTo>
                      <a:pt x="127263" y="79680"/>
                      <a:pt x="145208" y="84728"/>
                      <a:pt x="145208" y="84728"/>
                    </a:cubicBezTo>
                    <a:cubicBezTo>
                      <a:pt x="145208" y="84728"/>
                      <a:pt x="136964" y="103270"/>
                      <a:pt x="163429" y="11031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1" name="Полилиния: фигура 610">
                <a:extLst>
                  <a:ext uri="{FF2B5EF4-FFF2-40B4-BE49-F238E27FC236}">
                    <a16:creationId xmlns:a16="http://schemas.microsoft.com/office/drawing/2014/main" id="{A3AAE7D9-DA48-426E-A622-2F8367ABEE5D}"/>
                  </a:ext>
                </a:extLst>
              </p:cNvPr>
              <p:cNvSpPr/>
              <p:nvPr/>
            </p:nvSpPr>
            <p:spPr>
              <a:xfrm>
                <a:off x="8675427" y="1616555"/>
                <a:ext cx="163428" cy="187594"/>
              </a:xfrm>
              <a:custGeom>
                <a:avLst/>
                <a:gdLst>
                  <a:gd name="connsiteX0" fmla="*/ 163429 w 163428"/>
                  <a:gd name="connsiteY0" fmla="*/ 110319 h 187594"/>
                  <a:gd name="connsiteX1" fmla="*/ 45403 w 163428"/>
                  <a:gd name="connsiteY1" fmla="*/ 187594 h 187594"/>
                  <a:gd name="connsiteX2" fmla="*/ 8 w 163428"/>
                  <a:gd name="connsiteY2" fmla="*/ 33313 h 187594"/>
                  <a:gd name="connsiteX3" fmla="*/ 2196 w 163428"/>
                  <a:gd name="connsiteY3" fmla="*/ 0 h 187594"/>
                  <a:gd name="connsiteX4" fmla="*/ 138360 w 163428"/>
                  <a:gd name="connsiteY4" fmla="*/ 17325 h 187594"/>
                  <a:gd name="connsiteX5" fmla="*/ 142863 w 163428"/>
                  <a:gd name="connsiteY5" fmla="*/ 39325 h 187594"/>
                  <a:gd name="connsiteX6" fmla="*/ 127413 w 163428"/>
                  <a:gd name="connsiteY6" fmla="*/ 60712 h 187594"/>
                  <a:gd name="connsiteX7" fmla="*/ 145208 w 163428"/>
                  <a:gd name="connsiteY7" fmla="*/ 84728 h 187594"/>
                  <a:gd name="connsiteX8" fmla="*/ 163429 w 163428"/>
                  <a:gd name="connsiteY8" fmla="*/ 110319 h 18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428" h="187594">
                    <a:moveTo>
                      <a:pt x="163429" y="110319"/>
                    </a:moveTo>
                    <a:lnTo>
                      <a:pt x="45403" y="187594"/>
                    </a:lnTo>
                    <a:cubicBezTo>
                      <a:pt x="15435" y="141766"/>
                      <a:pt x="-396" y="88103"/>
                      <a:pt x="8" y="33313"/>
                    </a:cubicBezTo>
                    <a:cubicBezTo>
                      <a:pt x="8" y="22186"/>
                      <a:pt x="769" y="11037"/>
                      <a:pt x="2196" y="0"/>
                    </a:cubicBezTo>
                    <a:lnTo>
                      <a:pt x="138360" y="17325"/>
                    </a:lnTo>
                    <a:cubicBezTo>
                      <a:pt x="135799" y="22806"/>
                      <a:pt x="133581" y="32208"/>
                      <a:pt x="142863" y="39325"/>
                    </a:cubicBezTo>
                    <a:cubicBezTo>
                      <a:pt x="142863" y="39325"/>
                      <a:pt x="127487" y="41729"/>
                      <a:pt x="127413" y="60712"/>
                    </a:cubicBezTo>
                    <a:cubicBezTo>
                      <a:pt x="127263" y="79680"/>
                      <a:pt x="145208" y="84728"/>
                      <a:pt x="145208" y="84728"/>
                    </a:cubicBezTo>
                    <a:cubicBezTo>
                      <a:pt x="145208" y="84728"/>
                      <a:pt x="136964" y="103270"/>
                      <a:pt x="163429" y="110319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2" name="Полилиния: фигура 611">
                <a:extLst>
                  <a:ext uri="{FF2B5EF4-FFF2-40B4-BE49-F238E27FC236}">
                    <a16:creationId xmlns:a16="http://schemas.microsoft.com/office/drawing/2014/main" id="{52AD794F-7DBE-468C-AECF-1D5CC8AB3770}"/>
                  </a:ext>
                </a:extLst>
              </p:cNvPr>
              <p:cNvSpPr/>
              <p:nvPr/>
            </p:nvSpPr>
            <p:spPr>
              <a:xfrm>
                <a:off x="8614745" y="1675186"/>
                <a:ext cx="105619" cy="114783"/>
              </a:xfrm>
              <a:custGeom>
                <a:avLst/>
                <a:gdLst>
                  <a:gd name="connsiteX0" fmla="*/ 0 w 105619"/>
                  <a:gd name="connsiteY0" fmla="*/ 80879 h 114783"/>
                  <a:gd name="connsiteX1" fmla="*/ 23067 w 105619"/>
                  <a:gd name="connsiteY1" fmla="*/ 109899 h 114783"/>
                  <a:gd name="connsiteX2" fmla="*/ 74714 w 105619"/>
                  <a:gd name="connsiteY2" fmla="*/ 82358 h 114783"/>
                  <a:gd name="connsiteX3" fmla="*/ 101186 w 105619"/>
                  <a:gd name="connsiteY3" fmla="*/ 54840 h 114783"/>
                  <a:gd name="connsiteX4" fmla="*/ 100716 w 105619"/>
                  <a:gd name="connsiteY4" fmla="*/ 29412 h 114783"/>
                  <a:gd name="connsiteX5" fmla="*/ 84743 w 105619"/>
                  <a:gd name="connsiteY5" fmla="*/ 9003 h 114783"/>
                  <a:gd name="connsiteX6" fmla="*/ 56717 w 105619"/>
                  <a:gd name="connsiteY6" fmla="*/ 3440 h 114783"/>
                  <a:gd name="connsiteX7" fmla="*/ 29990 w 105619"/>
                  <a:gd name="connsiteY7" fmla="*/ 25716 h 114783"/>
                  <a:gd name="connsiteX8" fmla="*/ 17751 w 105619"/>
                  <a:gd name="connsiteY8" fmla="*/ 41249 h 114783"/>
                  <a:gd name="connsiteX9" fmla="*/ 0 w 105619"/>
                  <a:gd name="connsiteY9" fmla="*/ 80879 h 11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619" h="114783">
                    <a:moveTo>
                      <a:pt x="0" y="80879"/>
                    </a:moveTo>
                    <a:lnTo>
                      <a:pt x="23067" y="109899"/>
                    </a:lnTo>
                    <a:cubicBezTo>
                      <a:pt x="56545" y="129822"/>
                      <a:pt x="74714" y="82358"/>
                      <a:pt x="74714" y="82358"/>
                    </a:cubicBezTo>
                    <a:lnTo>
                      <a:pt x="101186" y="54840"/>
                    </a:lnTo>
                    <a:cubicBezTo>
                      <a:pt x="107272" y="48298"/>
                      <a:pt x="107071" y="37537"/>
                      <a:pt x="100716" y="29412"/>
                    </a:cubicBezTo>
                    <a:lnTo>
                      <a:pt x="84743" y="9003"/>
                    </a:lnTo>
                    <a:cubicBezTo>
                      <a:pt x="77462" y="-301"/>
                      <a:pt x="64819" y="-2810"/>
                      <a:pt x="56717" y="3440"/>
                    </a:cubicBezTo>
                    <a:lnTo>
                      <a:pt x="29990" y="25716"/>
                    </a:lnTo>
                    <a:cubicBezTo>
                      <a:pt x="24688" y="29808"/>
                      <a:pt x="20484" y="35140"/>
                      <a:pt x="17751" y="41249"/>
                    </a:cubicBezTo>
                    <a:lnTo>
                      <a:pt x="0" y="80879"/>
                    </a:lnTo>
                    <a:close/>
                  </a:path>
                </a:pathLst>
              </a:custGeom>
              <a:solidFill>
                <a:srgbClr val="EB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3" name="Полилиния: фигура 612">
                <a:extLst>
                  <a:ext uri="{FF2B5EF4-FFF2-40B4-BE49-F238E27FC236}">
                    <a16:creationId xmlns:a16="http://schemas.microsoft.com/office/drawing/2014/main" id="{A669C14E-7D32-472F-8971-86024D0C3086}"/>
                  </a:ext>
                </a:extLst>
              </p:cNvPr>
              <p:cNvSpPr/>
              <p:nvPr/>
            </p:nvSpPr>
            <p:spPr>
              <a:xfrm>
                <a:off x="8747826" y="1900922"/>
                <a:ext cx="82669" cy="86022"/>
              </a:xfrm>
              <a:custGeom>
                <a:avLst/>
                <a:gdLst>
                  <a:gd name="connsiteX0" fmla="*/ 61832 w 82669"/>
                  <a:gd name="connsiteY0" fmla="*/ 84235 h 86022"/>
                  <a:gd name="connsiteX1" fmla="*/ 20797 w 82669"/>
                  <a:gd name="connsiteY1" fmla="*/ 81763 h 86022"/>
                  <a:gd name="connsiteX2" fmla="*/ 0 w 82669"/>
                  <a:gd name="connsiteY2" fmla="*/ 28788 h 86022"/>
                  <a:gd name="connsiteX3" fmla="*/ 76917 w 82669"/>
                  <a:gd name="connsiteY3" fmla="*/ 0 h 86022"/>
                  <a:gd name="connsiteX4" fmla="*/ 61832 w 82669"/>
                  <a:gd name="connsiteY4" fmla="*/ 84235 h 8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69" h="86022">
                    <a:moveTo>
                      <a:pt x="61832" y="84235"/>
                    </a:moveTo>
                    <a:cubicBezTo>
                      <a:pt x="37741" y="89388"/>
                      <a:pt x="20797" y="81763"/>
                      <a:pt x="20797" y="81763"/>
                    </a:cubicBezTo>
                    <a:cubicBezTo>
                      <a:pt x="11261" y="67560"/>
                      <a:pt x="4451" y="48555"/>
                      <a:pt x="0" y="28788"/>
                    </a:cubicBezTo>
                    <a:cubicBezTo>
                      <a:pt x="35307" y="8588"/>
                      <a:pt x="76917" y="0"/>
                      <a:pt x="76917" y="0"/>
                    </a:cubicBezTo>
                    <a:cubicBezTo>
                      <a:pt x="89492" y="36666"/>
                      <a:pt x="80098" y="64901"/>
                      <a:pt x="61832" y="84235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14" name="Рисунок 506">
                <a:extLst>
                  <a:ext uri="{FF2B5EF4-FFF2-40B4-BE49-F238E27FC236}">
                    <a16:creationId xmlns:a16="http://schemas.microsoft.com/office/drawing/2014/main" id="{52C3612A-96C3-48CF-A6BC-D637D1C17256}"/>
                  </a:ext>
                </a:extLst>
              </p:cNvPr>
              <p:cNvGrpSpPr/>
              <p:nvPr/>
            </p:nvGrpSpPr>
            <p:grpSpPr>
              <a:xfrm>
                <a:off x="8909306" y="3105780"/>
                <a:ext cx="102246" cy="118152"/>
                <a:chOff x="8909306" y="3105780"/>
                <a:chExt cx="102246" cy="118152"/>
              </a:xfrm>
            </p:grpSpPr>
            <p:sp>
              <p:nvSpPr>
                <p:cNvPr id="615" name="Полилиния: фигура 614">
                  <a:extLst>
                    <a:ext uri="{FF2B5EF4-FFF2-40B4-BE49-F238E27FC236}">
                      <a16:creationId xmlns:a16="http://schemas.microsoft.com/office/drawing/2014/main" id="{3D28E8C9-AA93-44BE-ACBC-48B8E9C6ABF5}"/>
                    </a:ext>
                  </a:extLst>
                </p:cNvPr>
                <p:cNvSpPr/>
                <p:nvPr/>
              </p:nvSpPr>
              <p:spPr>
                <a:xfrm>
                  <a:off x="8909306" y="3105780"/>
                  <a:ext cx="102246" cy="118152"/>
                </a:xfrm>
                <a:custGeom>
                  <a:avLst/>
                  <a:gdLst>
                    <a:gd name="connsiteX0" fmla="*/ 0 w 102246"/>
                    <a:gd name="connsiteY0" fmla="*/ 18273 h 118152"/>
                    <a:gd name="connsiteX1" fmla="*/ 86057 w 102246"/>
                    <a:gd name="connsiteY1" fmla="*/ 0 h 118152"/>
                    <a:gd name="connsiteX2" fmla="*/ 102247 w 102246"/>
                    <a:gd name="connsiteY2" fmla="*/ 102777 h 118152"/>
                    <a:gd name="connsiteX3" fmla="*/ 30363 w 102246"/>
                    <a:gd name="connsiteY3" fmla="*/ 118153 h 11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246" h="118152">
                      <a:moveTo>
                        <a:pt x="0" y="18273"/>
                      </a:moveTo>
                      <a:lnTo>
                        <a:pt x="86057" y="0"/>
                      </a:lnTo>
                      <a:lnTo>
                        <a:pt x="102247" y="102777"/>
                      </a:lnTo>
                      <a:lnTo>
                        <a:pt x="30363" y="118153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16" name="Полилиния: фигура 615">
                  <a:extLst>
                    <a:ext uri="{FF2B5EF4-FFF2-40B4-BE49-F238E27FC236}">
                      <a16:creationId xmlns:a16="http://schemas.microsoft.com/office/drawing/2014/main" id="{F1DE3426-496E-4ACD-85D6-35CB3EB2E4A8}"/>
                    </a:ext>
                  </a:extLst>
                </p:cNvPr>
                <p:cNvSpPr/>
                <p:nvPr/>
              </p:nvSpPr>
              <p:spPr>
                <a:xfrm>
                  <a:off x="8909335" y="3105802"/>
                  <a:ext cx="95130" cy="74220"/>
                </a:xfrm>
                <a:custGeom>
                  <a:avLst/>
                  <a:gdLst>
                    <a:gd name="connsiteX0" fmla="*/ 0 w 95130"/>
                    <a:gd name="connsiteY0" fmla="*/ 18281 h 74220"/>
                    <a:gd name="connsiteX1" fmla="*/ 86087 w 95130"/>
                    <a:gd name="connsiteY1" fmla="*/ 0 h 74220"/>
                    <a:gd name="connsiteX2" fmla="*/ 95130 w 95130"/>
                    <a:gd name="connsiteY2" fmla="*/ 57553 h 74220"/>
                    <a:gd name="connsiteX3" fmla="*/ 16989 w 95130"/>
                    <a:gd name="connsiteY3" fmla="*/ 74221 h 74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130" h="74220">
                      <a:moveTo>
                        <a:pt x="0" y="18281"/>
                      </a:moveTo>
                      <a:lnTo>
                        <a:pt x="86087" y="0"/>
                      </a:lnTo>
                      <a:lnTo>
                        <a:pt x="95130" y="57553"/>
                      </a:lnTo>
                      <a:lnTo>
                        <a:pt x="16989" y="7422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17" name="Полилиния: фигура 616">
                <a:extLst>
                  <a:ext uri="{FF2B5EF4-FFF2-40B4-BE49-F238E27FC236}">
                    <a16:creationId xmlns:a16="http://schemas.microsoft.com/office/drawing/2014/main" id="{E9E76F37-1CA7-4FD2-A1C9-5F5ED2B7FF9E}"/>
                  </a:ext>
                </a:extLst>
              </p:cNvPr>
              <p:cNvSpPr/>
              <p:nvPr/>
            </p:nvSpPr>
            <p:spPr>
              <a:xfrm>
                <a:off x="8747026" y="2332425"/>
                <a:ext cx="268718" cy="832289"/>
              </a:xfrm>
              <a:custGeom>
                <a:avLst/>
                <a:gdLst>
                  <a:gd name="connsiteX0" fmla="*/ 213671 w 268718"/>
                  <a:gd name="connsiteY0" fmla="*/ 400063 h 832289"/>
                  <a:gd name="connsiteX1" fmla="*/ 245543 w 268718"/>
                  <a:gd name="connsiteY1" fmla="*/ 777 h 832289"/>
                  <a:gd name="connsiteX2" fmla="*/ 0 w 268718"/>
                  <a:gd name="connsiteY2" fmla="*/ 0 h 832289"/>
                  <a:gd name="connsiteX3" fmla="*/ 27347 w 268718"/>
                  <a:gd name="connsiteY3" fmla="*/ 414737 h 832289"/>
                  <a:gd name="connsiteX4" fmla="*/ 165796 w 268718"/>
                  <a:gd name="connsiteY4" fmla="*/ 832290 h 832289"/>
                  <a:gd name="connsiteX5" fmla="*/ 264175 w 268718"/>
                  <a:gd name="connsiteY5" fmla="*/ 810678 h 832289"/>
                  <a:gd name="connsiteX6" fmla="*/ 213671 w 268718"/>
                  <a:gd name="connsiteY6" fmla="*/ 400063 h 83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18" h="832289">
                    <a:moveTo>
                      <a:pt x="213671" y="400063"/>
                    </a:moveTo>
                    <a:cubicBezTo>
                      <a:pt x="242295" y="266796"/>
                      <a:pt x="301438" y="127697"/>
                      <a:pt x="245543" y="777"/>
                    </a:cubicBezTo>
                    <a:lnTo>
                      <a:pt x="0" y="0"/>
                    </a:lnTo>
                    <a:cubicBezTo>
                      <a:pt x="0" y="0"/>
                      <a:pt x="18736" y="291775"/>
                      <a:pt x="27347" y="414737"/>
                    </a:cubicBezTo>
                    <a:cubicBezTo>
                      <a:pt x="36278" y="542583"/>
                      <a:pt x="165796" y="832290"/>
                      <a:pt x="165796" y="832290"/>
                    </a:cubicBezTo>
                    <a:lnTo>
                      <a:pt x="264175" y="810678"/>
                    </a:lnTo>
                    <a:cubicBezTo>
                      <a:pt x="264175" y="810678"/>
                      <a:pt x="236388" y="542770"/>
                      <a:pt x="213671" y="4000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8" name="Полилиния: фигура 617">
                <a:extLst>
                  <a:ext uri="{FF2B5EF4-FFF2-40B4-BE49-F238E27FC236}">
                    <a16:creationId xmlns:a16="http://schemas.microsoft.com/office/drawing/2014/main" id="{B09E6161-5032-440E-918A-77BC6ADB7E30}"/>
                  </a:ext>
                </a:extLst>
              </p:cNvPr>
              <p:cNvSpPr/>
              <p:nvPr/>
            </p:nvSpPr>
            <p:spPr>
              <a:xfrm>
                <a:off x="8868993" y="3192838"/>
                <a:ext cx="162191" cy="80851"/>
              </a:xfrm>
              <a:custGeom>
                <a:avLst/>
                <a:gdLst>
                  <a:gd name="connsiteX0" fmla="*/ 162192 w 162191"/>
                  <a:gd name="connsiteY0" fmla="*/ 44282 h 80851"/>
                  <a:gd name="connsiteX1" fmla="*/ 139520 w 162191"/>
                  <a:gd name="connsiteY1" fmla="*/ 49323 h 80851"/>
                  <a:gd name="connsiteX2" fmla="*/ 132941 w 162191"/>
                  <a:gd name="connsiteY2" fmla="*/ 42833 h 80851"/>
                  <a:gd name="connsiteX3" fmla="*/ 124667 w 162191"/>
                  <a:gd name="connsiteY3" fmla="*/ 52706 h 80851"/>
                  <a:gd name="connsiteX4" fmla="*/ 82983 w 162191"/>
                  <a:gd name="connsiteY4" fmla="*/ 70800 h 80851"/>
                  <a:gd name="connsiteX5" fmla="*/ 34578 w 162191"/>
                  <a:gd name="connsiteY5" fmla="*/ 80851 h 80851"/>
                  <a:gd name="connsiteX6" fmla="*/ 338 w 162191"/>
                  <a:gd name="connsiteY6" fmla="*/ 80851 h 80851"/>
                  <a:gd name="connsiteX7" fmla="*/ 5864 w 162191"/>
                  <a:gd name="connsiteY7" fmla="*/ 54393 h 80851"/>
                  <a:gd name="connsiteX8" fmla="*/ 55942 w 162191"/>
                  <a:gd name="connsiteY8" fmla="*/ 21140 h 80851"/>
                  <a:gd name="connsiteX9" fmla="*/ 65658 w 162191"/>
                  <a:gd name="connsiteY9" fmla="*/ 16839 h 80851"/>
                  <a:gd name="connsiteX10" fmla="*/ 143612 w 162191"/>
                  <a:gd name="connsiteY10" fmla="*/ 522 h 80851"/>
                  <a:gd name="connsiteX11" fmla="*/ 148996 w 162191"/>
                  <a:gd name="connsiteY11" fmla="*/ 2837 h 80851"/>
                  <a:gd name="connsiteX12" fmla="*/ 162192 w 162191"/>
                  <a:gd name="connsiteY12" fmla="*/ 44282 h 8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2191" h="80851">
                    <a:moveTo>
                      <a:pt x="162192" y="44282"/>
                    </a:moveTo>
                    <a:lnTo>
                      <a:pt x="139520" y="49323"/>
                    </a:lnTo>
                    <a:lnTo>
                      <a:pt x="132941" y="42833"/>
                    </a:lnTo>
                    <a:lnTo>
                      <a:pt x="124667" y="52706"/>
                    </a:lnTo>
                    <a:lnTo>
                      <a:pt x="82983" y="70800"/>
                    </a:lnTo>
                    <a:cubicBezTo>
                      <a:pt x="67704" y="77431"/>
                      <a:pt x="51230" y="80851"/>
                      <a:pt x="34578" y="80851"/>
                    </a:cubicBezTo>
                    <a:lnTo>
                      <a:pt x="338" y="80851"/>
                    </a:lnTo>
                    <a:cubicBezTo>
                      <a:pt x="-1663" y="69373"/>
                      <a:pt x="5864" y="54393"/>
                      <a:pt x="5864" y="54393"/>
                    </a:cubicBezTo>
                    <a:cubicBezTo>
                      <a:pt x="5864" y="54393"/>
                      <a:pt x="38901" y="48621"/>
                      <a:pt x="55942" y="21140"/>
                    </a:cubicBezTo>
                    <a:cubicBezTo>
                      <a:pt x="57824" y="18108"/>
                      <a:pt x="61804" y="16936"/>
                      <a:pt x="65658" y="16839"/>
                    </a:cubicBezTo>
                    <a:cubicBezTo>
                      <a:pt x="81429" y="16443"/>
                      <a:pt x="122927" y="14098"/>
                      <a:pt x="143612" y="522"/>
                    </a:cubicBezTo>
                    <a:cubicBezTo>
                      <a:pt x="145584" y="-770"/>
                      <a:pt x="148496" y="462"/>
                      <a:pt x="148996" y="2837"/>
                    </a:cubicBezTo>
                    <a:cubicBezTo>
                      <a:pt x="153111" y="22454"/>
                      <a:pt x="162192" y="44282"/>
                      <a:pt x="162192" y="442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9" name="Полилиния: фигура 618">
                <a:extLst>
                  <a:ext uri="{FF2B5EF4-FFF2-40B4-BE49-F238E27FC236}">
                    <a16:creationId xmlns:a16="http://schemas.microsoft.com/office/drawing/2014/main" id="{F44FF3C1-9A96-43DF-AA68-185971C35E09}"/>
                  </a:ext>
                </a:extLst>
              </p:cNvPr>
              <p:cNvSpPr/>
              <p:nvPr/>
            </p:nvSpPr>
            <p:spPr>
              <a:xfrm>
                <a:off x="8747026" y="2332425"/>
                <a:ext cx="268718" cy="832289"/>
              </a:xfrm>
              <a:custGeom>
                <a:avLst/>
                <a:gdLst>
                  <a:gd name="connsiteX0" fmla="*/ 213671 w 268718"/>
                  <a:gd name="connsiteY0" fmla="*/ 400063 h 832289"/>
                  <a:gd name="connsiteX1" fmla="*/ 245543 w 268718"/>
                  <a:gd name="connsiteY1" fmla="*/ 777 h 832289"/>
                  <a:gd name="connsiteX2" fmla="*/ 0 w 268718"/>
                  <a:gd name="connsiteY2" fmla="*/ 0 h 832289"/>
                  <a:gd name="connsiteX3" fmla="*/ 27347 w 268718"/>
                  <a:gd name="connsiteY3" fmla="*/ 414737 h 832289"/>
                  <a:gd name="connsiteX4" fmla="*/ 165796 w 268718"/>
                  <a:gd name="connsiteY4" fmla="*/ 832290 h 832289"/>
                  <a:gd name="connsiteX5" fmla="*/ 264175 w 268718"/>
                  <a:gd name="connsiteY5" fmla="*/ 810678 h 832289"/>
                  <a:gd name="connsiteX6" fmla="*/ 213671 w 268718"/>
                  <a:gd name="connsiteY6" fmla="*/ 400063 h 83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718" h="832289">
                    <a:moveTo>
                      <a:pt x="213671" y="400063"/>
                    </a:moveTo>
                    <a:cubicBezTo>
                      <a:pt x="242295" y="266796"/>
                      <a:pt x="301438" y="127697"/>
                      <a:pt x="245543" y="777"/>
                    </a:cubicBezTo>
                    <a:lnTo>
                      <a:pt x="0" y="0"/>
                    </a:lnTo>
                    <a:cubicBezTo>
                      <a:pt x="0" y="0"/>
                      <a:pt x="18736" y="291775"/>
                      <a:pt x="27347" y="414737"/>
                    </a:cubicBezTo>
                    <a:cubicBezTo>
                      <a:pt x="36278" y="542583"/>
                      <a:pt x="165796" y="832290"/>
                      <a:pt x="165796" y="832290"/>
                    </a:cubicBezTo>
                    <a:lnTo>
                      <a:pt x="264175" y="810678"/>
                    </a:lnTo>
                    <a:cubicBezTo>
                      <a:pt x="264175" y="810678"/>
                      <a:pt x="236388" y="542770"/>
                      <a:pt x="213671" y="400063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0" name="Полилиния: фигура 619">
                <a:extLst>
                  <a:ext uri="{FF2B5EF4-FFF2-40B4-BE49-F238E27FC236}">
                    <a16:creationId xmlns:a16="http://schemas.microsoft.com/office/drawing/2014/main" id="{98F69501-2B50-4479-8AF0-2B13C9DA9BAE}"/>
                  </a:ext>
                </a:extLst>
              </p:cNvPr>
              <p:cNvSpPr/>
              <p:nvPr/>
            </p:nvSpPr>
            <p:spPr>
              <a:xfrm>
                <a:off x="8941201" y="2459552"/>
                <a:ext cx="72904" cy="260255"/>
              </a:xfrm>
              <a:custGeom>
                <a:avLst/>
                <a:gdLst>
                  <a:gd name="connsiteX0" fmla="*/ 22289 w 72904"/>
                  <a:gd name="connsiteY0" fmla="*/ 260256 h 260255"/>
                  <a:gd name="connsiteX1" fmla="*/ 72905 w 72904"/>
                  <a:gd name="connsiteY1" fmla="*/ 27116 h 260255"/>
                  <a:gd name="connsiteX2" fmla="*/ 22289 w 72904"/>
                  <a:gd name="connsiteY2" fmla="*/ 260256 h 2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904" h="260255">
                    <a:moveTo>
                      <a:pt x="22289" y="260256"/>
                    </a:moveTo>
                    <a:cubicBezTo>
                      <a:pt x="39868" y="183138"/>
                      <a:pt x="66035" y="104235"/>
                      <a:pt x="72905" y="27116"/>
                    </a:cubicBezTo>
                    <a:cubicBezTo>
                      <a:pt x="-20157" y="-74398"/>
                      <a:pt x="-8403" y="132656"/>
                      <a:pt x="22289" y="26025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21" name="Рисунок 506">
                <a:extLst>
                  <a:ext uri="{FF2B5EF4-FFF2-40B4-BE49-F238E27FC236}">
                    <a16:creationId xmlns:a16="http://schemas.microsoft.com/office/drawing/2014/main" id="{9C31EDE6-25B3-478F-B4BE-4C33CDFDAF18}"/>
                  </a:ext>
                </a:extLst>
              </p:cNvPr>
              <p:cNvGrpSpPr/>
              <p:nvPr/>
            </p:nvGrpSpPr>
            <p:grpSpPr>
              <a:xfrm>
                <a:off x="9108647" y="3136793"/>
                <a:ext cx="91911" cy="104673"/>
                <a:chOff x="9108647" y="3136793"/>
                <a:chExt cx="91911" cy="104673"/>
              </a:xfrm>
            </p:grpSpPr>
            <p:sp>
              <p:nvSpPr>
                <p:cNvPr id="622" name="Полилиния: фигура 621">
                  <a:extLst>
                    <a:ext uri="{FF2B5EF4-FFF2-40B4-BE49-F238E27FC236}">
                      <a16:creationId xmlns:a16="http://schemas.microsoft.com/office/drawing/2014/main" id="{8C2C2621-1F99-4144-B731-E7C1F9E32AD3}"/>
                    </a:ext>
                  </a:extLst>
                </p:cNvPr>
                <p:cNvSpPr/>
                <p:nvPr/>
              </p:nvSpPr>
              <p:spPr>
                <a:xfrm>
                  <a:off x="9108647" y="3136793"/>
                  <a:ext cx="91911" cy="104673"/>
                </a:xfrm>
                <a:custGeom>
                  <a:avLst/>
                  <a:gdLst>
                    <a:gd name="connsiteX0" fmla="*/ 0 w 91911"/>
                    <a:gd name="connsiteY0" fmla="*/ 0 h 104673"/>
                    <a:gd name="connsiteX1" fmla="*/ 88058 w 91911"/>
                    <a:gd name="connsiteY1" fmla="*/ 836 h 104673"/>
                    <a:gd name="connsiteX2" fmla="*/ 91911 w 91911"/>
                    <a:gd name="connsiteY2" fmla="*/ 104674 h 104673"/>
                    <a:gd name="connsiteX3" fmla="*/ 18348 w 91911"/>
                    <a:gd name="connsiteY3" fmla="*/ 104084 h 10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1911" h="104673">
                      <a:moveTo>
                        <a:pt x="0" y="0"/>
                      </a:moveTo>
                      <a:lnTo>
                        <a:pt x="88058" y="836"/>
                      </a:lnTo>
                      <a:lnTo>
                        <a:pt x="91911" y="104674"/>
                      </a:lnTo>
                      <a:lnTo>
                        <a:pt x="18348" y="104084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23" name="Полилиния: фигура 622">
                  <a:extLst>
                    <a:ext uri="{FF2B5EF4-FFF2-40B4-BE49-F238E27FC236}">
                      <a16:creationId xmlns:a16="http://schemas.microsoft.com/office/drawing/2014/main" id="{4D0227D7-F609-4EB3-AEF9-BEF0EC6A73BD}"/>
                    </a:ext>
                  </a:extLst>
                </p:cNvPr>
                <p:cNvSpPr/>
                <p:nvPr/>
              </p:nvSpPr>
              <p:spPr>
                <a:xfrm>
                  <a:off x="9108676" y="3136830"/>
                  <a:ext cx="90223" cy="58979"/>
                </a:xfrm>
                <a:custGeom>
                  <a:avLst/>
                  <a:gdLst>
                    <a:gd name="connsiteX0" fmla="*/ 0 w 90223"/>
                    <a:gd name="connsiteY0" fmla="*/ 0 h 58979"/>
                    <a:gd name="connsiteX1" fmla="*/ 88081 w 90223"/>
                    <a:gd name="connsiteY1" fmla="*/ 836 h 58979"/>
                    <a:gd name="connsiteX2" fmla="*/ 90224 w 90223"/>
                    <a:gd name="connsiteY2" fmla="*/ 58979 h 58979"/>
                    <a:gd name="connsiteX3" fmla="*/ 10260 w 90223"/>
                    <a:gd name="connsiteY3" fmla="*/ 58285 h 58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223" h="58979">
                      <a:moveTo>
                        <a:pt x="0" y="0"/>
                      </a:moveTo>
                      <a:lnTo>
                        <a:pt x="88081" y="836"/>
                      </a:lnTo>
                      <a:lnTo>
                        <a:pt x="90224" y="58979"/>
                      </a:lnTo>
                      <a:lnTo>
                        <a:pt x="10260" y="58285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24" name="Полилиния: фигура 623">
                <a:extLst>
                  <a:ext uri="{FF2B5EF4-FFF2-40B4-BE49-F238E27FC236}">
                    <a16:creationId xmlns:a16="http://schemas.microsoft.com/office/drawing/2014/main" id="{17684207-9EE8-4E31-9A0C-65986A6C672A}"/>
                  </a:ext>
                </a:extLst>
              </p:cNvPr>
              <p:cNvSpPr/>
              <p:nvPr/>
            </p:nvSpPr>
            <p:spPr>
              <a:xfrm>
                <a:off x="8902316" y="2332425"/>
                <a:ext cx="317991" cy="845081"/>
              </a:xfrm>
              <a:custGeom>
                <a:avLst/>
                <a:gdLst>
                  <a:gd name="connsiteX0" fmla="*/ 302110 w 317991"/>
                  <a:gd name="connsiteY0" fmla="*/ 400063 h 845081"/>
                  <a:gd name="connsiteX1" fmla="*/ 274204 w 317991"/>
                  <a:gd name="connsiteY1" fmla="*/ 6153 h 845081"/>
                  <a:gd name="connsiteX2" fmla="*/ 0 w 317991"/>
                  <a:gd name="connsiteY2" fmla="*/ 0 h 845081"/>
                  <a:gd name="connsiteX3" fmla="*/ 104719 w 317991"/>
                  <a:gd name="connsiteY3" fmla="*/ 414737 h 845081"/>
                  <a:gd name="connsiteX4" fmla="*/ 206823 w 317991"/>
                  <a:gd name="connsiteY4" fmla="*/ 844828 h 845081"/>
                  <a:gd name="connsiteX5" fmla="*/ 302006 w 317991"/>
                  <a:gd name="connsiteY5" fmla="*/ 845082 h 845081"/>
                  <a:gd name="connsiteX6" fmla="*/ 302110 w 317991"/>
                  <a:gd name="connsiteY6" fmla="*/ 400063 h 84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991" h="845081">
                    <a:moveTo>
                      <a:pt x="302110" y="400063"/>
                    </a:moveTo>
                    <a:cubicBezTo>
                      <a:pt x="309205" y="266796"/>
                      <a:pt x="318875" y="67433"/>
                      <a:pt x="274204" y="6153"/>
                    </a:cubicBezTo>
                    <a:lnTo>
                      <a:pt x="0" y="0"/>
                    </a:lnTo>
                    <a:cubicBezTo>
                      <a:pt x="0" y="0"/>
                      <a:pt x="76244" y="291775"/>
                      <a:pt x="104719" y="414737"/>
                    </a:cubicBezTo>
                    <a:cubicBezTo>
                      <a:pt x="134305" y="542583"/>
                      <a:pt x="206823" y="844828"/>
                      <a:pt x="206823" y="844828"/>
                    </a:cubicBezTo>
                    <a:lnTo>
                      <a:pt x="302006" y="845082"/>
                    </a:lnTo>
                    <a:cubicBezTo>
                      <a:pt x="302006" y="845074"/>
                      <a:pt x="337903" y="552157"/>
                      <a:pt x="302110" y="4000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5" name="Полилиния: фигура 624">
                <a:extLst>
                  <a:ext uri="{FF2B5EF4-FFF2-40B4-BE49-F238E27FC236}">
                    <a16:creationId xmlns:a16="http://schemas.microsoft.com/office/drawing/2014/main" id="{E0169E82-11F5-479B-87ED-3EF5327A6130}"/>
                  </a:ext>
                </a:extLst>
              </p:cNvPr>
              <p:cNvSpPr/>
              <p:nvPr/>
            </p:nvSpPr>
            <p:spPr>
              <a:xfrm>
                <a:off x="9062706" y="3225087"/>
                <a:ext cx="150315" cy="48602"/>
              </a:xfrm>
              <a:custGeom>
                <a:avLst/>
                <a:gdLst>
                  <a:gd name="connsiteX0" fmla="*/ 150316 w 150315"/>
                  <a:gd name="connsiteY0" fmla="*/ 48528 h 48602"/>
                  <a:gd name="connsiteX1" fmla="*/ 131176 w 150315"/>
                  <a:gd name="connsiteY1" fmla="*/ 48528 h 48602"/>
                  <a:gd name="connsiteX2" fmla="*/ 125986 w 150315"/>
                  <a:gd name="connsiteY2" fmla="*/ 40762 h 48602"/>
                  <a:gd name="connsiteX3" fmla="*/ 115942 w 150315"/>
                  <a:gd name="connsiteY3" fmla="*/ 48603 h 48602"/>
                  <a:gd name="connsiteX4" fmla="*/ 440 w 150315"/>
                  <a:gd name="connsiteY4" fmla="*/ 48603 h 48602"/>
                  <a:gd name="connsiteX5" fmla="*/ 5369 w 150315"/>
                  <a:gd name="connsiteY5" fmla="*/ 22145 h 48602"/>
                  <a:gd name="connsiteX6" fmla="*/ 53199 w 150315"/>
                  <a:gd name="connsiteY6" fmla="*/ 1788 h 48602"/>
                  <a:gd name="connsiteX7" fmla="*/ 57463 w 150315"/>
                  <a:gd name="connsiteY7" fmla="*/ 86 h 48602"/>
                  <a:gd name="connsiteX8" fmla="*/ 139801 w 150315"/>
                  <a:gd name="connsiteY8" fmla="*/ 2079 h 48602"/>
                  <a:gd name="connsiteX9" fmla="*/ 145447 w 150315"/>
                  <a:gd name="connsiteY9" fmla="*/ 5843 h 48602"/>
                  <a:gd name="connsiteX10" fmla="*/ 150316 w 150315"/>
                  <a:gd name="connsiteY10" fmla="*/ 48528 h 4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0315" h="48602">
                    <a:moveTo>
                      <a:pt x="150316" y="48528"/>
                    </a:moveTo>
                    <a:lnTo>
                      <a:pt x="131176" y="48528"/>
                    </a:lnTo>
                    <a:lnTo>
                      <a:pt x="125986" y="40762"/>
                    </a:lnTo>
                    <a:lnTo>
                      <a:pt x="115942" y="48603"/>
                    </a:lnTo>
                    <a:lnTo>
                      <a:pt x="440" y="48603"/>
                    </a:lnTo>
                    <a:cubicBezTo>
                      <a:pt x="-1822" y="37125"/>
                      <a:pt x="5369" y="22145"/>
                      <a:pt x="5369" y="22145"/>
                    </a:cubicBezTo>
                    <a:cubicBezTo>
                      <a:pt x="5369" y="22145"/>
                      <a:pt x="39907" y="19008"/>
                      <a:pt x="53199" y="1788"/>
                    </a:cubicBezTo>
                    <a:cubicBezTo>
                      <a:pt x="54222" y="459"/>
                      <a:pt x="55828" y="-258"/>
                      <a:pt x="57463" y="86"/>
                    </a:cubicBezTo>
                    <a:cubicBezTo>
                      <a:pt x="68963" y="2498"/>
                      <a:pt x="114650" y="11130"/>
                      <a:pt x="139801" y="2079"/>
                    </a:cubicBezTo>
                    <a:cubicBezTo>
                      <a:pt x="142527" y="1101"/>
                      <a:pt x="145402" y="2946"/>
                      <a:pt x="145447" y="5843"/>
                    </a:cubicBezTo>
                    <a:cubicBezTo>
                      <a:pt x="145761" y="25737"/>
                      <a:pt x="150316" y="48528"/>
                      <a:pt x="150316" y="485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6" name="Полилиния: фигура 625">
                <a:extLst>
                  <a:ext uri="{FF2B5EF4-FFF2-40B4-BE49-F238E27FC236}">
                    <a16:creationId xmlns:a16="http://schemas.microsoft.com/office/drawing/2014/main" id="{D6D0A357-7809-4FB5-95A8-EEFD3A3482D8}"/>
                  </a:ext>
                </a:extLst>
              </p:cNvPr>
              <p:cNvSpPr/>
              <p:nvPr/>
            </p:nvSpPr>
            <p:spPr>
              <a:xfrm>
                <a:off x="8902316" y="2332425"/>
                <a:ext cx="317991" cy="845081"/>
              </a:xfrm>
              <a:custGeom>
                <a:avLst/>
                <a:gdLst>
                  <a:gd name="connsiteX0" fmla="*/ 302110 w 317991"/>
                  <a:gd name="connsiteY0" fmla="*/ 400063 h 845081"/>
                  <a:gd name="connsiteX1" fmla="*/ 274204 w 317991"/>
                  <a:gd name="connsiteY1" fmla="*/ 6153 h 845081"/>
                  <a:gd name="connsiteX2" fmla="*/ 0 w 317991"/>
                  <a:gd name="connsiteY2" fmla="*/ 0 h 845081"/>
                  <a:gd name="connsiteX3" fmla="*/ 104719 w 317991"/>
                  <a:gd name="connsiteY3" fmla="*/ 414737 h 845081"/>
                  <a:gd name="connsiteX4" fmla="*/ 206823 w 317991"/>
                  <a:gd name="connsiteY4" fmla="*/ 844828 h 845081"/>
                  <a:gd name="connsiteX5" fmla="*/ 302006 w 317991"/>
                  <a:gd name="connsiteY5" fmla="*/ 845082 h 845081"/>
                  <a:gd name="connsiteX6" fmla="*/ 302110 w 317991"/>
                  <a:gd name="connsiteY6" fmla="*/ 400063 h 84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991" h="845081">
                    <a:moveTo>
                      <a:pt x="302110" y="400063"/>
                    </a:moveTo>
                    <a:cubicBezTo>
                      <a:pt x="309205" y="266796"/>
                      <a:pt x="318875" y="67433"/>
                      <a:pt x="274204" y="6153"/>
                    </a:cubicBezTo>
                    <a:lnTo>
                      <a:pt x="0" y="0"/>
                    </a:lnTo>
                    <a:cubicBezTo>
                      <a:pt x="0" y="0"/>
                      <a:pt x="76244" y="291775"/>
                      <a:pt x="104719" y="414737"/>
                    </a:cubicBezTo>
                    <a:cubicBezTo>
                      <a:pt x="134305" y="542583"/>
                      <a:pt x="206823" y="844828"/>
                      <a:pt x="206823" y="844828"/>
                    </a:cubicBezTo>
                    <a:lnTo>
                      <a:pt x="302006" y="845082"/>
                    </a:lnTo>
                    <a:cubicBezTo>
                      <a:pt x="302006" y="845074"/>
                      <a:pt x="337903" y="552157"/>
                      <a:pt x="302110" y="400063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7" name="Полилиния: фигура 626">
                <a:extLst>
                  <a:ext uri="{FF2B5EF4-FFF2-40B4-BE49-F238E27FC236}">
                    <a16:creationId xmlns:a16="http://schemas.microsoft.com/office/drawing/2014/main" id="{1C305979-6C0A-41CA-9C95-3572F94A65EC}"/>
                  </a:ext>
                </a:extLst>
              </p:cNvPr>
              <p:cNvSpPr/>
              <p:nvPr/>
            </p:nvSpPr>
            <p:spPr>
              <a:xfrm>
                <a:off x="8935659" y="1552172"/>
                <a:ext cx="78168" cy="65358"/>
              </a:xfrm>
              <a:custGeom>
                <a:avLst/>
                <a:gdLst>
                  <a:gd name="connsiteX0" fmla="*/ 0 w 78168"/>
                  <a:gd name="connsiteY0" fmla="*/ 37769 h 65358"/>
                  <a:gd name="connsiteX1" fmla="*/ 52587 w 78168"/>
                  <a:gd name="connsiteY1" fmla="*/ 64622 h 65358"/>
                  <a:gd name="connsiteX2" fmla="*/ 66619 w 78168"/>
                  <a:gd name="connsiteY2" fmla="*/ 1229 h 65358"/>
                  <a:gd name="connsiteX3" fmla="*/ 0 w 78168"/>
                  <a:gd name="connsiteY3" fmla="*/ 37769 h 65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68" h="65358">
                    <a:moveTo>
                      <a:pt x="0" y="37769"/>
                    </a:moveTo>
                    <a:cubicBezTo>
                      <a:pt x="0" y="56251"/>
                      <a:pt x="24696" y="68565"/>
                      <a:pt x="52587" y="64622"/>
                    </a:cubicBezTo>
                    <a:cubicBezTo>
                      <a:pt x="80479" y="60679"/>
                      <a:pt x="86191" y="10459"/>
                      <a:pt x="66619" y="1229"/>
                    </a:cubicBezTo>
                    <a:cubicBezTo>
                      <a:pt x="47046" y="-8001"/>
                      <a:pt x="0" y="37769"/>
                      <a:pt x="0" y="377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8" name="Полилиния: фигура 627">
                <a:extLst>
                  <a:ext uri="{FF2B5EF4-FFF2-40B4-BE49-F238E27FC236}">
                    <a16:creationId xmlns:a16="http://schemas.microsoft.com/office/drawing/2014/main" id="{D6698CDC-141F-4E8A-99D4-CBD26ECE3569}"/>
                  </a:ext>
                </a:extLst>
              </p:cNvPr>
              <p:cNvSpPr/>
              <p:nvPr/>
            </p:nvSpPr>
            <p:spPr>
              <a:xfrm>
                <a:off x="8735097" y="1783222"/>
                <a:ext cx="477304" cy="556402"/>
              </a:xfrm>
              <a:custGeom>
                <a:avLst/>
                <a:gdLst>
                  <a:gd name="connsiteX0" fmla="*/ 475692 w 477304"/>
                  <a:gd name="connsiteY0" fmla="*/ 107111 h 556402"/>
                  <a:gd name="connsiteX1" fmla="*/ 467328 w 477304"/>
                  <a:gd name="connsiteY1" fmla="*/ 156846 h 556402"/>
                  <a:gd name="connsiteX2" fmla="*/ 454857 w 477304"/>
                  <a:gd name="connsiteY2" fmla="*/ 313517 h 556402"/>
                  <a:gd name="connsiteX3" fmla="*/ 441415 w 477304"/>
                  <a:gd name="connsiteY3" fmla="*/ 555393 h 556402"/>
                  <a:gd name="connsiteX4" fmla="*/ 11952 w 477304"/>
                  <a:gd name="connsiteY4" fmla="*/ 549195 h 556402"/>
                  <a:gd name="connsiteX5" fmla="*/ 96635 w 477304"/>
                  <a:gd name="connsiteY5" fmla="*/ 51627 h 556402"/>
                  <a:gd name="connsiteX6" fmla="*/ 162275 w 477304"/>
                  <a:gd name="connsiteY6" fmla="*/ 4954 h 556402"/>
                  <a:gd name="connsiteX7" fmla="*/ 406990 w 477304"/>
                  <a:gd name="connsiteY7" fmla="*/ 8837 h 556402"/>
                  <a:gd name="connsiteX8" fmla="*/ 475692 w 477304"/>
                  <a:gd name="connsiteY8" fmla="*/ 107111 h 55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7304" h="556402">
                    <a:moveTo>
                      <a:pt x="475692" y="107111"/>
                    </a:moveTo>
                    <a:cubicBezTo>
                      <a:pt x="472406" y="123540"/>
                      <a:pt x="469643" y="140193"/>
                      <a:pt x="467328" y="156846"/>
                    </a:cubicBezTo>
                    <a:cubicBezTo>
                      <a:pt x="459711" y="210015"/>
                      <a:pt x="456425" y="263558"/>
                      <a:pt x="454857" y="313517"/>
                    </a:cubicBezTo>
                    <a:cubicBezTo>
                      <a:pt x="451198" y="430460"/>
                      <a:pt x="457172" y="527912"/>
                      <a:pt x="441415" y="555393"/>
                    </a:cubicBezTo>
                    <a:cubicBezTo>
                      <a:pt x="441415" y="555393"/>
                      <a:pt x="170042" y="560098"/>
                      <a:pt x="11952" y="549195"/>
                    </a:cubicBezTo>
                    <a:cubicBezTo>
                      <a:pt x="-31360" y="341296"/>
                      <a:pt x="53771" y="213973"/>
                      <a:pt x="96635" y="51627"/>
                    </a:cubicBezTo>
                    <a:cubicBezTo>
                      <a:pt x="103953" y="23847"/>
                      <a:pt x="133749" y="7941"/>
                      <a:pt x="162275" y="4954"/>
                    </a:cubicBezTo>
                    <a:cubicBezTo>
                      <a:pt x="234861" y="-2588"/>
                      <a:pt x="331791" y="-1692"/>
                      <a:pt x="406990" y="8837"/>
                    </a:cubicBezTo>
                    <a:cubicBezTo>
                      <a:pt x="453886" y="15409"/>
                      <a:pt x="484877" y="60663"/>
                      <a:pt x="475692" y="107111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9" name="Полилиния: фигура 628">
                <a:extLst>
                  <a:ext uri="{FF2B5EF4-FFF2-40B4-BE49-F238E27FC236}">
                    <a16:creationId xmlns:a16="http://schemas.microsoft.com/office/drawing/2014/main" id="{83C37EC8-FDE8-4496-A522-3129085F5047}"/>
                  </a:ext>
                </a:extLst>
              </p:cNvPr>
              <p:cNvSpPr/>
              <p:nvPr/>
            </p:nvSpPr>
            <p:spPr>
              <a:xfrm>
                <a:off x="8929167" y="1708362"/>
                <a:ext cx="152805" cy="129808"/>
              </a:xfrm>
              <a:custGeom>
                <a:avLst/>
                <a:gdLst>
                  <a:gd name="connsiteX0" fmla="*/ 6753 w 152805"/>
                  <a:gd name="connsiteY0" fmla="*/ 93928 h 129808"/>
                  <a:gd name="connsiteX1" fmla="*/ 31434 w 152805"/>
                  <a:gd name="connsiteY1" fmla="*/ 70562 h 129808"/>
                  <a:gd name="connsiteX2" fmla="*/ 32263 w 152805"/>
                  <a:gd name="connsiteY2" fmla="*/ 38384 h 129808"/>
                  <a:gd name="connsiteX3" fmla="*/ 152805 w 152805"/>
                  <a:gd name="connsiteY3" fmla="*/ 0 h 129808"/>
                  <a:gd name="connsiteX4" fmla="*/ 150251 w 152805"/>
                  <a:gd name="connsiteY4" fmla="*/ 90679 h 129808"/>
                  <a:gd name="connsiteX5" fmla="*/ 35795 w 152805"/>
                  <a:gd name="connsiteY5" fmla="*/ 129757 h 129808"/>
                  <a:gd name="connsiteX6" fmla="*/ 6753 w 152805"/>
                  <a:gd name="connsiteY6" fmla="*/ 93928 h 12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805" h="129808">
                    <a:moveTo>
                      <a:pt x="6753" y="93928"/>
                    </a:moveTo>
                    <a:cubicBezTo>
                      <a:pt x="10285" y="86281"/>
                      <a:pt x="20658" y="74557"/>
                      <a:pt x="31434" y="70562"/>
                    </a:cubicBezTo>
                    <a:cubicBezTo>
                      <a:pt x="35257" y="61167"/>
                      <a:pt x="35772" y="50675"/>
                      <a:pt x="32263" y="38384"/>
                    </a:cubicBezTo>
                    <a:lnTo>
                      <a:pt x="152805" y="0"/>
                    </a:lnTo>
                    <a:cubicBezTo>
                      <a:pt x="143060" y="39847"/>
                      <a:pt x="135435" y="71331"/>
                      <a:pt x="150251" y="90679"/>
                    </a:cubicBezTo>
                    <a:cubicBezTo>
                      <a:pt x="126564" y="105144"/>
                      <a:pt x="83147" y="131109"/>
                      <a:pt x="35795" y="129757"/>
                    </a:cubicBezTo>
                    <a:cubicBezTo>
                      <a:pt x="-11557" y="128421"/>
                      <a:pt x="-968" y="110640"/>
                      <a:pt x="6753" y="93928"/>
                    </a:cubicBezTo>
                    <a:close/>
                  </a:path>
                </a:pathLst>
              </a:custGeom>
              <a:solidFill>
                <a:srgbClr val="EB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0" name="Полилиния: фигура 629">
                <a:extLst>
                  <a:ext uri="{FF2B5EF4-FFF2-40B4-BE49-F238E27FC236}">
                    <a16:creationId xmlns:a16="http://schemas.microsoft.com/office/drawing/2014/main" id="{DB38E3F8-F65F-47A3-87EC-A12CA24E3BF8}"/>
                  </a:ext>
                </a:extLst>
              </p:cNvPr>
              <p:cNvSpPr/>
              <p:nvPr/>
            </p:nvSpPr>
            <p:spPr>
              <a:xfrm>
                <a:off x="8962139" y="1745163"/>
                <a:ext cx="90716" cy="34179"/>
              </a:xfrm>
              <a:custGeom>
                <a:avLst/>
                <a:gdLst>
                  <a:gd name="connsiteX0" fmla="*/ 254 w 90716"/>
                  <a:gd name="connsiteY0" fmla="*/ 5309 h 34179"/>
                  <a:gd name="connsiteX1" fmla="*/ 90717 w 90716"/>
                  <a:gd name="connsiteY1" fmla="*/ 0 h 34179"/>
                  <a:gd name="connsiteX2" fmla="*/ 0 w 90716"/>
                  <a:gd name="connsiteY2" fmla="*/ 29303 h 34179"/>
                  <a:gd name="connsiteX3" fmla="*/ 254 w 90716"/>
                  <a:gd name="connsiteY3" fmla="*/ 5309 h 3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16" h="34179">
                    <a:moveTo>
                      <a:pt x="254" y="5309"/>
                    </a:moveTo>
                    <a:lnTo>
                      <a:pt x="90717" y="0"/>
                    </a:lnTo>
                    <a:cubicBezTo>
                      <a:pt x="62422" y="30222"/>
                      <a:pt x="19558" y="41595"/>
                      <a:pt x="0" y="29303"/>
                    </a:cubicBezTo>
                    <a:cubicBezTo>
                      <a:pt x="2054" y="22052"/>
                      <a:pt x="2240" y="14174"/>
                      <a:pt x="254" y="530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31" name="Рисунок 506">
                <a:extLst>
                  <a:ext uri="{FF2B5EF4-FFF2-40B4-BE49-F238E27FC236}">
                    <a16:creationId xmlns:a16="http://schemas.microsoft.com/office/drawing/2014/main" id="{2C8A5E06-3516-41B2-9393-D6882AE7FD0E}"/>
                  </a:ext>
                </a:extLst>
              </p:cNvPr>
              <p:cNvGrpSpPr/>
              <p:nvPr/>
            </p:nvGrpSpPr>
            <p:grpSpPr>
              <a:xfrm>
                <a:off x="8962139" y="1821743"/>
                <a:ext cx="45851" cy="21190"/>
                <a:chOff x="8962139" y="1821743"/>
                <a:chExt cx="45851" cy="21190"/>
              </a:xfrm>
            </p:grpSpPr>
            <p:sp>
              <p:nvSpPr>
                <p:cNvPr id="632" name="Полилиния: фигура 631">
                  <a:extLst>
                    <a:ext uri="{FF2B5EF4-FFF2-40B4-BE49-F238E27FC236}">
                      <a16:creationId xmlns:a16="http://schemas.microsoft.com/office/drawing/2014/main" id="{AED8366D-F289-4E39-A3E3-C6D635DD6E46}"/>
                    </a:ext>
                  </a:extLst>
                </p:cNvPr>
                <p:cNvSpPr/>
                <p:nvPr/>
              </p:nvSpPr>
              <p:spPr>
                <a:xfrm>
                  <a:off x="8962139" y="1821743"/>
                  <a:ext cx="45851" cy="21190"/>
                </a:xfrm>
                <a:custGeom>
                  <a:avLst/>
                  <a:gdLst>
                    <a:gd name="connsiteX0" fmla="*/ 0 w 45851"/>
                    <a:gd name="connsiteY0" fmla="*/ 16279 h 21190"/>
                    <a:gd name="connsiteX1" fmla="*/ 19558 w 45851"/>
                    <a:gd name="connsiteY1" fmla="*/ 0 h 21190"/>
                    <a:gd name="connsiteX2" fmla="*/ 45851 w 45851"/>
                    <a:gd name="connsiteY2" fmla="*/ 13188 h 21190"/>
                    <a:gd name="connsiteX3" fmla="*/ 0 w 45851"/>
                    <a:gd name="connsiteY3" fmla="*/ 16279 h 2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851" h="21190">
                      <a:moveTo>
                        <a:pt x="0" y="16279"/>
                      </a:moveTo>
                      <a:lnTo>
                        <a:pt x="19558" y="0"/>
                      </a:lnTo>
                      <a:lnTo>
                        <a:pt x="45851" y="13188"/>
                      </a:lnTo>
                      <a:cubicBezTo>
                        <a:pt x="45851" y="13180"/>
                        <a:pt x="29072" y="28915"/>
                        <a:pt x="0" y="16279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33" name="Полилиния: фигура 632">
                  <a:extLst>
                    <a:ext uri="{FF2B5EF4-FFF2-40B4-BE49-F238E27FC236}">
                      <a16:creationId xmlns:a16="http://schemas.microsoft.com/office/drawing/2014/main" id="{EBCFF45B-5E78-4259-885C-E0CE94627791}"/>
                    </a:ext>
                  </a:extLst>
                </p:cNvPr>
                <p:cNvSpPr/>
                <p:nvPr/>
              </p:nvSpPr>
              <p:spPr>
                <a:xfrm>
                  <a:off x="8962139" y="1821743"/>
                  <a:ext cx="45851" cy="21190"/>
                </a:xfrm>
                <a:custGeom>
                  <a:avLst/>
                  <a:gdLst>
                    <a:gd name="connsiteX0" fmla="*/ 0 w 45851"/>
                    <a:gd name="connsiteY0" fmla="*/ 16279 h 21190"/>
                    <a:gd name="connsiteX1" fmla="*/ 19558 w 45851"/>
                    <a:gd name="connsiteY1" fmla="*/ 0 h 21190"/>
                    <a:gd name="connsiteX2" fmla="*/ 45851 w 45851"/>
                    <a:gd name="connsiteY2" fmla="*/ 13188 h 21190"/>
                    <a:gd name="connsiteX3" fmla="*/ 0 w 45851"/>
                    <a:gd name="connsiteY3" fmla="*/ 16279 h 21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851" h="21190">
                      <a:moveTo>
                        <a:pt x="0" y="16279"/>
                      </a:moveTo>
                      <a:lnTo>
                        <a:pt x="19558" y="0"/>
                      </a:lnTo>
                      <a:lnTo>
                        <a:pt x="45851" y="13188"/>
                      </a:lnTo>
                      <a:cubicBezTo>
                        <a:pt x="45851" y="13180"/>
                        <a:pt x="29072" y="28915"/>
                        <a:pt x="0" y="16279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34" name="Полилиния: фигура 633">
                <a:extLst>
                  <a:ext uri="{FF2B5EF4-FFF2-40B4-BE49-F238E27FC236}">
                    <a16:creationId xmlns:a16="http://schemas.microsoft.com/office/drawing/2014/main" id="{F135F5D3-C9FD-4644-B147-BBE161071931}"/>
                  </a:ext>
                </a:extLst>
              </p:cNvPr>
              <p:cNvSpPr/>
              <p:nvPr/>
            </p:nvSpPr>
            <p:spPr>
              <a:xfrm>
                <a:off x="8932199" y="1555550"/>
                <a:ext cx="175879" cy="208174"/>
              </a:xfrm>
              <a:custGeom>
                <a:avLst/>
                <a:gdLst>
                  <a:gd name="connsiteX0" fmla="*/ 173281 w 175879"/>
                  <a:gd name="connsiteY0" fmla="*/ 91809 h 208174"/>
                  <a:gd name="connsiteX1" fmla="*/ 110478 w 175879"/>
                  <a:gd name="connsiteY1" fmla="*/ 195310 h 208174"/>
                  <a:gd name="connsiteX2" fmla="*/ 159 w 175879"/>
                  <a:gd name="connsiteY2" fmla="*/ 138541 h 208174"/>
                  <a:gd name="connsiteX3" fmla="*/ 81467 w 175879"/>
                  <a:gd name="connsiteY3" fmla="*/ 1548 h 208174"/>
                  <a:gd name="connsiteX4" fmla="*/ 173281 w 175879"/>
                  <a:gd name="connsiteY4" fmla="*/ 91809 h 208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879" h="208174">
                    <a:moveTo>
                      <a:pt x="173281" y="91809"/>
                    </a:moveTo>
                    <a:cubicBezTo>
                      <a:pt x="158906" y="143679"/>
                      <a:pt x="147936" y="178635"/>
                      <a:pt x="110478" y="195310"/>
                    </a:cubicBezTo>
                    <a:cubicBezTo>
                      <a:pt x="36056" y="228444"/>
                      <a:pt x="2795" y="193302"/>
                      <a:pt x="159" y="138541"/>
                    </a:cubicBezTo>
                    <a:cubicBezTo>
                      <a:pt x="-2208" y="89255"/>
                      <a:pt x="21703" y="12704"/>
                      <a:pt x="81467" y="1548"/>
                    </a:cubicBezTo>
                    <a:cubicBezTo>
                      <a:pt x="140356" y="-9445"/>
                      <a:pt x="187656" y="39939"/>
                      <a:pt x="173281" y="91809"/>
                    </a:cubicBezTo>
                    <a:close/>
                  </a:path>
                </a:pathLst>
              </a:custGeom>
              <a:solidFill>
                <a:srgbClr val="EB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5" name="Полилиния: фигура 634">
                <a:extLst>
                  <a:ext uri="{FF2B5EF4-FFF2-40B4-BE49-F238E27FC236}">
                    <a16:creationId xmlns:a16="http://schemas.microsoft.com/office/drawing/2014/main" id="{2878347A-E8F8-4899-8879-7DD915FCADB5}"/>
                  </a:ext>
                </a:extLst>
              </p:cNvPr>
              <p:cNvSpPr/>
              <p:nvPr/>
            </p:nvSpPr>
            <p:spPr>
              <a:xfrm>
                <a:off x="9050012" y="1611430"/>
                <a:ext cx="84254" cy="90522"/>
              </a:xfrm>
              <a:custGeom>
                <a:avLst/>
                <a:gdLst>
                  <a:gd name="connsiteX0" fmla="*/ 14247 w 84254"/>
                  <a:gd name="connsiteY0" fmla="*/ 8933 h 90522"/>
                  <a:gd name="connsiteX1" fmla="*/ 16054 w 84254"/>
                  <a:gd name="connsiteY1" fmla="*/ 90510 h 90522"/>
                  <a:gd name="connsiteX2" fmla="*/ 65251 w 84254"/>
                  <a:gd name="connsiteY2" fmla="*/ 84162 h 90522"/>
                  <a:gd name="connsiteX3" fmla="*/ 79201 w 84254"/>
                  <a:gd name="connsiteY3" fmla="*/ 26266 h 90522"/>
                  <a:gd name="connsiteX4" fmla="*/ 14247 w 84254"/>
                  <a:gd name="connsiteY4" fmla="*/ 8933 h 90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254" h="90522">
                    <a:moveTo>
                      <a:pt x="14247" y="8933"/>
                    </a:moveTo>
                    <a:cubicBezTo>
                      <a:pt x="-1793" y="24227"/>
                      <a:pt x="-8178" y="91607"/>
                      <a:pt x="16054" y="90510"/>
                    </a:cubicBezTo>
                    <a:cubicBezTo>
                      <a:pt x="40287" y="89404"/>
                      <a:pt x="65251" y="84162"/>
                      <a:pt x="65251" y="84162"/>
                    </a:cubicBezTo>
                    <a:cubicBezTo>
                      <a:pt x="65251" y="84162"/>
                      <a:pt x="96085" y="72520"/>
                      <a:pt x="79201" y="26266"/>
                    </a:cubicBezTo>
                    <a:cubicBezTo>
                      <a:pt x="62309" y="-19996"/>
                      <a:pt x="14247" y="8933"/>
                      <a:pt x="14247" y="8933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6" name="Полилиния: фигура 635">
                <a:extLst>
                  <a:ext uri="{FF2B5EF4-FFF2-40B4-BE49-F238E27FC236}">
                    <a16:creationId xmlns:a16="http://schemas.microsoft.com/office/drawing/2014/main" id="{52C41780-5D75-4A67-87BA-0661FCEB4246}"/>
                  </a:ext>
                </a:extLst>
              </p:cNvPr>
              <p:cNvSpPr/>
              <p:nvPr/>
            </p:nvSpPr>
            <p:spPr>
              <a:xfrm>
                <a:off x="9058462" y="1665706"/>
                <a:ext cx="65153" cy="59774"/>
              </a:xfrm>
              <a:custGeom>
                <a:avLst/>
                <a:gdLst>
                  <a:gd name="connsiteX0" fmla="*/ 57690 w 65153"/>
                  <a:gd name="connsiteY0" fmla="*/ 42418 h 59774"/>
                  <a:gd name="connsiteX1" fmla="*/ 19612 w 65153"/>
                  <a:gd name="connsiteY1" fmla="*/ 59765 h 59774"/>
                  <a:gd name="connsiteX2" fmla="*/ 4408 w 65153"/>
                  <a:gd name="connsiteY2" fmla="*/ 26101 h 59774"/>
                  <a:gd name="connsiteX3" fmla="*/ 50080 w 65153"/>
                  <a:gd name="connsiteY3" fmla="*/ 1615 h 59774"/>
                  <a:gd name="connsiteX4" fmla="*/ 57690 w 65153"/>
                  <a:gd name="connsiteY4" fmla="*/ 42418 h 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53" h="59774">
                    <a:moveTo>
                      <a:pt x="57690" y="42418"/>
                    </a:moveTo>
                    <a:cubicBezTo>
                      <a:pt x="47235" y="53910"/>
                      <a:pt x="32419" y="59444"/>
                      <a:pt x="19612" y="59765"/>
                    </a:cubicBezTo>
                    <a:cubicBezTo>
                      <a:pt x="361" y="60250"/>
                      <a:pt x="-4740" y="41850"/>
                      <a:pt x="4408" y="26101"/>
                    </a:cubicBezTo>
                    <a:cubicBezTo>
                      <a:pt x="12645" y="11927"/>
                      <a:pt x="32584" y="-5412"/>
                      <a:pt x="50080" y="1615"/>
                    </a:cubicBezTo>
                    <a:cubicBezTo>
                      <a:pt x="67330" y="8537"/>
                      <a:pt x="69645" y="29282"/>
                      <a:pt x="57690" y="42418"/>
                    </a:cubicBezTo>
                    <a:close/>
                  </a:path>
                </a:pathLst>
              </a:custGeom>
              <a:solidFill>
                <a:srgbClr val="EB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7" name="Полилиния: фигура 636">
                <a:extLst>
                  <a:ext uri="{FF2B5EF4-FFF2-40B4-BE49-F238E27FC236}">
                    <a16:creationId xmlns:a16="http://schemas.microsoft.com/office/drawing/2014/main" id="{2A804233-0A99-4EF0-9D67-F56A93BDE5C6}"/>
                  </a:ext>
                </a:extLst>
              </p:cNvPr>
              <p:cNvSpPr/>
              <p:nvPr/>
            </p:nvSpPr>
            <p:spPr>
              <a:xfrm>
                <a:off x="8993202" y="1630996"/>
                <a:ext cx="11372" cy="16865"/>
              </a:xfrm>
              <a:custGeom>
                <a:avLst/>
                <a:gdLst>
                  <a:gd name="connsiteX0" fmla="*/ 11151 w 11372"/>
                  <a:gd name="connsiteY0" fmla="*/ 9501 h 16865"/>
                  <a:gd name="connsiteX1" fmla="*/ 4124 w 11372"/>
                  <a:gd name="connsiteY1" fmla="*/ 16796 h 16865"/>
                  <a:gd name="connsiteX2" fmla="*/ 219 w 11372"/>
                  <a:gd name="connsiteY2" fmla="*/ 7365 h 16865"/>
                  <a:gd name="connsiteX3" fmla="*/ 7246 w 11372"/>
                  <a:gd name="connsiteY3" fmla="*/ 69 h 16865"/>
                  <a:gd name="connsiteX4" fmla="*/ 11151 w 11372"/>
                  <a:gd name="connsiteY4" fmla="*/ 9501 h 1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72" h="16865">
                    <a:moveTo>
                      <a:pt x="11151" y="9501"/>
                    </a:moveTo>
                    <a:cubicBezTo>
                      <a:pt x="10293" y="14123"/>
                      <a:pt x="7141" y="17386"/>
                      <a:pt x="4124" y="16796"/>
                    </a:cubicBezTo>
                    <a:cubicBezTo>
                      <a:pt x="1107" y="16206"/>
                      <a:pt x="-640" y="11980"/>
                      <a:pt x="219" y="7365"/>
                    </a:cubicBezTo>
                    <a:cubicBezTo>
                      <a:pt x="1078" y="2742"/>
                      <a:pt x="4229" y="-521"/>
                      <a:pt x="7246" y="69"/>
                    </a:cubicBezTo>
                    <a:cubicBezTo>
                      <a:pt x="10263" y="659"/>
                      <a:pt x="12018" y="4886"/>
                      <a:pt x="11151" y="95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8" name="Полилиния: фигура 637">
                <a:extLst>
                  <a:ext uri="{FF2B5EF4-FFF2-40B4-BE49-F238E27FC236}">
                    <a16:creationId xmlns:a16="http://schemas.microsoft.com/office/drawing/2014/main" id="{46DE401A-542C-47A2-8A14-696257AFDE50}"/>
                  </a:ext>
                </a:extLst>
              </p:cNvPr>
              <p:cNvSpPr/>
              <p:nvPr/>
            </p:nvSpPr>
            <p:spPr>
              <a:xfrm>
                <a:off x="8945223" y="1623289"/>
                <a:ext cx="11369" cy="16872"/>
              </a:xfrm>
              <a:custGeom>
                <a:avLst/>
                <a:gdLst>
                  <a:gd name="connsiteX0" fmla="*/ 11151 w 11369"/>
                  <a:gd name="connsiteY0" fmla="*/ 9508 h 16872"/>
                  <a:gd name="connsiteX1" fmla="*/ 4124 w 11369"/>
                  <a:gd name="connsiteY1" fmla="*/ 16804 h 16872"/>
                  <a:gd name="connsiteX2" fmla="*/ 219 w 11369"/>
                  <a:gd name="connsiteY2" fmla="*/ 7365 h 16872"/>
                  <a:gd name="connsiteX3" fmla="*/ 7246 w 11369"/>
                  <a:gd name="connsiteY3" fmla="*/ 69 h 16872"/>
                  <a:gd name="connsiteX4" fmla="*/ 11151 w 11369"/>
                  <a:gd name="connsiteY4" fmla="*/ 9508 h 1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9" h="16872">
                    <a:moveTo>
                      <a:pt x="11151" y="9508"/>
                    </a:moveTo>
                    <a:cubicBezTo>
                      <a:pt x="10292" y="14130"/>
                      <a:pt x="7141" y="17394"/>
                      <a:pt x="4124" y="16804"/>
                    </a:cubicBezTo>
                    <a:cubicBezTo>
                      <a:pt x="1107" y="16214"/>
                      <a:pt x="-640" y="11987"/>
                      <a:pt x="219" y="7365"/>
                    </a:cubicBezTo>
                    <a:cubicBezTo>
                      <a:pt x="1077" y="2742"/>
                      <a:pt x="4229" y="-521"/>
                      <a:pt x="7246" y="69"/>
                    </a:cubicBezTo>
                    <a:cubicBezTo>
                      <a:pt x="10263" y="659"/>
                      <a:pt x="12010" y="4885"/>
                      <a:pt x="11151" y="9508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9" name="Полилиния: фигура 638">
                <a:extLst>
                  <a:ext uri="{FF2B5EF4-FFF2-40B4-BE49-F238E27FC236}">
                    <a16:creationId xmlns:a16="http://schemas.microsoft.com/office/drawing/2014/main" id="{94F1FEDB-425B-49D0-8B15-9AC91069695E}"/>
                  </a:ext>
                </a:extLst>
              </p:cNvPr>
              <p:cNvSpPr/>
              <p:nvPr/>
            </p:nvSpPr>
            <p:spPr>
              <a:xfrm>
                <a:off x="8947493" y="1639428"/>
                <a:ext cx="24078" cy="38913"/>
              </a:xfrm>
              <a:custGeom>
                <a:avLst/>
                <a:gdLst>
                  <a:gd name="connsiteX0" fmla="*/ 24078 w 24078"/>
                  <a:gd name="connsiteY0" fmla="*/ 0 h 38913"/>
                  <a:gd name="connsiteX1" fmla="*/ 17148 w 24078"/>
                  <a:gd name="connsiteY1" fmla="*/ 38899 h 38913"/>
                  <a:gd name="connsiteX2" fmla="*/ 3408 w 24078"/>
                  <a:gd name="connsiteY2" fmla="*/ 36965 h 38913"/>
                  <a:gd name="connsiteX3" fmla="*/ 2176 w 24078"/>
                  <a:gd name="connsiteY3" fmla="*/ 27914 h 38913"/>
                  <a:gd name="connsiteX4" fmla="*/ 24078 w 24078"/>
                  <a:gd name="connsiteY4" fmla="*/ 0 h 3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78" h="38913">
                    <a:moveTo>
                      <a:pt x="24078" y="0"/>
                    </a:moveTo>
                    <a:lnTo>
                      <a:pt x="17148" y="38899"/>
                    </a:lnTo>
                    <a:cubicBezTo>
                      <a:pt x="17148" y="38899"/>
                      <a:pt x="10241" y="39213"/>
                      <a:pt x="3408" y="36965"/>
                    </a:cubicBezTo>
                    <a:cubicBezTo>
                      <a:pt x="-520" y="35673"/>
                      <a:pt x="-1215" y="30281"/>
                      <a:pt x="2176" y="27914"/>
                    </a:cubicBezTo>
                    <a:cubicBezTo>
                      <a:pt x="14042" y="19640"/>
                      <a:pt x="24078" y="0"/>
                      <a:pt x="24078" y="0"/>
                    </a:cubicBezTo>
                    <a:close/>
                  </a:path>
                </a:pathLst>
              </a:custGeom>
              <a:solidFill>
                <a:srgbClr val="D58745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0" name="Полилиния: фигура 639">
                <a:extLst>
                  <a:ext uri="{FF2B5EF4-FFF2-40B4-BE49-F238E27FC236}">
                    <a16:creationId xmlns:a16="http://schemas.microsoft.com/office/drawing/2014/main" id="{E9EB0E31-4C72-4FC8-AAEC-321118205163}"/>
                  </a:ext>
                </a:extLst>
              </p:cNvPr>
              <p:cNvSpPr/>
              <p:nvPr/>
            </p:nvSpPr>
            <p:spPr>
              <a:xfrm>
                <a:off x="9010937" y="1612390"/>
                <a:ext cx="23358" cy="19524"/>
              </a:xfrm>
              <a:custGeom>
                <a:avLst/>
                <a:gdLst>
                  <a:gd name="connsiteX0" fmla="*/ 20464 w 23358"/>
                  <a:gd name="connsiteY0" fmla="*/ 19519 h 19524"/>
                  <a:gd name="connsiteX1" fmla="*/ 21831 w 23358"/>
                  <a:gd name="connsiteY1" fmla="*/ 19243 h 19524"/>
                  <a:gd name="connsiteX2" fmla="*/ 23063 w 23358"/>
                  <a:gd name="connsiteY2" fmla="*/ 15546 h 19524"/>
                  <a:gd name="connsiteX3" fmla="*/ 3072 w 23358"/>
                  <a:gd name="connsiteY3" fmla="*/ 21 h 19524"/>
                  <a:gd name="connsiteX4" fmla="*/ 18 w 23358"/>
                  <a:gd name="connsiteY4" fmla="*/ 2426 h 19524"/>
                  <a:gd name="connsiteX5" fmla="*/ 2430 w 23358"/>
                  <a:gd name="connsiteY5" fmla="*/ 5510 h 19524"/>
                  <a:gd name="connsiteX6" fmla="*/ 2430 w 23358"/>
                  <a:gd name="connsiteY6" fmla="*/ 5510 h 19524"/>
                  <a:gd name="connsiteX7" fmla="*/ 18127 w 23358"/>
                  <a:gd name="connsiteY7" fmla="*/ 17973 h 19524"/>
                  <a:gd name="connsiteX8" fmla="*/ 20464 w 23358"/>
                  <a:gd name="connsiteY8" fmla="*/ 19519 h 1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58" h="19524">
                    <a:moveTo>
                      <a:pt x="20464" y="19519"/>
                    </a:moveTo>
                    <a:cubicBezTo>
                      <a:pt x="20920" y="19549"/>
                      <a:pt x="21390" y="19459"/>
                      <a:pt x="21831" y="19243"/>
                    </a:cubicBezTo>
                    <a:cubicBezTo>
                      <a:pt x="23198" y="18571"/>
                      <a:pt x="23750" y="16920"/>
                      <a:pt x="23063" y="15546"/>
                    </a:cubicBezTo>
                    <a:cubicBezTo>
                      <a:pt x="16245" y="1806"/>
                      <a:pt x="3610" y="88"/>
                      <a:pt x="3072" y="21"/>
                    </a:cubicBezTo>
                    <a:cubicBezTo>
                      <a:pt x="1556" y="-166"/>
                      <a:pt x="190" y="910"/>
                      <a:pt x="18" y="2426"/>
                    </a:cubicBezTo>
                    <a:cubicBezTo>
                      <a:pt x="-154" y="3934"/>
                      <a:pt x="922" y="5316"/>
                      <a:pt x="2430" y="5510"/>
                    </a:cubicBezTo>
                    <a:lnTo>
                      <a:pt x="2430" y="5510"/>
                    </a:lnTo>
                    <a:cubicBezTo>
                      <a:pt x="2848" y="5569"/>
                      <a:pt x="12683" y="7003"/>
                      <a:pt x="18127" y="17973"/>
                    </a:cubicBezTo>
                    <a:cubicBezTo>
                      <a:pt x="18598" y="18899"/>
                      <a:pt x="19501" y="19459"/>
                      <a:pt x="20464" y="195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1" name="Полилиния: фигура 640">
                <a:extLst>
                  <a:ext uri="{FF2B5EF4-FFF2-40B4-BE49-F238E27FC236}">
                    <a16:creationId xmlns:a16="http://schemas.microsoft.com/office/drawing/2014/main" id="{6487C1E4-25D3-4316-A6B2-7C4AE1A487D3}"/>
                  </a:ext>
                </a:extLst>
              </p:cNvPr>
              <p:cNvSpPr/>
              <p:nvPr/>
            </p:nvSpPr>
            <p:spPr>
              <a:xfrm>
                <a:off x="8937980" y="1603057"/>
                <a:ext cx="26528" cy="13741"/>
              </a:xfrm>
              <a:custGeom>
                <a:avLst/>
                <a:gdLst>
                  <a:gd name="connsiteX0" fmla="*/ 2309 w 26528"/>
                  <a:gd name="connsiteY0" fmla="*/ 13699 h 13741"/>
                  <a:gd name="connsiteX1" fmla="*/ 4781 w 26528"/>
                  <a:gd name="connsiteY1" fmla="*/ 12878 h 13741"/>
                  <a:gd name="connsiteX2" fmla="*/ 23316 w 26528"/>
                  <a:gd name="connsiteY2" fmla="*/ 5672 h 13741"/>
                  <a:gd name="connsiteX3" fmla="*/ 26489 w 26528"/>
                  <a:gd name="connsiteY3" fmla="*/ 3431 h 13741"/>
                  <a:gd name="connsiteX4" fmla="*/ 24249 w 26528"/>
                  <a:gd name="connsiteY4" fmla="*/ 228 h 13741"/>
                  <a:gd name="connsiteX5" fmla="*/ 741 w 26528"/>
                  <a:gd name="connsiteY5" fmla="*/ 9069 h 13741"/>
                  <a:gd name="connsiteX6" fmla="*/ 875 w 26528"/>
                  <a:gd name="connsiteY6" fmla="*/ 12975 h 13741"/>
                  <a:gd name="connsiteX7" fmla="*/ 2309 w 26528"/>
                  <a:gd name="connsiteY7" fmla="*/ 13699 h 1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28" h="13741">
                    <a:moveTo>
                      <a:pt x="2309" y="13699"/>
                    </a:moveTo>
                    <a:cubicBezTo>
                      <a:pt x="3190" y="13856"/>
                      <a:pt x="4124" y="13580"/>
                      <a:pt x="4781" y="12878"/>
                    </a:cubicBezTo>
                    <a:cubicBezTo>
                      <a:pt x="13085" y="4021"/>
                      <a:pt x="22905" y="5597"/>
                      <a:pt x="23316" y="5672"/>
                    </a:cubicBezTo>
                    <a:cubicBezTo>
                      <a:pt x="24817" y="5933"/>
                      <a:pt x="26235" y="4932"/>
                      <a:pt x="26489" y="3431"/>
                    </a:cubicBezTo>
                    <a:cubicBezTo>
                      <a:pt x="26743" y="1930"/>
                      <a:pt x="25743" y="504"/>
                      <a:pt x="24249" y="228"/>
                    </a:cubicBezTo>
                    <a:cubicBezTo>
                      <a:pt x="23704" y="138"/>
                      <a:pt x="11143" y="-2028"/>
                      <a:pt x="741" y="9069"/>
                    </a:cubicBezTo>
                    <a:cubicBezTo>
                      <a:pt x="-297" y="10175"/>
                      <a:pt x="-237" y="11929"/>
                      <a:pt x="875" y="12975"/>
                    </a:cubicBezTo>
                    <a:cubicBezTo>
                      <a:pt x="1294" y="13371"/>
                      <a:pt x="1794" y="13610"/>
                      <a:pt x="2309" y="13699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2" name="Полилиния: фигура 641">
                <a:extLst>
                  <a:ext uri="{FF2B5EF4-FFF2-40B4-BE49-F238E27FC236}">
                    <a16:creationId xmlns:a16="http://schemas.microsoft.com/office/drawing/2014/main" id="{840521D3-618C-4D75-B68B-9DFECD336ABF}"/>
                  </a:ext>
                </a:extLst>
              </p:cNvPr>
              <p:cNvSpPr/>
              <p:nvPr/>
            </p:nvSpPr>
            <p:spPr>
              <a:xfrm>
                <a:off x="8981704" y="1772181"/>
                <a:ext cx="109512" cy="96593"/>
              </a:xfrm>
              <a:custGeom>
                <a:avLst/>
                <a:gdLst>
                  <a:gd name="connsiteX0" fmla="*/ 89447 w 109512"/>
                  <a:gd name="connsiteY0" fmla="*/ 7 h 96593"/>
                  <a:gd name="connsiteX1" fmla="*/ 0 w 109512"/>
                  <a:gd name="connsiteY1" fmla="*/ 49562 h 96593"/>
                  <a:gd name="connsiteX2" fmla="*/ 34433 w 109512"/>
                  <a:gd name="connsiteY2" fmla="*/ 96593 h 96593"/>
                  <a:gd name="connsiteX3" fmla="*/ 109513 w 109512"/>
                  <a:gd name="connsiteY3" fmla="*/ 10163 h 96593"/>
                  <a:gd name="connsiteX4" fmla="*/ 89447 w 109512"/>
                  <a:gd name="connsiteY4" fmla="*/ 7 h 9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512" h="96593">
                    <a:moveTo>
                      <a:pt x="89447" y="7"/>
                    </a:moveTo>
                    <a:cubicBezTo>
                      <a:pt x="89447" y="7"/>
                      <a:pt x="50623" y="47143"/>
                      <a:pt x="0" y="49562"/>
                    </a:cubicBezTo>
                    <a:cubicBezTo>
                      <a:pt x="29475" y="63519"/>
                      <a:pt x="34433" y="96593"/>
                      <a:pt x="34433" y="96593"/>
                    </a:cubicBezTo>
                    <a:cubicBezTo>
                      <a:pt x="34433" y="96593"/>
                      <a:pt x="97579" y="77349"/>
                      <a:pt x="109513" y="10163"/>
                    </a:cubicBezTo>
                    <a:cubicBezTo>
                      <a:pt x="101978" y="-628"/>
                      <a:pt x="89447" y="7"/>
                      <a:pt x="89447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43" name="Рисунок 506">
                <a:extLst>
                  <a:ext uri="{FF2B5EF4-FFF2-40B4-BE49-F238E27FC236}">
                    <a16:creationId xmlns:a16="http://schemas.microsoft.com/office/drawing/2014/main" id="{C27674D2-140B-4906-973E-1D536E8ACFDE}"/>
                  </a:ext>
                </a:extLst>
              </p:cNvPr>
              <p:cNvGrpSpPr/>
              <p:nvPr/>
            </p:nvGrpSpPr>
            <p:grpSpPr>
              <a:xfrm>
                <a:off x="8911747" y="1818174"/>
                <a:ext cx="50391" cy="23511"/>
                <a:chOff x="8911747" y="1818174"/>
                <a:chExt cx="50391" cy="23511"/>
              </a:xfrm>
            </p:grpSpPr>
            <p:sp>
              <p:nvSpPr>
                <p:cNvPr id="644" name="Полилиния: фигура 643">
                  <a:extLst>
                    <a:ext uri="{FF2B5EF4-FFF2-40B4-BE49-F238E27FC236}">
                      <a16:creationId xmlns:a16="http://schemas.microsoft.com/office/drawing/2014/main" id="{710FC929-F63F-473A-8008-E08F8F82969D}"/>
                    </a:ext>
                  </a:extLst>
                </p:cNvPr>
                <p:cNvSpPr/>
                <p:nvPr/>
              </p:nvSpPr>
              <p:spPr>
                <a:xfrm>
                  <a:off x="8911747" y="1818174"/>
                  <a:ext cx="50391" cy="23511"/>
                </a:xfrm>
                <a:custGeom>
                  <a:avLst/>
                  <a:gdLst>
                    <a:gd name="connsiteX0" fmla="*/ 50391 w 50391"/>
                    <a:gd name="connsiteY0" fmla="*/ 19849 h 23511"/>
                    <a:gd name="connsiteX1" fmla="*/ 28228 w 50391"/>
                    <a:gd name="connsiteY1" fmla="*/ 0 h 23511"/>
                    <a:gd name="connsiteX2" fmla="*/ 0 w 50391"/>
                    <a:gd name="connsiteY2" fmla="*/ 8379 h 23511"/>
                    <a:gd name="connsiteX3" fmla="*/ 50391 w 50391"/>
                    <a:gd name="connsiteY3" fmla="*/ 19849 h 23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391" h="23511">
                      <a:moveTo>
                        <a:pt x="50391" y="19849"/>
                      </a:moveTo>
                      <a:lnTo>
                        <a:pt x="28228" y="0"/>
                      </a:lnTo>
                      <a:lnTo>
                        <a:pt x="0" y="8379"/>
                      </a:lnTo>
                      <a:cubicBezTo>
                        <a:pt x="-8" y="8371"/>
                        <a:pt x="21320" y="32484"/>
                        <a:pt x="50391" y="19849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45" name="Полилиния: фигура 644">
                  <a:extLst>
                    <a:ext uri="{FF2B5EF4-FFF2-40B4-BE49-F238E27FC236}">
                      <a16:creationId xmlns:a16="http://schemas.microsoft.com/office/drawing/2014/main" id="{0966AE09-E630-453C-960A-AFDFAF4AD0F6}"/>
                    </a:ext>
                  </a:extLst>
                </p:cNvPr>
                <p:cNvSpPr/>
                <p:nvPr/>
              </p:nvSpPr>
              <p:spPr>
                <a:xfrm>
                  <a:off x="8911747" y="1818174"/>
                  <a:ext cx="50391" cy="23511"/>
                </a:xfrm>
                <a:custGeom>
                  <a:avLst/>
                  <a:gdLst>
                    <a:gd name="connsiteX0" fmla="*/ 50391 w 50391"/>
                    <a:gd name="connsiteY0" fmla="*/ 19849 h 23511"/>
                    <a:gd name="connsiteX1" fmla="*/ 28228 w 50391"/>
                    <a:gd name="connsiteY1" fmla="*/ 0 h 23511"/>
                    <a:gd name="connsiteX2" fmla="*/ 0 w 50391"/>
                    <a:gd name="connsiteY2" fmla="*/ 8379 h 23511"/>
                    <a:gd name="connsiteX3" fmla="*/ 50391 w 50391"/>
                    <a:gd name="connsiteY3" fmla="*/ 19849 h 23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391" h="23511">
                      <a:moveTo>
                        <a:pt x="50391" y="19849"/>
                      </a:moveTo>
                      <a:lnTo>
                        <a:pt x="28228" y="0"/>
                      </a:lnTo>
                      <a:lnTo>
                        <a:pt x="0" y="8379"/>
                      </a:lnTo>
                      <a:cubicBezTo>
                        <a:pt x="-8" y="8371"/>
                        <a:pt x="21320" y="32484"/>
                        <a:pt x="50391" y="19849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46" name="Полилиния: фигура 645">
                <a:extLst>
                  <a:ext uri="{FF2B5EF4-FFF2-40B4-BE49-F238E27FC236}">
                    <a16:creationId xmlns:a16="http://schemas.microsoft.com/office/drawing/2014/main" id="{37FE9088-7114-46F4-9C53-EFA55525F368}"/>
                  </a:ext>
                </a:extLst>
              </p:cNvPr>
              <p:cNvSpPr/>
              <p:nvPr/>
            </p:nvSpPr>
            <p:spPr>
              <a:xfrm>
                <a:off x="8904738" y="1778711"/>
                <a:ext cx="55862" cy="80841"/>
              </a:xfrm>
              <a:custGeom>
                <a:avLst/>
                <a:gdLst>
                  <a:gd name="connsiteX0" fmla="*/ 55863 w 55862"/>
                  <a:gd name="connsiteY0" fmla="*/ 213 h 80841"/>
                  <a:gd name="connsiteX1" fmla="*/ 35230 w 55862"/>
                  <a:gd name="connsiteY1" fmla="*/ 39456 h 80841"/>
                  <a:gd name="connsiteX2" fmla="*/ 154 w 55862"/>
                  <a:gd name="connsiteY2" fmla="*/ 80841 h 80841"/>
                  <a:gd name="connsiteX3" fmla="*/ 32982 w 55862"/>
                  <a:gd name="connsiteY3" fmla="*/ 4485 h 80841"/>
                  <a:gd name="connsiteX4" fmla="*/ 55863 w 55862"/>
                  <a:gd name="connsiteY4" fmla="*/ 213 h 8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62" h="80841">
                    <a:moveTo>
                      <a:pt x="55863" y="213"/>
                    </a:moveTo>
                    <a:cubicBezTo>
                      <a:pt x="55863" y="213"/>
                      <a:pt x="36163" y="23012"/>
                      <a:pt x="35230" y="39456"/>
                    </a:cubicBezTo>
                    <a:cubicBezTo>
                      <a:pt x="11542" y="46154"/>
                      <a:pt x="154" y="80841"/>
                      <a:pt x="154" y="80841"/>
                    </a:cubicBezTo>
                    <a:cubicBezTo>
                      <a:pt x="154" y="80841"/>
                      <a:pt x="-4170" y="31234"/>
                      <a:pt x="32982" y="4485"/>
                    </a:cubicBezTo>
                    <a:cubicBezTo>
                      <a:pt x="42010" y="-1445"/>
                      <a:pt x="55863" y="213"/>
                      <a:pt x="55863" y="2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7" name="Полилиния: фигура 646">
                <a:extLst>
                  <a:ext uri="{FF2B5EF4-FFF2-40B4-BE49-F238E27FC236}">
                    <a16:creationId xmlns:a16="http://schemas.microsoft.com/office/drawing/2014/main" id="{A6FA57B2-1BFF-43AC-80F0-ABA73EE820EB}"/>
                  </a:ext>
                </a:extLst>
              </p:cNvPr>
              <p:cNvSpPr/>
              <p:nvPr/>
            </p:nvSpPr>
            <p:spPr>
              <a:xfrm>
                <a:off x="8942067" y="1692540"/>
                <a:ext cx="74802" cy="30225"/>
              </a:xfrm>
              <a:custGeom>
                <a:avLst/>
                <a:gdLst>
                  <a:gd name="connsiteX0" fmla="*/ 186 w 74802"/>
                  <a:gd name="connsiteY0" fmla="*/ 125 h 30225"/>
                  <a:gd name="connsiteX1" fmla="*/ 74803 w 74802"/>
                  <a:gd name="connsiteY1" fmla="*/ 6644 h 30225"/>
                  <a:gd name="connsiteX2" fmla="*/ 24180 w 74802"/>
                  <a:gd name="connsiteY2" fmla="*/ 29279 h 30225"/>
                  <a:gd name="connsiteX3" fmla="*/ 186 w 74802"/>
                  <a:gd name="connsiteY3" fmla="*/ 125 h 3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2" h="30225">
                    <a:moveTo>
                      <a:pt x="186" y="125"/>
                    </a:moveTo>
                    <a:cubicBezTo>
                      <a:pt x="186" y="125"/>
                      <a:pt x="20266" y="-1458"/>
                      <a:pt x="74803" y="6644"/>
                    </a:cubicBezTo>
                    <a:cubicBezTo>
                      <a:pt x="65976" y="22087"/>
                      <a:pt x="52064" y="33692"/>
                      <a:pt x="24180" y="29279"/>
                    </a:cubicBezTo>
                    <a:cubicBezTo>
                      <a:pt x="-3712" y="24873"/>
                      <a:pt x="186" y="125"/>
                      <a:pt x="186" y="125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8" name="Полилиния: фигура 647">
                <a:extLst>
                  <a:ext uri="{FF2B5EF4-FFF2-40B4-BE49-F238E27FC236}">
                    <a16:creationId xmlns:a16="http://schemas.microsoft.com/office/drawing/2014/main" id="{3C4E3517-763A-4321-9258-CB79E4E54BE7}"/>
                  </a:ext>
                </a:extLst>
              </p:cNvPr>
              <p:cNvSpPr/>
              <p:nvPr/>
            </p:nvSpPr>
            <p:spPr>
              <a:xfrm>
                <a:off x="8949504" y="1709918"/>
                <a:ext cx="48248" cy="12833"/>
              </a:xfrm>
              <a:custGeom>
                <a:avLst/>
                <a:gdLst>
                  <a:gd name="connsiteX0" fmla="*/ 31603 w 48248"/>
                  <a:gd name="connsiteY0" fmla="*/ 946 h 12833"/>
                  <a:gd name="connsiteX1" fmla="*/ 0 w 48248"/>
                  <a:gd name="connsiteY1" fmla="*/ 4351 h 12833"/>
                  <a:gd name="connsiteX2" fmla="*/ 16713 w 48248"/>
                  <a:gd name="connsiteY2" fmla="*/ 11878 h 12833"/>
                  <a:gd name="connsiteX3" fmla="*/ 48248 w 48248"/>
                  <a:gd name="connsiteY3" fmla="*/ 8466 h 12833"/>
                  <a:gd name="connsiteX4" fmla="*/ 31603 w 48248"/>
                  <a:gd name="connsiteY4" fmla="*/ 946 h 1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" h="12833">
                    <a:moveTo>
                      <a:pt x="31603" y="946"/>
                    </a:moveTo>
                    <a:cubicBezTo>
                      <a:pt x="18146" y="-1190"/>
                      <a:pt x="7953" y="438"/>
                      <a:pt x="0" y="4351"/>
                    </a:cubicBezTo>
                    <a:cubicBezTo>
                      <a:pt x="3540" y="7824"/>
                      <a:pt x="8916" y="10646"/>
                      <a:pt x="16713" y="11878"/>
                    </a:cubicBezTo>
                    <a:cubicBezTo>
                      <a:pt x="30169" y="14007"/>
                      <a:pt x="40295" y="12453"/>
                      <a:pt x="48248" y="8466"/>
                    </a:cubicBezTo>
                    <a:cubicBezTo>
                      <a:pt x="44709" y="4993"/>
                      <a:pt x="39399" y="2178"/>
                      <a:pt x="31603" y="946"/>
                    </a:cubicBezTo>
                    <a:close/>
                  </a:path>
                </a:pathLst>
              </a:custGeom>
              <a:solidFill>
                <a:srgbClr val="A02724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9" name="Полилиния: фигура 648">
                <a:extLst>
                  <a:ext uri="{FF2B5EF4-FFF2-40B4-BE49-F238E27FC236}">
                    <a16:creationId xmlns:a16="http://schemas.microsoft.com/office/drawing/2014/main" id="{C41F9AF4-B6E5-42C8-8FE0-D21439810B30}"/>
                  </a:ext>
                </a:extLst>
              </p:cNvPr>
              <p:cNvSpPr/>
              <p:nvPr/>
            </p:nvSpPr>
            <p:spPr>
              <a:xfrm>
                <a:off x="8944799" y="1692544"/>
                <a:ext cx="69710" cy="12617"/>
              </a:xfrm>
              <a:custGeom>
                <a:avLst/>
                <a:gdLst>
                  <a:gd name="connsiteX0" fmla="*/ 0 w 69710"/>
                  <a:gd name="connsiteY0" fmla="*/ 25 h 12617"/>
                  <a:gd name="connsiteX1" fmla="*/ 7333 w 69710"/>
                  <a:gd name="connsiteY1" fmla="*/ 9426 h 12617"/>
                  <a:gd name="connsiteX2" fmla="*/ 56194 w 69710"/>
                  <a:gd name="connsiteY2" fmla="*/ 12511 h 12617"/>
                  <a:gd name="connsiteX3" fmla="*/ 69710 w 69710"/>
                  <a:gd name="connsiteY3" fmla="*/ 6297 h 12617"/>
                  <a:gd name="connsiteX4" fmla="*/ 0 w 69710"/>
                  <a:gd name="connsiteY4" fmla="*/ 25 h 1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10" h="12617">
                    <a:moveTo>
                      <a:pt x="0" y="25"/>
                    </a:moveTo>
                    <a:cubicBezTo>
                      <a:pt x="1031" y="3751"/>
                      <a:pt x="2039" y="7477"/>
                      <a:pt x="7333" y="9426"/>
                    </a:cubicBezTo>
                    <a:cubicBezTo>
                      <a:pt x="18580" y="11891"/>
                      <a:pt x="48144" y="12981"/>
                      <a:pt x="56194" y="12511"/>
                    </a:cubicBezTo>
                    <a:cubicBezTo>
                      <a:pt x="61317" y="12436"/>
                      <a:pt x="65835" y="11360"/>
                      <a:pt x="69710" y="6297"/>
                    </a:cubicBezTo>
                    <a:cubicBezTo>
                      <a:pt x="27705" y="159"/>
                      <a:pt x="6781" y="-117"/>
                      <a:pt x="0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50" name="Полилиния: фигура 649">
                <a:extLst>
                  <a:ext uri="{FF2B5EF4-FFF2-40B4-BE49-F238E27FC236}">
                    <a16:creationId xmlns:a16="http://schemas.microsoft.com/office/drawing/2014/main" id="{1D59273E-8B32-44DA-BE5E-F9C2F9FEB5A9}"/>
                  </a:ext>
                </a:extLst>
              </p:cNvPr>
              <p:cNvSpPr/>
              <p:nvPr/>
            </p:nvSpPr>
            <p:spPr>
              <a:xfrm>
                <a:off x="8956436" y="2120123"/>
                <a:ext cx="102133" cy="90204"/>
              </a:xfrm>
              <a:custGeom>
                <a:avLst/>
                <a:gdLst>
                  <a:gd name="connsiteX0" fmla="*/ 102133 w 102133"/>
                  <a:gd name="connsiteY0" fmla="*/ 39127 h 90204"/>
                  <a:gd name="connsiteX1" fmla="*/ 95196 w 102133"/>
                  <a:gd name="connsiteY1" fmla="*/ 75546 h 90204"/>
                  <a:gd name="connsiteX2" fmla="*/ 36664 w 102133"/>
                  <a:gd name="connsiteY2" fmla="*/ 75165 h 90204"/>
                  <a:gd name="connsiteX3" fmla="*/ 11797 w 102133"/>
                  <a:gd name="connsiteY3" fmla="*/ 66428 h 90204"/>
                  <a:gd name="connsiteX4" fmla="*/ 394 w 102133"/>
                  <a:gd name="connsiteY4" fmla="*/ 43697 h 90204"/>
                  <a:gd name="connsiteX5" fmla="*/ 5054 w 102133"/>
                  <a:gd name="connsiteY5" fmla="*/ 18195 h 90204"/>
                  <a:gd name="connsiteX6" fmla="*/ 27285 w 102133"/>
                  <a:gd name="connsiteY6" fmla="*/ 243 h 90204"/>
                  <a:gd name="connsiteX7" fmla="*/ 49942 w 102133"/>
                  <a:gd name="connsiteY7" fmla="*/ 4223 h 90204"/>
                  <a:gd name="connsiteX8" fmla="*/ 67998 w 102133"/>
                  <a:gd name="connsiteY8" fmla="*/ 12288 h 90204"/>
                  <a:gd name="connsiteX9" fmla="*/ 102133 w 102133"/>
                  <a:gd name="connsiteY9" fmla="*/ 39127 h 90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133" h="90204">
                    <a:moveTo>
                      <a:pt x="102133" y="39127"/>
                    </a:moveTo>
                    <a:lnTo>
                      <a:pt x="95196" y="75546"/>
                    </a:lnTo>
                    <a:cubicBezTo>
                      <a:pt x="74816" y="108747"/>
                      <a:pt x="36664" y="75165"/>
                      <a:pt x="36664" y="75165"/>
                    </a:cubicBezTo>
                    <a:lnTo>
                      <a:pt x="11797" y="66428"/>
                    </a:lnTo>
                    <a:cubicBezTo>
                      <a:pt x="3366" y="63464"/>
                      <a:pt x="-1458" y="53845"/>
                      <a:pt x="394" y="43697"/>
                    </a:cubicBezTo>
                    <a:lnTo>
                      <a:pt x="5054" y="18195"/>
                    </a:lnTo>
                    <a:cubicBezTo>
                      <a:pt x="7175" y="6575"/>
                      <a:pt x="17204" y="-1527"/>
                      <a:pt x="27285" y="243"/>
                    </a:cubicBezTo>
                    <a:lnTo>
                      <a:pt x="49942" y="4223"/>
                    </a:lnTo>
                    <a:cubicBezTo>
                      <a:pt x="56536" y="5380"/>
                      <a:pt x="62734" y="8151"/>
                      <a:pt x="67998" y="12288"/>
                    </a:cubicBezTo>
                    <a:lnTo>
                      <a:pt x="102133" y="39127"/>
                    </a:lnTo>
                    <a:close/>
                  </a:path>
                </a:pathLst>
              </a:custGeom>
              <a:solidFill>
                <a:srgbClr val="EBB376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51" name="Полилиния: фигура 650">
                <a:extLst>
                  <a:ext uri="{FF2B5EF4-FFF2-40B4-BE49-F238E27FC236}">
                    <a16:creationId xmlns:a16="http://schemas.microsoft.com/office/drawing/2014/main" id="{7BFB98A9-B225-4B18-8098-F37548DA6BB9}"/>
                  </a:ext>
                </a:extLst>
              </p:cNvPr>
              <p:cNvSpPr/>
              <p:nvPr/>
            </p:nvSpPr>
            <p:spPr>
              <a:xfrm>
                <a:off x="8935517" y="1536283"/>
                <a:ext cx="203897" cy="129423"/>
              </a:xfrm>
              <a:custGeom>
                <a:avLst/>
                <a:gdLst>
                  <a:gd name="connsiteX0" fmla="*/ 62235 w 203897"/>
                  <a:gd name="connsiteY0" fmla="*/ 37430 h 129423"/>
                  <a:gd name="connsiteX1" fmla="*/ 87102 w 203897"/>
                  <a:gd name="connsiteY1" fmla="*/ 37430 h 129423"/>
                  <a:gd name="connsiteX2" fmla="*/ 122947 w 203897"/>
                  <a:gd name="connsiteY2" fmla="*/ 101234 h 129423"/>
                  <a:gd name="connsiteX3" fmla="*/ 198743 w 203897"/>
                  <a:gd name="connsiteY3" fmla="*/ 129424 h 129423"/>
                  <a:gd name="connsiteX4" fmla="*/ 198743 w 203897"/>
                  <a:gd name="connsiteY4" fmla="*/ 44076 h 129423"/>
                  <a:gd name="connsiteX5" fmla="*/ 87102 w 203897"/>
                  <a:gd name="connsiteY5" fmla="*/ 6410 h 129423"/>
                  <a:gd name="connsiteX6" fmla="*/ 49547 w 203897"/>
                  <a:gd name="connsiteY6" fmla="*/ 3841 h 129423"/>
                  <a:gd name="connsiteX7" fmla="*/ 2464 w 203897"/>
                  <a:gd name="connsiteY7" fmla="*/ 61902 h 129423"/>
                  <a:gd name="connsiteX8" fmla="*/ 26622 w 203897"/>
                  <a:gd name="connsiteY8" fmla="*/ 48505 h 129423"/>
                  <a:gd name="connsiteX9" fmla="*/ 62235 w 203897"/>
                  <a:gd name="connsiteY9" fmla="*/ 37430 h 1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3897" h="129423">
                    <a:moveTo>
                      <a:pt x="62235" y="37430"/>
                    </a:moveTo>
                    <a:cubicBezTo>
                      <a:pt x="62235" y="37430"/>
                      <a:pt x="74206" y="24138"/>
                      <a:pt x="87102" y="37430"/>
                    </a:cubicBezTo>
                    <a:cubicBezTo>
                      <a:pt x="99999" y="50723"/>
                      <a:pt x="73518" y="80100"/>
                      <a:pt x="122947" y="101234"/>
                    </a:cubicBezTo>
                    <a:cubicBezTo>
                      <a:pt x="172375" y="122367"/>
                      <a:pt x="190402" y="109157"/>
                      <a:pt x="198743" y="129424"/>
                    </a:cubicBezTo>
                    <a:cubicBezTo>
                      <a:pt x="198743" y="129424"/>
                      <a:pt x="210341" y="81743"/>
                      <a:pt x="198743" y="44076"/>
                    </a:cubicBezTo>
                    <a:cubicBezTo>
                      <a:pt x="187146" y="6410"/>
                      <a:pt x="97841" y="-976"/>
                      <a:pt x="87102" y="6410"/>
                    </a:cubicBezTo>
                    <a:cubicBezTo>
                      <a:pt x="87102" y="6410"/>
                      <a:pt x="73690" y="-6106"/>
                      <a:pt x="49547" y="3841"/>
                    </a:cubicBezTo>
                    <a:cubicBezTo>
                      <a:pt x="25405" y="13795"/>
                      <a:pt x="-9619" y="49483"/>
                      <a:pt x="2464" y="61902"/>
                    </a:cubicBezTo>
                    <a:cubicBezTo>
                      <a:pt x="14547" y="74320"/>
                      <a:pt x="19236" y="60326"/>
                      <a:pt x="26622" y="48505"/>
                    </a:cubicBezTo>
                    <a:cubicBezTo>
                      <a:pt x="34007" y="36691"/>
                      <a:pt x="46180" y="16013"/>
                      <a:pt x="62235" y="374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52" name="Рисунок 506">
                <a:extLst>
                  <a:ext uri="{FF2B5EF4-FFF2-40B4-BE49-F238E27FC236}">
                    <a16:creationId xmlns:a16="http://schemas.microsoft.com/office/drawing/2014/main" id="{1840D560-97DF-4CF7-8389-C44A649FF869}"/>
                  </a:ext>
                </a:extLst>
              </p:cNvPr>
              <p:cNvGrpSpPr/>
              <p:nvPr/>
            </p:nvGrpSpPr>
            <p:grpSpPr>
              <a:xfrm>
                <a:off x="8976925" y="1722745"/>
                <a:ext cx="45694" cy="17145"/>
                <a:chOff x="8976925" y="1722745"/>
                <a:chExt cx="45694" cy="17145"/>
              </a:xfrm>
            </p:grpSpPr>
            <p:sp>
              <p:nvSpPr>
                <p:cNvPr id="653" name="Полилиния: фигура 652">
                  <a:extLst>
                    <a:ext uri="{FF2B5EF4-FFF2-40B4-BE49-F238E27FC236}">
                      <a16:creationId xmlns:a16="http://schemas.microsoft.com/office/drawing/2014/main" id="{6D4A873A-3F9F-4001-9CE5-4D5206EB91D1}"/>
                    </a:ext>
                  </a:extLst>
                </p:cNvPr>
                <p:cNvSpPr/>
                <p:nvPr/>
              </p:nvSpPr>
              <p:spPr>
                <a:xfrm>
                  <a:off x="9007990" y="1722745"/>
                  <a:ext cx="14628" cy="12291"/>
                </a:xfrm>
                <a:custGeom>
                  <a:avLst/>
                  <a:gdLst>
                    <a:gd name="connsiteX0" fmla="*/ 0 w 14628"/>
                    <a:gd name="connsiteY0" fmla="*/ 2733 h 12291"/>
                    <a:gd name="connsiteX1" fmla="*/ 14629 w 14628"/>
                    <a:gd name="connsiteY1" fmla="*/ 0 h 12291"/>
                    <a:gd name="connsiteX2" fmla="*/ 12150 w 14628"/>
                    <a:gd name="connsiteY2" fmla="*/ 12292 h 12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628" h="12291">
                      <a:moveTo>
                        <a:pt x="0" y="2733"/>
                      </a:moveTo>
                      <a:lnTo>
                        <a:pt x="14629" y="0"/>
                      </a:lnTo>
                      <a:lnTo>
                        <a:pt x="12150" y="12292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54" name="Полилиния: фигура 653">
                  <a:extLst>
                    <a:ext uri="{FF2B5EF4-FFF2-40B4-BE49-F238E27FC236}">
                      <a16:creationId xmlns:a16="http://schemas.microsoft.com/office/drawing/2014/main" id="{7ED9CECB-87F1-45F8-BF0A-7ED5DE7539DB}"/>
                    </a:ext>
                  </a:extLst>
                </p:cNvPr>
                <p:cNvSpPr/>
                <p:nvPr/>
              </p:nvSpPr>
              <p:spPr>
                <a:xfrm>
                  <a:off x="8976925" y="1732572"/>
                  <a:ext cx="10335" cy="7318"/>
                </a:xfrm>
                <a:custGeom>
                  <a:avLst/>
                  <a:gdLst>
                    <a:gd name="connsiteX0" fmla="*/ 0 w 10335"/>
                    <a:gd name="connsiteY0" fmla="*/ 7318 h 7318"/>
                    <a:gd name="connsiteX1" fmla="*/ 2726 w 10335"/>
                    <a:gd name="connsiteY1" fmla="*/ 0 h 7318"/>
                    <a:gd name="connsiteX2" fmla="*/ 10335 w 10335"/>
                    <a:gd name="connsiteY2" fmla="*/ 7318 h 7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35" h="7318">
                      <a:moveTo>
                        <a:pt x="0" y="7318"/>
                      </a:moveTo>
                      <a:lnTo>
                        <a:pt x="2726" y="0"/>
                      </a:lnTo>
                      <a:lnTo>
                        <a:pt x="10335" y="7318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655" name="Рисунок 506">
                  <a:extLst>
                    <a:ext uri="{FF2B5EF4-FFF2-40B4-BE49-F238E27FC236}">
                      <a16:creationId xmlns:a16="http://schemas.microsoft.com/office/drawing/2014/main" id="{D9746A3F-B879-476F-A6AC-E4DCFDD820BC}"/>
                    </a:ext>
                  </a:extLst>
                </p:cNvPr>
                <p:cNvGrpSpPr/>
                <p:nvPr/>
              </p:nvGrpSpPr>
              <p:grpSpPr>
                <a:xfrm>
                  <a:off x="8976925" y="1722745"/>
                  <a:ext cx="45694" cy="17145"/>
                  <a:chOff x="8976925" y="1722745"/>
                  <a:chExt cx="45694" cy="17145"/>
                </a:xfrm>
                <a:solidFill>
                  <a:srgbClr val="FFFFFF"/>
                </a:solidFill>
              </p:grpSpPr>
              <p:sp>
                <p:nvSpPr>
                  <p:cNvPr id="656" name="Полилиния: фигура 655">
                    <a:extLst>
                      <a:ext uri="{FF2B5EF4-FFF2-40B4-BE49-F238E27FC236}">
                        <a16:creationId xmlns:a16="http://schemas.microsoft.com/office/drawing/2014/main" id="{3720EAE8-6971-42F9-A40E-606A247AB3D3}"/>
                      </a:ext>
                    </a:extLst>
                  </p:cNvPr>
                  <p:cNvSpPr/>
                  <p:nvPr/>
                </p:nvSpPr>
                <p:spPr>
                  <a:xfrm>
                    <a:off x="9007990" y="1722745"/>
                    <a:ext cx="14628" cy="12291"/>
                  </a:xfrm>
                  <a:custGeom>
                    <a:avLst/>
                    <a:gdLst>
                      <a:gd name="connsiteX0" fmla="*/ 0 w 14628"/>
                      <a:gd name="connsiteY0" fmla="*/ 2733 h 12291"/>
                      <a:gd name="connsiteX1" fmla="*/ 14629 w 14628"/>
                      <a:gd name="connsiteY1" fmla="*/ 0 h 12291"/>
                      <a:gd name="connsiteX2" fmla="*/ 12150 w 14628"/>
                      <a:gd name="connsiteY2" fmla="*/ 12292 h 12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28" h="12291">
                        <a:moveTo>
                          <a:pt x="0" y="2733"/>
                        </a:moveTo>
                        <a:lnTo>
                          <a:pt x="14629" y="0"/>
                        </a:lnTo>
                        <a:lnTo>
                          <a:pt x="12150" y="1229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657" name="Полилиния: фигура 656">
                    <a:extLst>
                      <a:ext uri="{FF2B5EF4-FFF2-40B4-BE49-F238E27FC236}">
                        <a16:creationId xmlns:a16="http://schemas.microsoft.com/office/drawing/2014/main" id="{0BD96A13-AC12-4157-BB61-4BED45A21625}"/>
                      </a:ext>
                    </a:extLst>
                  </p:cNvPr>
                  <p:cNvSpPr/>
                  <p:nvPr/>
                </p:nvSpPr>
                <p:spPr>
                  <a:xfrm>
                    <a:off x="8976925" y="1732572"/>
                    <a:ext cx="10335" cy="7318"/>
                  </a:xfrm>
                  <a:custGeom>
                    <a:avLst/>
                    <a:gdLst>
                      <a:gd name="connsiteX0" fmla="*/ 0 w 10335"/>
                      <a:gd name="connsiteY0" fmla="*/ 7318 h 7318"/>
                      <a:gd name="connsiteX1" fmla="*/ 2726 w 10335"/>
                      <a:gd name="connsiteY1" fmla="*/ 0 h 7318"/>
                      <a:gd name="connsiteX2" fmla="*/ 10335 w 10335"/>
                      <a:gd name="connsiteY2" fmla="*/ 7318 h 7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335" h="7318">
                        <a:moveTo>
                          <a:pt x="0" y="7318"/>
                        </a:moveTo>
                        <a:lnTo>
                          <a:pt x="2726" y="0"/>
                        </a:lnTo>
                        <a:lnTo>
                          <a:pt x="10335" y="73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46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sp>
            <p:nvSpPr>
              <p:cNvPr id="658" name="Полилиния: фигура 657">
                <a:extLst>
                  <a:ext uri="{FF2B5EF4-FFF2-40B4-BE49-F238E27FC236}">
                    <a16:creationId xmlns:a16="http://schemas.microsoft.com/office/drawing/2014/main" id="{89DA4669-8725-4587-8E2B-EF82E69C4CFA}"/>
                  </a:ext>
                </a:extLst>
              </p:cNvPr>
              <p:cNvSpPr/>
              <p:nvPr/>
            </p:nvSpPr>
            <p:spPr>
              <a:xfrm>
                <a:off x="9134245" y="1937099"/>
                <a:ext cx="68179" cy="159639"/>
              </a:xfrm>
              <a:custGeom>
                <a:avLst/>
                <a:gdLst>
                  <a:gd name="connsiteX0" fmla="*/ 68180 w 68179"/>
                  <a:gd name="connsiteY0" fmla="*/ 2969 h 159639"/>
                  <a:gd name="connsiteX1" fmla="*/ 55709 w 68179"/>
                  <a:gd name="connsiteY1" fmla="*/ 159640 h 159639"/>
                  <a:gd name="connsiteX2" fmla="*/ 0 w 68179"/>
                  <a:gd name="connsiteY2" fmla="*/ 6852 h 159639"/>
                  <a:gd name="connsiteX3" fmla="*/ 68180 w 68179"/>
                  <a:gd name="connsiteY3" fmla="*/ 2969 h 15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179" h="159639">
                    <a:moveTo>
                      <a:pt x="68180" y="2969"/>
                    </a:moveTo>
                    <a:cubicBezTo>
                      <a:pt x="60563" y="56138"/>
                      <a:pt x="57277" y="109681"/>
                      <a:pt x="55709" y="159640"/>
                    </a:cubicBezTo>
                    <a:cubicBezTo>
                      <a:pt x="6273" y="101019"/>
                      <a:pt x="0" y="6852"/>
                      <a:pt x="0" y="6852"/>
                    </a:cubicBezTo>
                    <a:cubicBezTo>
                      <a:pt x="23000" y="-1138"/>
                      <a:pt x="46150" y="-1736"/>
                      <a:pt x="68180" y="296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59" name="Рисунок 506">
                <a:extLst>
                  <a:ext uri="{FF2B5EF4-FFF2-40B4-BE49-F238E27FC236}">
                    <a16:creationId xmlns:a16="http://schemas.microsoft.com/office/drawing/2014/main" id="{546BEEFF-EACE-4E90-A458-AEFC060E7DC9}"/>
                  </a:ext>
                </a:extLst>
              </p:cNvPr>
              <p:cNvGrpSpPr/>
              <p:nvPr/>
            </p:nvGrpSpPr>
            <p:grpSpPr>
              <a:xfrm>
                <a:off x="9007078" y="1797944"/>
                <a:ext cx="322196" cy="430912"/>
                <a:chOff x="9007078" y="1797944"/>
                <a:chExt cx="322196" cy="430912"/>
              </a:xfrm>
            </p:grpSpPr>
            <p:sp>
              <p:nvSpPr>
                <p:cNvPr id="660" name="Полилиния: фигура 659">
                  <a:extLst>
                    <a:ext uri="{FF2B5EF4-FFF2-40B4-BE49-F238E27FC236}">
                      <a16:creationId xmlns:a16="http://schemas.microsoft.com/office/drawing/2014/main" id="{3C495094-72DF-4D62-9FFC-308AFE9C2F0D}"/>
                    </a:ext>
                  </a:extLst>
                </p:cNvPr>
                <p:cNvSpPr/>
                <p:nvPr/>
              </p:nvSpPr>
              <p:spPr>
                <a:xfrm>
                  <a:off x="9007078" y="1843060"/>
                  <a:ext cx="322196" cy="385796"/>
                </a:xfrm>
                <a:custGeom>
                  <a:avLst/>
                  <a:gdLst>
                    <a:gd name="connsiteX0" fmla="*/ 223239 w 322196"/>
                    <a:gd name="connsiteY0" fmla="*/ 23960 h 385796"/>
                    <a:gd name="connsiteX1" fmla="*/ 229318 w 322196"/>
                    <a:gd name="connsiteY1" fmla="*/ 31540 h 385796"/>
                    <a:gd name="connsiteX2" fmla="*/ 234657 w 322196"/>
                    <a:gd name="connsiteY2" fmla="*/ 38447 h 385796"/>
                    <a:gd name="connsiteX3" fmla="*/ 244656 w 322196"/>
                    <a:gd name="connsiteY3" fmla="*/ 52337 h 385796"/>
                    <a:gd name="connsiteX4" fmla="*/ 263154 w 322196"/>
                    <a:gd name="connsiteY4" fmla="*/ 80901 h 385796"/>
                    <a:gd name="connsiteX5" fmla="*/ 294719 w 322196"/>
                    <a:gd name="connsiteY5" fmla="*/ 142441 h 385796"/>
                    <a:gd name="connsiteX6" fmla="*/ 316868 w 322196"/>
                    <a:gd name="connsiteY6" fmla="*/ 212189 h 385796"/>
                    <a:gd name="connsiteX7" fmla="*/ 319788 w 322196"/>
                    <a:gd name="connsiteY7" fmla="*/ 294198 h 385796"/>
                    <a:gd name="connsiteX8" fmla="*/ 319250 w 322196"/>
                    <a:gd name="connsiteY8" fmla="*/ 297775 h 385796"/>
                    <a:gd name="connsiteX9" fmla="*/ 314478 w 322196"/>
                    <a:gd name="connsiteY9" fmla="*/ 312517 h 385796"/>
                    <a:gd name="connsiteX10" fmla="*/ 273489 w 322196"/>
                    <a:gd name="connsiteY10" fmla="*/ 356538 h 385796"/>
                    <a:gd name="connsiteX11" fmla="*/ 231760 w 322196"/>
                    <a:gd name="connsiteY11" fmla="*/ 374991 h 385796"/>
                    <a:gd name="connsiteX12" fmla="*/ 193779 w 322196"/>
                    <a:gd name="connsiteY12" fmla="*/ 382862 h 385796"/>
                    <a:gd name="connsiteX13" fmla="*/ 158047 w 322196"/>
                    <a:gd name="connsiteY13" fmla="*/ 385670 h 385796"/>
                    <a:gd name="connsiteX14" fmla="*/ 90106 w 322196"/>
                    <a:gd name="connsiteY14" fmla="*/ 382451 h 385796"/>
                    <a:gd name="connsiteX15" fmla="*/ 24242 w 322196"/>
                    <a:gd name="connsiteY15" fmla="*/ 370592 h 385796"/>
                    <a:gd name="connsiteX16" fmla="*/ 1002 w 322196"/>
                    <a:gd name="connsiteY16" fmla="*/ 331477 h 385796"/>
                    <a:gd name="connsiteX17" fmla="*/ 28416 w 322196"/>
                    <a:gd name="connsiteY17" fmla="*/ 307453 h 385796"/>
                    <a:gd name="connsiteX18" fmla="*/ 30238 w 322196"/>
                    <a:gd name="connsiteY18" fmla="*/ 307252 h 385796"/>
                    <a:gd name="connsiteX19" fmla="*/ 89613 w 322196"/>
                    <a:gd name="connsiteY19" fmla="*/ 300038 h 385796"/>
                    <a:gd name="connsiteX20" fmla="*/ 146770 w 322196"/>
                    <a:gd name="connsiteY20" fmla="*/ 289688 h 385796"/>
                    <a:gd name="connsiteX21" fmla="*/ 195303 w 322196"/>
                    <a:gd name="connsiteY21" fmla="*/ 273804 h 385796"/>
                    <a:gd name="connsiteX22" fmla="*/ 209551 w 322196"/>
                    <a:gd name="connsiteY22" fmla="*/ 264440 h 385796"/>
                    <a:gd name="connsiteX23" fmla="*/ 209962 w 322196"/>
                    <a:gd name="connsiteY23" fmla="*/ 262342 h 385796"/>
                    <a:gd name="connsiteX24" fmla="*/ 204652 w 322196"/>
                    <a:gd name="connsiteY24" fmla="*/ 280660 h 385796"/>
                    <a:gd name="connsiteX25" fmla="*/ 197759 w 322196"/>
                    <a:gd name="connsiteY25" fmla="*/ 240932 h 385796"/>
                    <a:gd name="connsiteX26" fmla="*/ 189485 w 322196"/>
                    <a:gd name="connsiteY26" fmla="*/ 218380 h 385796"/>
                    <a:gd name="connsiteX27" fmla="*/ 178963 w 322196"/>
                    <a:gd name="connsiteY27" fmla="*/ 195148 h 385796"/>
                    <a:gd name="connsiteX28" fmla="*/ 152662 w 322196"/>
                    <a:gd name="connsiteY28" fmla="*/ 148505 h 385796"/>
                    <a:gd name="connsiteX29" fmla="*/ 137787 w 322196"/>
                    <a:gd name="connsiteY29" fmla="*/ 125550 h 385796"/>
                    <a:gd name="connsiteX30" fmla="*/ 130118 w 322196"/>
                    <a:gd name="connsiteY30" fmla="*/ 114348 h 385796"/>
                    <a:gd name="connsiteX31" fmla="*/ 123068 w 322196"/>
                    <a:gd name="connsiteY31" fmla="*/ 104319 h 385796"/>
                    <a:gd name="connsiteX32" fmla="*/ 120731 w 322196"/>
                    <a:gd name="connsiteY32" fmla="*/ 101003 h 385796"/>
                    <a:gd name="connsiteX33" fmla="*/ 136316 w 322196"/>
                    <a:gd name="connsiteY33" fmla="*/ 11623 h 385796"/>
                    <a:gd name="connsiteX34" fmla="*/ 223239 w 322196"/>
                    <a:gd name="connsiteY34" fmla="*/ 23960 h 385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22196" h="385796">
                      <a:moveTo>
                        <a:pt x="223239" y="23960"/>
                      </a:moveTo>
                      <a:lnTo>
                        <a:pt x="229318" y="31540"/>
                      </a:lnTo>
                      <a:lnTo>
                        <a:pt x="234657" y="38447"/>
                      </a:lnTo>
                      <a:cubicBezTo>
                        <a:pt x="238115" y="43040"/>
                        <a:pt x="241408" y="47692"/>
                        <a:pt x="244656" y="52337"/>
                      </a:cubicBezTo>
                      <a:cubicBezTo>
                        <a:pt x="251205" y="61612"/>
                        <a:pt x="257224" y="71200"/>
                        <a:pt x="263154" y="80901"/>
                      </a:cubicBezTo>
                      <a:cubicBezTo>
                        <a:pt x="274773" y="100436"/>
                        <a:pt x="285639" y="120673"/>
                        <a:pt x="294719" y="142441"/>
                      </a:cubicBezTo>
                      <a:cubicBezTo>
                        <a:pt x="303979" y="164090"/>
                        <a:pt x="311842" y="187068"/>
                        <a:pt x="316868" y="212189"/>
                      </a:cubicBezTo>
                      <a:cubicBezTo>
                        <a:pt x="322103" y="237108"/>
                        <a:pt x="324231" y="264746"/>
                        <a:pt x="319788" y="294198"/>
                      </a:cubicBezTo>
                      <a:lnTo>
                        <a:pt x="319250" y="297775"/>
                      </a:lnTo>
                      <a:cubicBezTo>
                        <a:pt x="318466" y="302995"/>
                        <a:pt x="316756" y="308058"/>
                        <a:pt x="314478" y="312517"/>
                      </a:cubicBezTo>
                      <a:cubicBezTo>
                        <a:pt x="303792" y="333209"/>
                        <a:pt x="287961" y="347525"/>
                        <a:pt x="273489" y="356538"/>
                      </a:cubicBezTo>
                      <a:cubicBezTo>
                        <a:pt x="258807" y="365738"/>
                        <a:pt x="244910" y="371018"/>
                        <a:pt x="231760" y="374991"/>
                      </a:cubicBezTo>
                      <a:cubicBezTo>
                        <a:pt x="218587" y="379001"/>
                        <a:pt x="206019" y="381256"/>
                        <a:pt x="193779" y="382862"/>
                      </a:cubicBezTo>
                      <a:cubicBezTo>
                        <a:pt x="181562" y="384407"/>
                        <a:pt x="169711" y="385356"/>
                        <a:pt x="158047" y="385670"/>
                      </a:cubicBezTo>
                      <a:cubicBezTo>
                        <a:pt x="134733" y="386215"/>
                        <a:pt x="112240" y="384982"/>
                        <a:pt x="90106" y="382451"/>
                      </a:cubicBezTo>
                      <a:cubicBezTo>
                        <a:pt x="67808" y="379785"/>
                        <a:pt x="46660" y="376298"/>
                        <a:pt x="24242" y="370592"/>
                      </a:cubicBezTo>
                      <a:cubicBezTo>
                        <a:pt x="7021" y="366209"/>
                        <a:pt x="-3381" y="348697"/>
                        <a:pt x="1002" y="331477"/>
                      </a:cubicBezTo>
                      <a:cubicBezTo>
                        <a:pt x="4385" y="318200"/>
                        <a:pt x="15572" y="308969"/>
                        <a:pt x="28416" y="307453"/>
                      </a:cubicBezTo>
                      <a:lnTo>
                        <a:pt x="30238" y="307252"/>
                      </a:lnTo>
                      <a:cubicBezTo>
                        <a:pt x="49460" y="305027"/>
                        <a:pt x="70123" y="302898"/>
                        <a:pt x="89613" y="300038"/>
                      </a:cubicBezTo>
                      <a:cubicBezTo>
                        <a:pt x="109253" y="297223"/>
                        <a:pt x="128572" y="294004"/>
                        <a:pt x="146770" y="289688"/>
                      </a:cubicBezTo>
                      <a:cubicBezTo>
                        <a:pt x="164902" y="285670"/>
                        <a:pt x="182204" y="280077"/>
                        <a:pt x="195303" y="273804"/>
                      </a:cubicBezTo>
                      <a:cubicBezTo>
                        <a:pt x="201784" y="270705"/>
                        <a:pt x="207042" y="267181"/>
                        <a:pt x="209551" y="264440"/>
                      </a:cubicBezTo>
                      <a:cubicBezTo>
                        <a:pt x="212202" y="261610"/>
                        <a:pt x="211552" y="260572"/>
                        <a:pt x="209962" y="262342"/>
                      </a:cubicBezTo>
                      <a:lnTo>
                        <a:pt x="204652" y="280660"/>
                      </a:lnTo>
                      <a:cubicBezTo>
                        <a:pt x="204622" y="269361"/>
                        <a:pt x="202262" y="255703"/>
                        <a:pt x="197759" y="240932"/>
                      </a:cubicBezTo>
                      <a:cubicBezTo>
                        <a:pt x="195571" y="233599"/>
                        <a:pt x="192734" y="226011"/>
                        <a:pt x="189485" y="218380"/>
                      </a:cubicBezTo>
                      <a:cubicBezTo>
                        <a:pt x="186416" y="210703"/>
                        <a:pt x="182884" y="202922"/>
                        <a:pt x="178963" y="195148"/>
                      </a:cubicBezTo>
                      <a:cubicBezTo>
                        <a:pt x="171145" y="179638"/>
                        <a:pt x="162326" y="163911"/>
                        <a:pt x="152662" y="148505"/>
                      </a:cubicBezTo>
                      <a:cubicBezTo>
                        <a:pt x="147921" y="140746"/>
                        <a:pt x="142805" y="133152"/>
                        <a:pt x="137787" y="125550"/>
                      </a:cubicBezTo>
                      <a:lnTo>
                        <a:pt x="130118" y="114348"/>
                      </a:lnTo>
                      <a:lnTo>
                        <a:pt x="123068" y="104319"/>
                      </a:lnTo>
                      <a:lnTo>
                        <a:pt x="120731" y="101003"/>
                      </a:lnTo>
                      <a:cubicBezTo>
                        <a:pt x="100352" y="72022"/>
                        <a:pt x="107334" y="32002"/>
                        <a:pt x="136316" y="11623"/>
                      </a:cubicBezTo>
                      <a:cubicBezTo>
                        <a:pt x="164118" y="-7934"/>
                        <a:pt x="202210" y="-2140"/>
                        <a:pt x="223239" y="23960"/>
                      </a:cubicBezTo>
                      <a:close/>
                    </a:path>
                  </a:pathLst>
                </a:custGeom>
                <a:solidFill>
                  <a:srgbClr val="E9B376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61" name="Полилиния: фигура 660">
                  <a:extLst>
                    <a:ext uri="{FF2B5EF4-FFF2-40B4-BE49-F238E27FC236}">
                      <a16:creationId xmlns:a16="http://schemas.microsoft.com/office/drawing/2014/main" id="{ADF10CA4-F542-467D-820B-492AFDC8C1D5}"/>
                    </a:ext>
                  </a:extLst>
                </p:cNvPr>
                <p:cNvSpPr/>
                <p:nvPr/>
              </p:nvSpPr>
              <p:spPr>
                <a:xfrm>
                  <a:off x="9112718" y="1797944"/>
                  <a:ext cx="159462" cy="244968"/>
                </a:xfrm>
                <a:custGeom>
                  <a:avLst/>
                  <a:gdLst>
                    <a:gd name="connsiteX0" fmla="*/ 50420 w 159462"/>
                    <a:gd name="connsiteY0" fmla="*/ 0 h 244968"/>
                    <a:gd name="connsiteX1" fmla="*/ 159462 w 159462"/>
                    <a:gd name="connsiteY1" fmla="*/ 115113 h 244968"/>
                    <a:gd name="connsiteX2" fmla="*/ 63018 w 159462"/>
                    <a:gd name="connsiteY2" fmla="*/ 244968 h 244968"/>
                    <a:gd name="connsiteX3" fmla="*/ 4875 w 159462"/>
                    <a:gd name="connsiteY3" fmla="*/ 157097 h 244968"/>
                    <a:gd name="connsiteX4" fmla="*/ 50420 w 159462"/>
                    <a:gd name="connsiteY4" fmla="*/ 0 h 244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462" h="244968">
                      <a:moveTo>
                        <a:pt x="50420" y="0"/>
                      </a:moveTo>
                      <a:cubicBezTo>
                        <a:pt x="106517" y="20125"/>
                        <a:pt x="159462" y="115113"/>
                        <a:pt x="159462" y="115113"/>
                      </a:cubicBezTo>
                      <a:cubicBezTo>
                        <a:pt x="156826" y="149711"/>
                        <a:pt x="102051" y="228039"/>
                        <a:pt x="63018" y="244968"/>
                      </a:cubicBezTo>
                      <a:cubicBezTo>
                        <a:pt x="63018" y="244968"/>
                        <a:pt x="21229" y="211998"/>
                        <a:pt x="4875" y="157097"/>
                      </a:cubicBezTo>
                      <a:cubicBezTo>
                        <a:pt x="-12906" y="97385"/>
                        <a:pt x="21543" y="8603"/>
                        <a:pt x="50420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662" name="Рисунок 506">
              <a:extLst>
                <a:ext uri="{FF2B5EF4-FFF2-40B4-BE49-F238E27FC236}">
                  <a16:creationId xmlns:a16="http://schemas.microsoft.com/office/drawing/2014/main" id="{B9DD3DC5-3FE9-468F-95ED-7DF1C77EFBA7}"/>
                </a:ext>
              </a:extLst>
            </p:cNvPr>
            <p:cNvGrpSpPr/>
            <p:nvPr/>
          </p:nvGrpSpPr>
          <p:grpSpPr>
            <a:xfrm>
              <a:off x="7278865" y="1613268"/>
              <a:ext cx="1174227" cy="1660436"/>
              <a:chOff x="7469365" y="1613268"/>
              <a:chExt cx="1174227" cy="1660436"/>
            </a:xfrm>
          </p:grpSpPr>
          <p:sp>
            <p:nvSpPr>
              <p:cNvPr id="663" name="Полилиния: фигура 662">
                <a:extLst>
                  <a:ext uri="{FF2B5EF4-FFF2-40B4-BE49-F238E27FC236}">
                    <a16:creationId xmlns:a16="http://schemas.microsoft.com/office/drawing/2014/main" id="{0501EADC-8E77-4906-B49E-37125445379E}"/>
                  </a:ext>
                </a:extLst>
              </p:cNvPr>
              <p:cNvSpPr/>
              <p:nvPr/>
            </p:nvSpPr>
            <p:spPr>
              <a:xfrm>
                <a:off x="8117012" y="1755281"/>
                <a:ext cx="103557" cy="132986"/>
              </a:xfrm>
              <a:custGeom>
                <a:avLst/>
                <a:gdLst>
                  <a:gd name="connsiteX0" fmla="*/ 33925 w 103557"/>
                  <a:gd name="connsiteY0" fmla="*/ 0 h 132986"/>
                  <a:gd name="connsiteX1" fmla="*/ 0 w 103557"/>
                  <a:gd name="connsiteY1" fmla="*/ 89739 h 132986"/>
                  <a:gd name="connsiteX2" fmla="*/ 66245 w 103557"/>
                  <a:gd name="connsiteY2" fmla="*/ 130781 h 132986"/>
                  <a:gd name="connsiteX3" fmla="*/ 98058 w 103557"/>
                  <a:gd name="connsiteY3" fmla="*/ 107974 h 132986"/>
                  <a:gd name="connsiteX4" fmla="*/ 81778 w 103557"/>
                  <a:gd name="connsiteY4" fmla="*/ 51400 h 132986"/>
                  <a:gd name="connsiteX5" fmla="*/ 33925 w 103557"/>
                  <a:gd name="connsiteY5" fmla="*/ 0 h 13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557" h="132986">
                    <a:moveTo>
                      <a:pt x="33925" y="0"/>
                    </a:moveTo>
                    <a:cubicBezTo>
                      <a:pt x="34814" y="28735"/>
                      <a:pt x="22530" y="75042"/>
                      <a:pt x="0" y="89739"/>
                    </a:cubicBezTo>
                    <a:cubicBezTo>
                      <a:pt x="0" y="89739"/>
                      <a:pt x="14525" y="120766"/>
                      <a:pt x="66245" y="130781"/>
                    </a:cubicBezTo>
                    <a:cubicBezTo>
                      <a:pt x="123119" y="141795"/>
                      <a:pt x="98058" y="107974"/>
                      <a:pt x="98058" y="107974"/>
                    </a:cubicBezTo>
                    <a:cubicBezTo>
                      <a:pt x="68239" y="94592"/>
                      <a:pt x="72817" y="71853"/>
                      <a:pt x="81778" y="51400"/>
                    </a:cubicBezTo>
                    <a:lnTo>
                      <a:pt x="33925" y="0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64" name="Рисунок 506">
                <a:extLst>
                  <a:ext uri="{FF2B5EF4-FFF2-40B4-BE49-F238E27FC236}">
                    <a16:creationId xmlns:a16="http://schemas.microsoft.com/office/drawing/2014/main" id="{D1D77096-3D2B-43AA-952C-085543FF1A54}"/>
                  </a:ext>
                </a:extLst>
              </p:cNvPr>
              <p:cNvGrpSpPr/>
              <p:nvPr/>
            </p:nvGrpSpPr>
            <p:grpSpPr>
              <a:xfrm>
                <a:off x="7979421" y="1613268"/>
                <a:ext cx="297508" cy="203249"/>
                <a:chOff x="7979421" y="1613268"/>
                <a:chExt cx="297508" cy="203249"/>
              </a:xfrm>
            </p:grpSpPr>
            <p:sp>
              <p:nvSpPr>
                <p:cNvPr id="665" name="Полилиния: фигура 664">
                  <a:extLst>
                    <a:ext uri="{FF2B5EF4-FFF2-40B4-BE49-F238E27FC236}">
                      <a16:creationId xmlns:a16="http://schemas.microsoft.com/office/drawing/2014/main" id="{60432641-21C0-4900-9415-5AA93204F8CF}"/>
                    </a:ext>
                  </a:extLst>
                </p:cNvPr>
                <p:cNvSpPr/>
                <p:nvPr/>
              </p:nvSpPr>
              <p:spPr>
                <a:xfrm>
                  <a:off x="8257537" y="1706238"/>
                  <a:ext cx="9172" cy="13777"/>
                </a:xfrm>
                <a:custGeom>
                  <a:avLst/>
                  <a:gdLst>
                    <a:gd name="connsiteX0" fmla="*/ 31 w 9172"/>
                    <a:gd name="connsiteY0" fmla="*/ 7105 h 13777"/>
                    <a:gd name="connsiteX1" fmla="*/ 5109 w 9172"/>
                    <a:gd name="connsiteY1" fmla="*/ 13774 h 13777"/>
                    <a:gd name="connsiteX2" fmla="*/ 9141 w 9172"/>
                    <a:gd name="connsiteY2" fmla="*/ 6672 h 13777"/>
                    <a:gd name="connsiteX3" fmla="*/ 4063 w 9172"/>
                    <a:gd name="connsiteY3" fmla="*/ 3 h 13777"/>
                    <a:gd name="connsiteX4" fmla="*/ 31 w 9172"/>
                    <a:gd name="connsiteY4" fmla="*/ 7105 h 13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72" h="13777">
                      <a:moveTo>
                        <a:pt x="31" y="7105"/>
                      </a:moveTo>
                      <a:cubicBezTo>
                        <a:pt x="315" y="10906"/>
                        <a:pt x="2592" y="13893"/>
                        <a:pt x="5109" y="13774"/>
                      </a:cubicBezTo>
                      <a:cubicBezTo>
                        <a:pt x="7625" y="13654"/>
                        <a:pt x="9432" y="10473"/>
                        <a:pt x="9141" y="6672"/>
                      </a:cubicBezTo>
                      <a:cubicBezTo>
                        <a:pt x="8857" y="2871"/>
                        <a:pt x="6580" y="-116"/>
                        <a:pt x="4063" y="3"/>
                      </a:cubicBezTo>
                      <a:cubicBezTo>
                        <a:pt x="1547" y="123"/>
                        <a:pt x="-260" y="3304"/>
                        <a:pt x="31" y="710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66" name="Полилиния: фигура 665">
                  <a:extLst>
                    <a:ext uri="{FF2B5EF4-FFF2-40B4-BE49-F238E27FC236}">
                      <a16:creationId xmlns:a16="http://schemas.microsoft.com/office/drawing/2014/main" id="{4BFEC34B-710C-410B-92A7-306F35C1710C}"/>
                    </a:ext>
                  </a:extLst>
                </p:cNvPr>
                <p:cNvSpPr/>
                <p:nvPr/>
              </p:nvSpPr>
              <p:spPr>
                <a:xfrm>
                  <a:off x="8260503" y="1703426"/>
                  <a:ext cx="9050" cy="4418"/>
                </a:xfrm>
                <a:custGeom>
                  <a:avLst/>
                  <a:gdLst>
                    <a:gd name="connsiteX0" fmla="*/ 0 w 9050"/>
                    <a:gd name="connsiteY0" fmla="*/ 3077 h 4418"/>
                    <a:gd name="connsiteX1" fmla="*/ 9051 w 9050"/>
                    <a:gd name="connsiteY1" fmla="*/ 0 h 4418"/>
                    <a:gd name="connsiteX2" fmla="*/ 0 w 9050"/>
                    <a:gd name="connsiteY2" fmla="*/ 3077 h 4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050" h="4418">
                      <a:moveTo>
                        <a:pt x="0" y="3077"/>
                      </a:moveTo>
                      <a:lnTo>
                        <a:pt x="9051" y="0"/>
                      </a:lnTo>
                      <a:cubicBezTo>
                        <a:pt x="9051" y="7"/>
                        <a:pt x="4847" y="7363"/>
                        <a:pt x="0" y="307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67" name="Полилиния: фигура 666">
                  <a:extLst>
                    <a:ext uri="{FF2B5EF4-FFF2-40B4-BE49-F238E27FC236}">
                      <a16:creationId xmlns:a16="http://schemas.microsoft.com/office/drawing/2014/main" id="{840058D7-7B5E-4418-9CE9-6294B00E1BD5}"/>
                    </a:ext>
                  </a:extLst>
                </p:cNvPr>
                <p:cNvSpPr/>
                <p:nvPr/>
              </p:nvSpPr>
              <p:spPr>
                <a:xfrm>
                  <a:off x="8261085" y="1716883"/>
                  <a:ext cx="15555" cy="27103"/>
                </a:xfrm>
                <a:custGeom>
                  <a:avLst/>
                  <a:gdLst>
                    <a:gd name="connsiteX0" fmla="*/ 0 w 15555"/>
                    <a:gd name="connsiteY0" fmla="*/ 0 h 27103"/>
                    <a:gd name="connsiteX1" fmla="*/ 15555 w 15555"/>
                    <a:gd name="connsiteY1" fmla="*/ 23613 h 27103"/>
                    <a:gd name="connsiteX2" fmla="*/ 2024 w 15555"/>
                    <a:gd name="connsiteY2" fmla="*/ 26809 h 27103"/>
                    <a:gd name="connsiteX3" fmla="*/ 0 w 15555"/>
                    <a:gd name="connsiteY3" fmla="*/ 0 h 27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55" h="27103">
                      <a:moveTo>
                        <a:pt x="0" y="0"/>
                      </a:moveTo>
                      <a:cubicBezTo>
                        <a:pt x="0" y="0"/>
                        <a:pt x="7766" y="16055"/>
                        <a:pt x="15555" y="23613"/>
                      </a:cubicBezTo>
                      <a:cubicBezTo>
                        <a:pt x="10828" y="28541"/>
                        <a:pt x="2024" y="26809"/>
                        <a:pt x="2024" y="2680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2724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68" name="Полилиния: фигура 667">
                  <a:extLst>
                    <a:ext uri="{FF2B5EF4-FFF2-40B4-BE49-F238E27FC236}">
                      <a16:creationId xmlns:a16="http://schemas.microsoft.com/office/drawing/2014/main" id="{BA1AE692-AF84-4B86-90BF-685D1BCDDA6B}"/>
                    </a:ext>
                  </a:extLst>
                </p:cNvPr>
                <p:cNvSpPr/>
                <p:nvPr/>
              </p:nvSpPr>
              <p:spPr>
                <a:xfrm>
                  <a:off x="8239697" y="1682535"/>
                  <a:ext cx="22857" cy="8663"/>
                </a:xfrm>
                <a:custGeom>
                  <a:avLst/>
                  <a:gdLst>
                    <a:gd name="connsiteX0" fmla="*/ 21134 w 22857"/>
                    <a:gd name="connsiteY0" fmla="*/ 5202 h 8663"/>
                    <a:gd name="connsiteX1" fmla="*/ 20036 w 22857"/>
                    <a:gd name="connsiteY1" fmla="*/ 5195 h 8663"/>
                    <a:gd name="connsiteX2" fmla="*/ 3712 w 22857"/>
                    <a:gd name="connsiteY2" fmla="*/ 8122 h 8663"/>
                    <a:gd name="connsiteX3" fmla="*/ 546 w 22857"/>
                    <a:gd name="connsiteY3" fmla="*/ 7883 h 8663"/>
                    <a:gd name="connsiteX4" fmla="*/ 770 w 22857"/>
                    <a:gd name="connsiteY4" fmla="*/ 4717 h 8663"/>
                    <a:gd name="connsiteX5" fmla="*/ 21172 w 22857"/>
                    <a:gd name="connsiteY5" fmla="*/ 833 h 8663"/>
                    <a:gd name="connsiteX6" fmla="*/ 22785 w 22857"/>
                    <a:gd name="connsiteY6" fmla="*/ 3574 h 8663"/>
                    <a:gd name="connsiteX7" fmla="*/ 21134 w 22857"/>
                    <a:gd name="connsiteY7" fmla="*/ 5202 h 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857" h="8663">
                      <a:moveTo>
                        <a:pt x="21134" y="5202"/>
                      </a:moveTo>
                      <a:cubicBezTo>
                        <a:pt x="20783" y="5284"/>
                        <a:pt x="20410" y="5292"/>
                        <a:pt x="20036" y="5195"/>
                      </a:cubicBezTo>
                      <a:cubicBezTo>
                        <a:pt x="10269" y="2663"/>
                        <a:pt x="3974" y="7898"/>
                        <a:pt x="3712" y="8122"/>
                      </a:cubicBezTo>
                      <a:cubicBezTo>
                        <a:pt x="2764" y="8928"/>
                        <a:pt x="1353" y="8824"/>
                        <a:pt x="546" y="7883"/>
                      </a:cubicBezTo>
                      <a:cubicBezTo>
                        <a:pt x="-260" y="6942"/>
                        <a:pt x="-163" y="5531"/>
                        <a:pt x="770" y="4717"/>
                      </a:cubicBezTo>
                      <a:cubicBezTo>
                        <a:pt x="1099" y="4433"/>
                        <a:pt x="9037" y="-2310"/>
                        <a:pt x="21172" y="833"/>
                      </a:cubicBezTo>
                      <a:cubicBezTo>
                        <a:pt x="22374" y="1147"/>
                        <a:pt x="23098" y="2372"/>
                        <a:pt x="22785" y="3574"/>
                      </a:cubicBezTo>
                      <a:cubicBezTo>
                        <a:pt x="22561" y="4410"/>
                        <a:pt x="21911" y="5015"/>
                        <a:pt x="21134" y="520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69" name="Полилиния: фигура 668">
                  <a:extLst>
                    <a:ext uri="{FF2B5EF4-FFF2-40B4-BE49-F238E27FC236}">
                      <a16:creationId xmlns:a16="http://schemas.microsoft.com/office/drawing/2014/main" id="{146BE4D7-BB2C-4B3D-9ACB-1C0C46490196}"/>
                    </a:ext>
                  </a:extLst>
                </p:cNvPr>
                <p:cNvSpPr/>
                <p:nvPr/>
              </p:nvSpPr>
              <p:spPr>
                <a:xfrm>
                  <a:off x="8127351" y="1637339"/>
                  <a:ext cx="139120" cy="179178"/>
                </a:xfrm>
                <a:custGeom>
                  <a:avLst/>
                  <a:gdLst>
                    <a:gd name="connsiteX0" fmla="*/ 631 w 139120"/>
                    <a:gd name="connsiteY0" fmla="*/ 71718 h 179178"/>
                    <a:gd name="connsiteX1" fmla="*/ 34460 w 139120"/>
                    <a:gd name="connsiteY1" fmla="*/ 160911 h 179178"/>
                    <a:gd name="connsiteX2" fmla="*/ 137259 w 139120"/>
                    <a:gd name="connsiteY2" fmla="*/ 131616 h 179178"/>
                    <a:gd name="connsiteX3" fmla="*/ 84881 w 139120"/>
                    <a:gd name="connsiteY3" fmla="*/ 3807 h 179178"/>
                    <a:gd name="connsiteX4" fmla="*/ 631 w 139120"/>
                    <a:gd name="connsiteY4" fmla="*/ 71718 h 179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120" h="179178">
                      <a:moveTo>
                        <a:pt x="631" y="71718"/>
                      </a:moveTo>
                      <a:cubicBezTo>
                        <a:pt x="7061" y="118271"/>
                        <a:pt x="8779" y="138083"/>
                        <a:pt x="34460" y="160911"/>
                      </a:cubicBezTo>
                      <a:cubicBezTo>
                        <a:pt x="73097" y="195247"/>
                        <a:pt x="129493" y="178766"/>
                        <a:pt x="137259" y="131616"/>
                      </a:cubicBezTo>
                      <a:cubicBezTo>
                        <a:pt x="144249" y="89177"/>
                        <a:pt x="132562" y="20176"/>
                        <a:pt x="84881" y="3807"/>
                      </a:cubicBezTo>
                      <a:cubicBezTo>
                        <a:pt x="37903" y="-12323"/>
                        <a:pt x="-5798" y="25165"/>
                        <a:pt x="631" y="71718"/>
                      </a:cubicBez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70" name="Полилиния: фигура 669">
                  <a:extLst>
                    <a:ext uri="{FF2B5EF4-FFF2-40B4-BE49-F238E27FC236}">
                      <a16:creationId xmlns:a16="http://schemas.microsoft.com/office/drawing/2014/main" id="{7FAA7888-8676-4256-B7A9-65B37F5BC78B}"/>
                    </a:ext>
                  </a:extLst>
                </p:cNvPr>
                <p:cNvSpPr/>
                <p:nvPr/>
              </p:nvSpPr>
              <p:spPr>
                <a:xfrm>
                  <a:off x="7979421" y="1613268"/>
                  <a:ext cx="297508" cy="200469"/>
                </a:xfrm>
                <a:custGeom>
                  <a:avLst/>
                  <a:gdLst>
                    <a:gd name="connsiteX0" fmla="*/ 249546 w 297508"/>
                    <a:gd name="connsiteY0" fmla="*/ 18932 h 200469"/>
                    <a:gd name="connsiteX1" fmla="*/ 296808 w 297508"/>
                    <a:gd name="connsiteY1" fmla="*/ 41827 h 200469"/>
                    <a:gd name="connsiteX2" fmla="*/ 258507 w 297508"/>
                    <a:gd name="connsiteY2" fmla="*/ 113666 h 200469"/>
                    <a:gd name="connsiteX3" fmla="*/ 185294 w 297508"/>
                    <a:gd name="connsiteY3" fmla="*/ 181412 h 200469"/>
                    <a:gd name="connsiteX4" fmla="*/ 120304 w 297508"/>
                    <a:gd name="connsiteY4" fmla="*/ 188059 h 200469"/>
                    <a:gd name="connsiteX5" fmla="*/ 0 w 297508"/>
                    <a:gd name="connsiteY5" fmla="*/ 147293 h 200469"/>
                    <a:gd name="connsiteX6" fmla="*/ 30199 w 297508"/>
                    <a:gd name="connsiteY6" fmla="*/ 161466 h 200469"/>
                    <a:gd name="connsiteX7" fmla="*/ 5085 w 297508"/>
                    <a:gd name="connsiteY7" fmla="*/ 113658 h 200469"/>
                    <a:gd name="connsiteX8" fmla="*/ 71293 w 297508"/>
                    <a:gd name="connsiteY8" fmla="*/ 81279 h 200469"/>
                    <a:gd name="connsiteX9" fmla="*/ 24591 w 297508"/>
                    <a:gd name="connsiteY9" fmla="*/ 77433 h 200469"/>
                    <a:gd name="connsiteX10" fmla="*/ 80157 w 297508"/>
                    <a:gd name="connsiteY10" fmla="*/ 51177 h 200469"/>
                    <a:gd name="connsiteX11" fmla="*/ 142460 w 297508"/>
                    <a:gd name="connsiteY11" fmla="*/ 32321 h 200469"/>
                    <a:gd name="connsiteX12" fmla="*/ 249546 w 297508"/>
                    <a:gd name="connsiteY12" fmla="*/ 18932 h 200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7508" h="200469">
                      <a:moveTo>
                        <a:pt x="249546" y="18932"/>
                      </a:moveTo>
                      <a:cubicBezTo>
                        <a:pt x="249546" y="18932"/>
                        <a:pt x="286667" y="-59"/>
                        <a:pt x="296808" y="41827"/>
                      </a:cubicBezTo>
                      <a:cubicBezTo>
                        <a:pt x="303619" y="69965"/>
                        <a:pt x="258507" y="113666"/>
                        <a:pt x="258507" y="113666"/>
                      </a:cubicBezTo>
                      <a:cubicBezTo>
                        <a:pt x="258507" y="113666"/>
                        <a:pt x="251764" y="171861"/>
                        <a:pt x="185294" y="181412"/>
                      </a:cubicBezTo>
                      <a:cubicBezTo>
                        <a:pt x="165938" y="184198"/>
                        <a:pt x="148905" y="171212"/>
                        <a:pt x="120304" y="188059"/>
                      </a:cubicBezTo>
                      <a:cubicBezTo>
                        <a:pt x="85594" y="208505"/>
                        <a:pt x="11157" y="209192"/>
                        <a:pt x="0" y="147293"/>
                      </a:cubicBezTo>
                      <a:cubicBezTo>
                        <a:pt x="0" y="147293"/>
                        <a:pt x="9521" y="165155"/>
                        <a:pt x="30199" y="161466"/>
                      </a:cubicBezTo>
                      <a:cubicBezTo>
                        <a:pt x="30199" y="161466"/>
                        <a:pt x="-6460" y="145754"/>
                        <a:pt x="5085" y="113658"/>
                      </a:cubicBezTo>
                      <a:cubicBezTo>
                        <a:pt x="15428" y="84916"/>
                        <a:pt x="71293" y="81279"/>
                        <a:pt x="71293" y="81279"/>
                      </a:cubicBezTo>
                      <a:cubicBezTo>
                        <a:pt x="71293" y="81279"/>
                        <a:pt x="40840" y="69741"/>
                        <a:pt x="24591" y="77433"/>
                      </a:cubicBezTo>
                      <a:cubicBezTo>
                        <a:pt x="24591" y="77433"/>
                        <a:pt x="35053" y="52894"/>
                        <a:pt x="80157" y="51177"/>
                      </a:cubicBezTo>
                      <a:cubicBezTo>
                        <a:pt x="101560" y="50363"/>
                        <a:pt x="122477" y="57905"/>
                        <a:pt x="142460" y="32321"/>
                      </a:cubicBezTo>
                      <a:cubicBezTo>
                        <a:pt x="171733" y="-5151"/>
                        <a:pt x="241152" y="-10610"/>
                        <a:pt x="249546" y="1893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71" name="Полилиния: фигура 670">
                  <a:extLst>
                    <a:ext uri="{FF2B5EF4-FFF2-40B4-BE49-F238E27FC236}">
                      <a16:creationId xmlns:a16="http://schemas.microsoft.com/office/drawing/2014/main" id="{64D241A6-9AF1-4081-9B01-11E49AA65DAF}"/>
                    </a:ext>
                  </a:extLst>
                </p:cNvPr>
                <p:cNvSpPr/>
                <p:nvPr/>
              </p:nvSpPr>
              <p:spPr>
                <a:xfrm>
                  <a:off x="8221600" y="1698192"/>
                  <a:ext cx="31309" cy="38578"/>
                </a:xfrm>
                <a:custGeom>
                  <a:avLst/>
                  <a:gdLst>
                    <a:gd name="connsiteX0" fmla="*/ 415 w 31309"/>
                    <a:gd name="connsiteY0" fmla="*/ 13015 h 38578"/>
                    <a:gd name="connsiteX1" fmla="*/ 14357 w 31309"/>
                    <a:gd name="connsiteY1" fmla="*/ 34530 h 38578"/>
                    <a:gd name="connsiteX2" fmla="*/ 31309 w 31309"/>
                    <a:gd name="connsiteY2" fmla="*/ 28548 h 38578"/>
                    <a:gd name="connsiteX3" fmla="*/ 15612 w 31309"/>
                    <a:gd name="connsiteY3" fmla="*/ 1426 h 38578"/>
                    <a:gd name="connsiteX4" fmla="*/ 415 w 31309"/>
                    <a:gd name="connsiteY4" fmla="*/ 13015 h 3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309" h="38578">
                      <a:moveTo>
                        <a:pt x="415" y="13015"/>
                      </a:moveTo>
                      <a:cubicBezTo>
                        <a:pt x="2357" y="21334"/>
                        <a:pt x="8129" y="29272"/>
                        <a:pt x="14357" y="34530"/>
                      </a:cubicBezTo>
                      <a:cubicBezTo>
                        <a:pt x="23737" y="42430"/>
                        <a:pt x="31406" y="37875"/>
                        <a:pt x="31309" y="28548"/>
                      </a:cubicBezTo>
                      <a:cubicBezTo>
                        <a:pt x="31219" y="20155"/>
                        <a:pt x="26223" y="5929"/>
                        <a:pt x="15612" y="1426"/>
                      </a:cubicBezTo>
                      <a:cubicBezTo>
                        <a:pt x="5150" y="-3018"/>
                        <a:pt x="-1810" y="3502"/>
                        <a:pt x="415" y="13015"/>
                      </a:cubicBez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72" name="Полилиния: фигура 671">
                <a:extLst>
                  <a:ext uri="{FF2B5EF4-FFF2-40B4-BE49-F238E27FC236}">
                    <a16:creationId xmlns:a16="http://schemas.microsoft.com/office/drawing/2014/main" id="{6B50B83A-E02B-45E7-8AD6-B6A577E77EFC}"/>
                  </a:ext>
                </a:extLst>
              </p:cNvPr>
              <p:cNvSpPr/>
              <p:nvPr/>
            </p:nvSpPr>
            <p:spPr>
              <a:xfrm>
                <a:off x="7829778" y="1896009"/>
                <a:ext cx="220563" cy="157827"/>
              </a:xfrm>
              <a:custGeom>
                <a:avLst/>
                <a:gdLst>
                  <a:gd name="connsiteX0" fmla="*/ 220564 w 220563"/>
                  <a:gd name="connsiteY0" fmla="*/ 25203 h 157827"/>
                  <a:gd name="connsiteX1" fmla="*/ 185668 w 220563"/>
                  <a:gd name="connsiteY1" fmla="*/ 86550 h 157827"/>
                  <a:gd name="connsiteX2" fmla="*/ 164295 w 220563"/>
                  <a:gd name="connsiteY2" fmla="*/ 115853 h 157827"/>
                  <a:gd name="connsiteX3" fmla="*/ 135866 w 220563"/>
                  <a:gd name="connsiteY3" fmla="*/ 144043 h 157827"/>
                  <a:gd name="connsiteX4" fmla="*/ 111858 w 220563"/>
                  <a:gd name="connsiteY4" fmla="*/ 156283 h 157827"/>
                  <a:gd name="connsiteX5" fmla="*/ 93032 w 220563"/>
                  <a:gd name="connsiteY5" fmla="*/ 157276 h 157827"/>
                  <a:gd name="connsiteX6" fmla="*/ 79321 w 220563"/>
                  <a:gd name="connsiteY6" fmla="*/ 153146 h 157827"/>
                  <a:gd name="connsiteX7" fmla="*/ 45874 w 220563"/>
                  <a:gd name="connsiteY7" fmla="*/ 129974 h 157827"/>
                  <a:gd name="connsiteX8" fmla="*/ 0 w 220563"/>
                  <a:gd name="connsiteY8" fmla="*/ 75856 h 157827"/>
                  <a:gd name="connsiteX9" fmla="*/ 21036 w 220563"/>
                  <a:gd name="connsiteY9" fmla="*/ 56732 h 157827"/>
                  <a:gd name="connsiteX10" fmla="*/ 73422 w 220563"/>
                  <a:gd name="connsiteY10" fmla="*/ 94398 h 157827"/>
                  <a:gd name="connsiteX11" fmla="*/ 97184 w 220563"/>
                  <a:gd name="connsiteY11" fmla="*/ 106227 h 157827"/>
                  <a:gd name="connsiteX12" fmla="*/ 99670 w 220563"/>
                  <a:gd name="connsiteY12" fmla="*/ 106481 h 157827"/>
                  <a:gd name="connsiteX13" fmla="*/ 98476 w 220563"/>
                  <a:gd name="connsiteY13" fmla="*/ 106227 h 157827"/>
                  <a:gd name="connsiteX14" fmla="*/ 97490 w 220563"/>
                  <a:gd name="connsiteY14" fmla="*/ 106220 h 157827"/>
                  <a:gd name="connsiteX15" fmla="*/ 102650 w 220563"/>
                  <a:gd name="connsiteY15" fmla="*/ 102112 h 157827"/>
                  <a:gd name="connsiteX16" fmla="*/ 120393 w 220563"/>
                  <a:gd name="connsiteY16" fmla="*/ 81539 h 157827"/>
                  <a:gd name="connsiteX17" fmla="*/ 137658 w 220563"/>
                  <a:gd name="connsiteY17" fmla="*/ 55768 h 157827"/>
                  <a:gd name="connsiteX18" fmla="*/ 168992 w 220563"/>
                  <a:gd name="connsiteY18" fmla="*/ 0 h 157827"/>
                  <a:gd name="connsiteX19" fmla="*/ 220564 w 220563"/>
                  <a:gd name="connsiteY19" fmla="*/ 25203 h 15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0563" h="157827">
                    <a:moveTo>
                      <a:pt x="220564" y="25203"/>
                    </a:moveTo>
                    <a:cubicBezTo>
                      <a:pt x="210117" y="46852"/>
                      <a:pt x="198915" y="66686"/>
                      <a:pt x="185668" y="86550"/>
                    </a:cubicBezTo>
                    <a:cubicBezTo>
                      <a:pt x="179066" y="96415"/>
                      <a:pt x="172196" y="106257"/>
                      <a:pt x="164295" y="115853"/>
                    </a:cubicBezTo>
                    <a:cubicBezTo>
                      <a:pt x="156238" y="125396"/>
                      <a:pt x="147859" y="134933"/>
                      <a:pt x="135866" y="144043"/>
                    </a:cubicBezTo>
                    <a:cubicBezTo>
                      <a:pt x="129698" y="148479"/>
                      <a:pt x="122798" y="153221"/>
                      <a:pt x="111858" y="156283"/>
                    </a:cubicBezTo>
                    <a:cubicBezTo>
                      <a:pt x="106847" y="157821"/>
                      <a:pt x="98416" y="158321"/>
                      <a:pt x="93032" y="157276"/>
                    </a:cubicBezTo>
                    <a:cubicBezTo>
                      <a:pt x="87588" y="156327"/>
                      <a:pt x="83033" y="154841"/>
                      <a:pt x="79321" y="153146"/>
                    </a:cubicBezTo>
                    <a:cubicBezTo>
                      <a:pt x="64490" y="146298"/>
                      <a:pt x="55171" y="138263"/>
                      <a:pt x="45874" y="129974"/>
                    </a:cubicBezTo>
                    <a:cubicBezTo>
                      <a:pt x="27824" y="113291"/>
                      <a:pt x="13315" y="95496"/>
                      <a:pt x="0" y="75856"/>
                    </a:cubicBezTo>
                    <a:lnTo>
                      <a:pt x="21036" y="56732"/>
                    </a:lnTo>
                    <a:cubicBezTo>
                      <a:pt x="38331" y="69860"/>
                      <a:pt x="56142" y="83398"/>
                      <a:pt x="73422" y="94398"/>
                    </a:cubicBezTo>
                    <a:cubicBezTo>
                      <a:pt x="81905" y="99670"/>
                      <a:pt x="91098" y="104793"/>
                      <a:pt x="97184" y="106227"/>
                    </a:cubicBezTo>
                    <a:cubicBezTo>
                      <a:pt x="98677" y="106623"/>
                      <a:pt x="99581" y="106578"/>
                      <a:pt x="99670" y="106481"/>
                    </a:cubicBezTo>
                    <a:cubicBezTo>
                      <a:pt x="99514" y="106339"/>
                      <a:pt x="99402" y="106302"/>
                      <a:pt x="98476" y="106227"/>
                    </a:cubicBezTo>
                    <a:cubicBezTo>
                      <a:pt x="97572" y="106332"/>
                      <a:pt x="97639" y="106234"/>
                      <a:pt x="97490" y="106220"/>
                    </a:cubicBezTo>
                    <a:cubicBezTo>
                      <a:pt x="97363" y="106130"/>
                      <a:pt x="100036" y="104577"/>
                      <a:pt x="102650" y="102112"/>
                    </a:cubicBezTo>
                    <a:cubicBezTo>
                      <a:pt x="108191" y="97169"/>
                      <a:pt x="114591" y="89589"/>
                      <a:pt x="120393" y="81539"/>
                    </a:cubicBezTo>
                    <a:cubicBezTo>
                      <a:pt x="126300" y="73452"/>
                      <a:pt x="132147" y="64782"/>
                      <a:pt x="137658" y="55768"/>
                    </a:cubicBezTo>
                    <a:cubicBezTo>
                      <a:pt x="148561" y="37809"/>
                      <a:pt x="159329" y="18460"/>
                      <a:pt x="168992" y="0"/>
                    </a:cubicBezTo>
                    <a:lnTo>
                      <a:pt x="220564" y="25203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3" name="Полилиния: фигура 672">
                <a:extLst>
                  <a:ext uri="{FF2B5EF4-FFF2-40B4-BE49-F238E27FC236}">
                    <a16:creationId xmlns:a16="http://schemas.microsoft.com/office/drawing/2014/main" id="{27EFADB5-280E-4061-8881-F304CEEE2239}"/>
                  </a:ext>
                </a:extLst>
              </p:cNvPr>
              <p:cNvSpPr/>
              <p:nvPr/>
            </p:nvSpPr>
            <p:spPr>
              <a:xfrm>
                <a:off x="7962791" y="1836665"/>
                <a:ext cx="115494" cy="136843"/>
              </a:xfrm>
              <a:custGeom>
                <a:avLst/>
                <a:gdLst>
                  <a:gd name="connsiteX0" fmla="*/ 57785 w 115494"/>
                  <a:gd name="connsiteY0" fmla="*/ 3449 h 136843"/>
                  <a:gd name="connsiteX1" fmla="*/ 0 w 115494"/>
                  <a:gd name="connsiteY1" fmla="*/ 93352 h 136843"/>
                  <a:gd name="connsiteX2" fmla="*/ 69740 w 115494"/>
                  <a:gd name="connsiteY2" fmla="*/ 136843 h 136843"/>
                  <a:gd name="connsiteX3" fmla="*/ 114703 w 115494"/>
                  <a:gd name="connsiteY3" fmla="*/ 34230 h 136843"/>
                  <a:gd name="connsiteX4" fmla="*/ 57785 w 115494"/>
                  <a:gd name="connsiteY4" fmla="*/ 3449 h 13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94" h="136843">
                    <a:moveTo>
                      <a:pt x="57785" y="3449"/>
                    </a:moveTo>
                    <a:cubicBezTo>
                      <a:pt x="26884" y="15001"/>
                      <a:pt x="0" y="93352"/>
                      <a:pt x="0" y="93352"/>
                    </a:cubicBezTo>
                    <a:lnTo>
                      <a:pt x="69740" y="136843"/>
                    </a:lnTo>
                    <a:cubicBezTo>
                      <a:pt x="69740" y="136843"/>
                      <a:pt x="122529" y="81889"/>
                      <a:pt x="114703" y="34230"/>
                    </a:cubicBezTo>
                    <a:cubicBezTo>
                      <a:pt x="110797" y="10453"/>
                      <a:pt x="88170" y="-7910"/>
                      <a:pt x="57785" y="344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674" name="Рисунок 506">
                <a:extLst>
                  <a:ext uri="{FF2B5EF4-FFF2-40B4-BE49-F238E27FC236}">
                    <a16:creationId xmlns:a16="http://schemas.microsoft.com/office/drawing/2014/main" id="{0D33720A-3A7A-402A-BCE4-735B8EBB214E}"/>
                  </a:ext>
                </a:extLst>
              </p:cNvPr>
              <p:cNvGrpSpPr/>
              <p:nvPr/>
            </p:nvGrpSpPr>
            <p:grpSpPr>
              <a:xfrm>
                <a:off x="7802244" y="1913125"/>
                <a:ext cx="55939" cy="66207"/>
                <a:chOff x="7802244" y="1913125"/>
                <a:chExt cx="55939" cy="66207"/>
              </a:xfrm>
              <a:solidFill>
                <a:srgbClr val="B55B52"/>
              </a:solidFill>
            </p:grpSpPr>
            <p:sp>
              <p:nvSpPr>
                <p:cNvPr id="675" name="Полилиния: фигура 674">
                  <a:extLst>
                    <a:ext uri="{FF2B5EF4-FFF2-40B4-BE49-F238E27FC236}">
                      <a16:creationId xmlns:a16="http://schemas.microsoft.com/office/drawing/2014/main" id="{4321A159-6304-405C-950C-70DB61743FE8}"/>
                    </a:ext>
                  </a:extLst>
                </p:cNvPr>
                <p:cNvSpPr/>
                <p:nvPr/>
              </p:nvSpPr>
              <p:spPr>
                <a:xfrm>
                  <a:off x="7820323" y="1921653"/>
                  <a:ext cx="37860" cy="57679"/>
                </a:xfrm>
                <a:custGeom>
                  <a:avLst/>
                  <a:gdLst>
                    <a:gd name="connsiteX0" fmla="*/ 37861 w 37860"/>
                    <a:gd name="connsiteY0" fmla="*/ 49988 h 57679"/>
                    <a:gd name="connsiteX1" fmla="*/ 24240 w 37860"/>
                    <a:gd name="connsiteY1" fmla="*/ 0 h 57679"/>
                    <a:gd name="connsiteX2" fmla="*/ 0 w 37860"/>
                    <a:gd name="connsiteY2" fmla="*/ 29221 h 57679"/>
                    <a:gd name="connsiteX3" fmla="*/ 21985 w 37860"/>
                    <a:gd name="connsiteY3" fmla="*/ 57680 h 57679"/>
                    <a:gd name="connsiteX4" fmla="*/ 37861 w 37860"/>
                    <a:gd name="connsiteY4" fmla="*/ 49988 h 57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860" h="57679">
                      <a:moveTo>
                        <a:pt x="37861" y="49988"/>
                      </a:moveTo>
                      <a:lnTo>
                        <a:pt x="24240" y="0"/>
                      </a:lnTo>
                      <a:lnTo>
                        <a:pt x="0" y="29221"/>
                      </a:lnTo>
                      <a:cubicBezTo>
                        <a:pt x="0" y="29221"/>
                        <a:pt x="2046" y="55619"/>
                        <a:pt x="21985" y="57680"/>
                      </a:cubicBezTo>
                      <a:lnTo>
                        <a:pt x="37861" y="49988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676" name="Полилиния: фигура 675">
                  <a:extLst>
                    <a:ext uri="{FF2B5EF4-FFF2-40B4-BE49-F238E27FC236}">
                      <a16:creationId xmlns:a16="http://schemas.microsoft.com/office/drawing/2014/main" id="{FFA986B5-CE27-4D33-9009-D0D2FCDBAED9}"/>
                    </a:ext>
                  </a:extLst>
                </p:cNvPr>
                <p:cNvSpPr/>
                <p:nvPr/>
              </p:nvSpPr>
              <p:spPr>
                <a:xfrm>
                  <a:off x="7802244" y="1913125"/>
                  <a:ext cx="42319" cy="37748"/>
                </a:xfrm>
                <a:custGeom>
                  <a:avLst/>
                  <a:gdLst>
                    <a:gd name="connsiteX0" fmla="*/ 25024 w 42319"/>
                    <a:gd name="connsiteY0" fmla="*/ 0 h 37748"/>
                    <a:gd name="connsiteX1" fmla="*/ 0 w 42319"/>
                    <a:gd name="connsiteY1" fmla="*/ 9275 h 37748"/>
                    <a:gd name="connsiteX2" fmla="*/ 18079 w 42319"/>
                    <a:gd name="connsiteY2" fmla="*/ 37749 h 37748"/>
                    <a:gd name="connsiteX3" fmla="*/ 42319 w 42319"/>
                    <a:gd name="connsiteY3" fmla="*/ 8528 h 37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319" h="37748">
                      <a:moveTo>
                        <a:pt x="25024" y="0"/>
                      </a:moveTo>
                      <a:lnTo>
                        <a:pt x="0" y="9275"/>
                      </a:lnTo>
                      <a:lnTo>
                        <a:pt x="18079" y="37749"/>
                      </a:lnTo>
                      <a:lnTo>
                        <a:pt x="42319" y="8528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677" name="Полилиния: фигура 676">
                <a:extLst>
                  <a:ext uri="{FF2B5EF4-FFF2-40B4-BE49-F238E27FC236}">
                    <a16:creationId xmlns:a16="http://schemas.microsoft.com/office/drawing/2014/main" id="{E3C4B9DE-906D-4B3D-B626-548544B35712}"/>
                  </a:ext>
                </a:extLst>
              </p:cNvPr>
              <p:cNvSpPr/>
              <p:nvPr/>
            </p:nvSpPr>
            <p:spPr>
              <a:xfrm>
                <a:off x="7962761" y="1836669"/>
                <a:ext cx="115501" cy="136816"/>
              </a:xfrm>
              <a:custGeom>
                <a:avLst/>
                <a:gdLst>
                  <a:gd name="connsiteX0" fmla="*/ 114553 w 115501"/>
                  <a:gd name="connsiteY0" fmla="*/ 55867 h 136816"/>
                  <a:gd name="connsiteX1" fmla="*/ 69748 w 115501"/>
                  <a:gd name="connsiteY1" fmla="*/ 136816 h 136816"/>
                  <a:gd name="connsiteX2" fmla="*/ 42043 w 115501"/>
                  <a:gd name="connsiteY2" fmla="*/ 119566 h 136816"/>
                  <a:gd name="connsiteX3" fmla="*/ 0 w 115501"/>
                  <a:gd name="connsiteY3" fmla="*/ 93355 h 136816"/>
                  <a:gd name="connsiteX4" fmla="*/ 57799 w 115501"/>
                  <a:gd name="connsiteY4" fmla="*/ 3444 h 136816"/>
                  <a:gd name="connsiteX5" fmla="*/ 114703 w 115501"/>
                  <a:gd name="connsiteY5" fmla="*/ 34211 h 136816"/>
                  <a:gd name="connsiteX6" fmla="*/ 114553 w 115501"/>
                  <a:gd name="connsiteY6" fmla="*/ 55867 h 13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01" h="136816">
                    <a:moveTo>
                      <a:pt x="114553" y="55867"/>
                    </a:moveTo>
                    <a:cubicBezTo>
                      <a:pt x="107907" y="97089"/>
                      <a:pt x="69748" y="136816"/>
                      <a:pt x="69748" y="136816"/>
                    </a:cubicBezTo>
                    <a:lnTo>
                      <a:pt x="42043" y="119566"/>
                    </a:lnTo>
                    <a:lnTo>
                      <a:pt x="0" y="93355"/>
                    </a:lnTo>
                    <a:cubicBezTo>
                      <a:pt x="0" y="93355"/>
                      <a:pt x="26883" y="15019"/>
                      <a:pt x="57799" y="3444"/>
                    </a:cubicBezTo>
                    <a:cubicBezTo>
                      <a:pt x="88193" y="-7906"/>
                      <a:pt x="110820" y="10464"/>
                      <a:pt x="114703" y="34211"/>
                    </a:cubicBezTo>
                    <a:cubicBezTo>
                      <a:pt x="115898" y="41380"/>
                      <a:pt x="115674" y="48624"/>
                      <a:pt x="114553" y="55867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8" name="Полилиния: фигура 677">
                <a:extLst>
                  <a:ext uri="{FF2B5EF4-FFF2-40B4-BE49-F238E27FC236}">
                    <a16:creationId xmlns:a16="http://schemas.microsoft.com/office/drawing/2014/main" id="{F5DF8A55-79CD-4255-ADC5-4534334A87EF}"/>
                  </a:ext>
                </a:extLst>
              </p:cNvPr>
              <p:cNvSpPr/>
              <p:nvPr/>
            </p:nvSpPr>
            <p:spPr>
              <a:xfrm>
                <a:off x="8004804" y="1892536"/>
                <a:ext cx="72510" cy="80949"/>
              </a:xfrm>
              <a:custGeom>
                <a:avLst/>
                <a:gdLst>
                  <a:gd name="connsiteX0" fmla="*/ 72511 w 72510"/>
                  <a:gd name="connsiteY0" fmla="*/ 0 h 80949"/>
                  <a:gd name="connsiteX1" fmla="*/ 27705 w 72510"/>
                  <a:gd name="connsiteY1" fmla="*/ 80949 h 80949"/>
                  <a:gd name="connsiteX2" fmla="*/ 0 w 72510"/>
                  <a:gd name="connsiteY2" fmla="*/ 63699 h 80949"/>
                  <a:gd name="connsiteX3" fmla="*/ 72511 w 72510"/>
                  <a:gd name="connsiteY3" fmla="*/ 0 h 80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10" h="80949">
                    <a:moveTo>
                      <a:pt x="72511" y="0"/>
                    </a:moveTo>
                    <a:cubicBezTo>
                      <a:pt x="65864" y="41221"/>
                      <a:pt x="27705" y="80949"/>
                      <a:pt x="27705" y="80949"/>
                    </a:cubicBezTo>
                    <a:lnTo>
                      <a:pt x="0" y="63699"/>
                    </a:lnTo>
                    <a:cubicBezTo>
                      <a:pt x="8588" y="32036"/>
                      <a:pt x="47270" y="3361"/>
                      <a:pt x="72511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9" name="Полилиния: фигура 678">
                <a:extLst>
                  <a:ext uri="{FF2B5EF4-FFF2-40B4-BE49-F238E27FC236}">
                    <a16:creationId xmlns:a16="http://schemas.microsoft.com/office/drawing/2014/main" id="{C0203A4D-7B12-4743-8449-E0E4856EA8E3}"/>
                  </a:ext>
                </a:extLst>
              </p:cNvPr>
              <p:cNvSpPr/>
              <p:nvPr/>
            </p:nvSpPr>
            <p:spPr>
              <a:xfrm>
                <a:off x="8020538" y="1836653"/>
                <a:ext cx="261234" cy="326308"/>
              </a:xfrm>
              <a:custGeom>
                <a:avLst/>
                <a:gdLst>
                  <a:gd name="connsiteX0" fmla="*/ 0 w 261234"/>
                  <a:gd name="connsiteY0" fmla="*/ 289389 h 326308"/>
                  <a:gd name="connsiteX1" fmla="*/ 190499 w 261234"/>
                  <a:gd name="connsiteY1" fmla="*/ 326309 h 326308"/>
                  <a:gd name="connsiteX2" fmla="*/ 258977 w 261234"/>
                  <a:gd name="connsiteY2" fmla="*/ 52724 h 326308"/>
                  <a:gd name="connsiteX3" fmla="*/ 215747 w 261234"/>
                  <a:gd name="connsiteY3" fmla="*/ 32651 h 326308"/>
                  <a:gd name="connsiteX4" fmla="*/ 213163 w 261234"/>
                  <a:gd name="connsiteY4" fmla="*/ 31681 h 326308"/>
                  <a:gd name="connsiteX5" fmla="*/ 182098 w 261234"/>
                  <a:gd name="connsiteY5" fmla="*/ 21823 h 326308"/>
                  <a:gd name="connsiteX6" fmla="*/ 95593 w 261234"/>
                  <a:gd name="connsiteY6" fmla="*/ 5096 h 326308"/>
                  <a:gd name="connsiteX7" fmla="*/ 89425 w 261234"/>
                  <a:gd name="connsiteY7" fmla="*/ 4245 h 326308"/>
                  <a:gd name="connsiteX8" fmla="*/ 72160 w 261234"/>
                  <a:gd name="connsiteY8" fmla="*/ 2355 h 326308"/>
                  <a:gd name="connsiteX9" fmla="*/ 61003 w 261234"/>
                  <a:gd name="connsiteY9" fmla="*/ 1444 h 326308"/>
                  <a:gd name="connsiteX10" fmla="*/ 48696 w 261234"/>
                  <a:gd name="connsiteY10" fmla="*/ 772 h 326308"/>
                  <a:gd name="connsiteX11" fmla="*/ 12971 w 261234"/>
                  <a:gd name="connsiteY11" fmla="*/ 40 h 326308"/>
                  <a:gd name="connsiteX12" fmla="*/ 0 w 261234"/>
                  <a:gd name="connsiteY12" fmla="*/ 289389 h 32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34" h="326308">
                    <a:moveTo>
                      <a:pt x="0" y="289389"/>
                    </a:moveTo>
                    <a:cubicBezTo>
                      <a:pt x="36830" y="296505"/>
                      <a:pt x="114949" y="311649"/>
                      <a:pt x="190499" y="326309"/>
                    </a:cubicBezTo>
                    <a:cubicBezTo>
                      <a:pt x="280521" y="61297"/>
                      <a:pt x="258977" y="52724"/>
                      <a:pt x="258977" y="52724"/>
                    </a:cubicBezTo>
                    <a:cubicBezTo>
                      <a:pt x="258977" y="52724"/>
                      <a:pt x="239868" y="42083"/>
                      <a:pt x="215747" y="32651"/>
                    </a:cubicBezTo>
                    <a:cubicBezTo>
                      <a:pt x="214821" y="32286"/>
                      <a:pt x="213962" y="31979"/>
                      <a:pt x="213163" y="31681"/>
                    </a:cubicBezTo>
                    <a:cubicBezTo>
                      <a:pt x="200991" y="27237"/>
                      <a:pt x="198415" y="26573"/>
                      <a:pt x="182098" y="21823"/>
                    </a:cubicBezTo>
                    <a:cubicBezTo>
                      <a:pt x="154042" y="15192"/>
                      <a:pt x="127913" y="9778"/>
                      <a:pt x="95593" y="5096"/>
                    </a:cubicBezTo>
                    <a:cubicBezTo>
                      <a:pt x="93517" y="4790"/>
                      <a:pt x="91441" y="4491"/>
                      <a:pt x="89425" y="4245"/>
                    </a:cubicBezTo>
                    <a:cubicBezTo>
                      <a:pt x="83563" y="3513"/>
                      <a:pt x="77768" y="2908"/>
                      <a:pt x="72160" y="2355"/>
                    </a:cubicBezTo>
                    <a:cubicBezTo>
                      <a:pt x="68374" y="1930"/>
                      <a:pt x="64595" y="1683"/>
                      <a:pt x="61003" y="1444"/>
                    </a:cubicBezTo>
                    <a:cubicBezTo>
                      <a:pt x="56739" y="1198"/>
                      <a:pt x="52595" y="959"/>
                      <a:pt x="48696" y="772"/>
                    </a:cubicBezTo>
                    <a:cubicBezTo>
                      <a:pt x="27862" y="-258"/>
                      <a:pt x="12971" y="40"/>
                      <a:pt x="12971" y="40"/>
                    </a:cubicBezTo>
                    <a:cubicBezTo>
                      <a:pt x="23881" y="165433"/>
                      <a:pt x="15921" y="212935"/>
                      <a:pt x="0" y="28938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0" name="Полилиния: фигура 679">
                <a:extLst>
                  <a:ext uri="{FF2B5EF4-FFF2-40B4-BE49-F238E27FC236}">
                    <a16:creationId xmlns:a16="http://schemas.microsoft.com/office/drawing/2014/main" id="{805DA42E-C68D-4FD7-A79B-C2038A73E1E2}"/>
                  </a:ext>
                </a:extLst>
              </p:cNvPr>
              <p:cNvSpPr/>
              <p:nvPr/>
            </p:nvSpPr>
            <p:spPr>
              <a:xfrm>
                <a:off x="8020538" y="1836653"/>
                <a:ext cx="261234" cy="326308"/>
              </a:xfrm>
              <a:custGeom>
                <a:avLst/>
                <a:gdLst>
                  <a:gd name="connsiteX0" fmla="*/ 0 w 261234"/>
                  <a:gd name="connsiteY0" fmla="*/ 289389 h 326308"/>
                  <a:gd name="connsiteX1" fmla="*/ 190499 w 261234"/>
                  <a:gd name="connsiteY1" fmla="*/ 326309 h 326308"/>
                  <a:gd name="connsiteX2" fmla="*/ 258977 w 261234"/>
                  <a:gd name="connsiteY2" fmla="*/ 52724 h 326308"/>
                  <a:gd name="connsiteX3" fmla="*/ 215747 w 261234"/>
                  <a:gd name="connsiteY3" fmla="*/ 32651 h 326308"/>
                  <a:gd name="connsiteX4" fmla="*/ 213163 w 261234"/>
                  <a:gd name="connsiteY4" fmla="*/ 31681 h 326308"/>
                  <a:gd name="connsiteX5" fmla="*/ 182098 w 261234"/>
                  <a:gd name="connsiteY5" fmla="*/ 21823 h 326308"/>
                  <a:gd name="connsiteX6" fmla="*/ 95593 w 261234"/>
                  <a:gd name="connsiteY6" fmla="*/ 5096 h 326308"/>
                  <a:gd name="connsiteX7" fmla="*/ 89425 w 261234"/>
                  <a:gd name="connsiteY7" fmla="*/ 4245 h 326308"/>
                  <a:gd name="connsiteX8" fmla="*/ 72160 w 261234"/>
                  <a:gd name="connsiteY8" fmla="*/ 2355 h 326308"/>
                  <a:gd name="connsiteX9" fmla="*/ 61003 w 261234"/>
                  <a:gd name="connsiteY9" fmla="*/ 1444 h 326308"/>
                  <a:gd name="connsiteX10" fmla="*/ 48696 w 261234"/>
                  <a:gd name="connsiteY10" fmla="*/ 772 h 326308"/>
                  <a:gd name="connsiteX11" fmla="*/ 12971 w 261234"/>
                  <a:gd name="connsiteY11" fmla="*/ 40 h 326308"/>
                  <a:gd name="connsiteX12" fmla="*/ 0 w 261234"/>
                  <a:gd name="connsiteY12" fmla="*/ 289389 h 32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34" h="326308">
                    <a:moveTo>
                      <a:pt x="0" y="289389"/>
                    </a:moveTo>
                    <a:cubicBezTo>
                      <a:pt x="36830" y="296505"/>
                      <a:pt x="114949" y="311649"/>
                      <a:pt x="190499" y="326309"/>
                    </a:cubicBezTo>
                    <a:cubicBezTo>
                      <a:pt x="280521" y="61297"/>
                      <a:pt x="258977" y="52724"/>
                      <a:pt x="258977" y="52724"/>
                    </a:cubicBezTo>
                    <a:cubicBezTo>
                      <a:pt x="258977" y="52724"/>
                      <a:pt x="239868" y="42083"/>
                      <a:pt x="215747" y="32651"/>
                    </a:cubicBezTo>
                    <a:cubicBezTo>
                      <a:pt x="214821" y="32286"/>
                      <a:pt x="213962" y="31979"/>
                      <a:pt x="213163" y="31681"/>
                    </a:cubicBezTo>
                    <a:cubicBezTo>
                      <a:pt x="200991" y="27237"/>
                      <a:pt x="198415" y="26573"/>
                      <a:pt x="182098" y="21823"/>
                    </a:cubicBezTo>
                    <a:cubicBezTo>
                      <a:pt x="154042" y="15192"/>
                      <a:pt x="127913" y="9778"/>
                      <a:pt x="95593" y="5096"/>
                    </a:cubicBezTo>
                    <a:cubicBezTo>
                      <a:pt x="93517" y="4790"/>
                      <a:pt x="91441" y="4491"/>
                      <a:pt x="89425" y="4245"/>
                    </a:cubicBezTo>
                    <a:cubicBezTo>
                      <a:pt x="83563" y="3513"/>
                      <a:pt x="77768" y="2908"/>
                      <a:pt x="72160" y="2355"/>
                    </a:cubicBezTo>
                    <a:cubicBezTo>
                      <a:pt x="68374" y="1930"/>
                      <a:pt x="64595" y="1683"/>
                      <a:pt x="61003" y="1444"/>
                    </a:cubicBezTo>
                    <a:cubicBezTo>
                      <a:pt x="56739" y="1198"/>
                      <a:pt x="52595" y="959"/>
                      <a:pt x="48696" y="772"/>
                    </a:cubicBezTo>
                    <a:cubicBezTo>
                      <a:pt x="27862" y="-258"/>
                      <a:pt x="12971" y="40"/>
                      <a:pt x="12971" y="40"/>
                    </a:cubicBezTo>
                    <a:cubicBezTo>
                      <a:pt x="23881" y="165433"/>
                      <a:pt x="15921" y="212935"/>
                      <a:pt x="0" y="289389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1" name="Полилиния: фигура 680">
                <a:extLst>
                  <a:ext uri="{FF2B5EF4-FFF2-40B4-BE49-F238E27FC236}">
                    <a16:creationId xmlns:a16="http://schemas.microsoft.com/office/drawing/2014/main" id="{5550BD06-2539-4EFC-A2BD-9BD058F4D076}"/>
                  </a:ext>
                </a:extLst>
              </p:cNvPr>
              <p:cNvSpPr/>
              <p:nvPr/>
            </p:nvSpPr>
            <p:spPr>
              <a:xfrm>
                <a:off x="8237924" y="1941283"/>
                <a:ext cx="38306" cy="111859"/>
              </a:xfrm>
              <a:custGeom>
                <a:avLst/>
                <a:gdLst>
                  <a:gd name="connsiteX0" fmla="*/ 3051 w 38306"/>
                  <a:gd name="connsiteY0" fmla="*/ 28737 h 111859"/>
                  <a:gd name="connsiteX1" fmla="*/ 8652 w 38306"/>
                  <a:gd name="connsiteY1" fmla="*/ 111860 h 111859"/>
                  <a:gd name="connsiteX2" fmla="*/ 38306 w 38306"/>
                  <a:gd name="connsiteY2" fmla="*/ 375 h 111859"/>
                  <a:gd name="connsiteX3" fmla="*/ 3051 w 38306"/>
                  <a:gd name="connsiteY3" fmla="*/ 28737 h 11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06" h="111859">
                    <a:moveTo>
                      <a:pt x="3051" y="28737"/>
                    </a:moveTo>
                    <a:cubicBezTo>
                      <a:pt x="-4394" y="66023"/>
                      <a:pt x="3485" y="97029"/>
                      <a:pt x="8652" y="111860"/>
                    </a:cubicBezTo>
                    <a:cubicBezTo>
                      <a:pt x="24461" y="60049"/>
                      <a:pt x="33445" y="24615"/>
                      <a:pt x="38306" y="375"/>
                    </a:cubicBezTo>
                    <a:cubicBezTo>
                      <a:pt x="23722" y="-1529"/>
                      <a:pt x="8159" y="3206"/>
                      <a:pt x="3051" y="28737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2" name="Полилиния: фигура 681">
                <a:extLst>
                  <a:ext uri="{FF2B5EF4-FFF2-40B4-BE49-F238E27FC236}">
                    <a16:creationId xmlns:a16="http://schemas.microsoft.com/office/drawing/2014/main" id="{6F421A78-D594-441F-B617-70EB20028503}"/>
                  </a:ext>
                </a:extLst>
              </p:cNvPr>
              <p:cNvSpPr/>
              <p:nvPr/>
            </p:nvSpPr>
            <p:spPr>
              <a:xfrm>
                <a:off x="7506832" y="2588609"/>
                <a:ext cx="115345" cy="48524"/>
              </a:xfrm>
              <a:custGeom>
                <a:avLst/>
                <a:gdLst>
                  <a:gd name="connsiteX0" fmla="*/ 0 w 115345"/>
                  <a:gd name="connsiteY0" fmla="*/ 0 h 48524"/>
                  <a:gd name="connsiteX1" fmla="*/ 5855 w 115345"/>
                  <a:gd name="connsiteY1" fmla="*/ 47793 h 48524"/>
                  <a:gd name="connsiteX2" fmla="*/ 115345 w 115345"/>
                  <a:gd name="connsiteY2" fmla="*/ 48525 h 48524"/>
                  <a:gd name="connsiteX3" fmla="*/ 109483 w 115345"/>
                  <a:gd name="connsiteY3" fmla="*/ 732 h 4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45" h="48524">
                    <a:moveTo>
                      <a:pt x="0" y="0"/>
                    </a:moveTo>
                    <a:lnTo>
                      <a:pt x="5855" y="47793"/>
                    </a:lnTo>
                    <a:lnTo>
                      <a:pt x="115345" y="48525"/>
                    </a:lnTo>
                    <a:lnTo>
                      <a:pt x="109483" y="732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3" name="Полилиния: фигура 682">
                <a:extLst>
                  <a:ext uri="{FF2B5EF4-FFF2-40B4-BE49-F238E27FC236}">
                    <a16:creationId xmlns:a16="http://schemas.microsoft.com/office/drawing/2014/main" id="{165B07E1-5F4F-4611-8BB9-84584AB03550}"/>
                  </a:ext>
                </a:extLst>
              </p:cNvPr>
              <p:cNvSpPr/>
              <p:nvPr/>
            </p:nvSpPr>
            <p:spPr>
              <a:xfrm>
                <a:off x="7469365" y="2571941"/>
                <a:ext cx="63490" cy="133745"/>
              </a:xfrm>
              <a:custGeom>
                <a:avLst/>
                <a:gdLst>
                  <a:gd name="connsiteX0" fmla="*/ 58168 w 63490"/>
                  <a:gd name="connsiteY0" fmla="*/ 68464 h 133745"/>
                  <a:gd name="connsiteX1" fmla="*/ 63470 w 63490"/>
                  <a:gd name="connsiteY1" fmla="*/ 14548 h 133745"/>
                  <a:gd name="connsiteX2" fmla="*/ 60662 w 63490"/>
                  <a:gd name="connsiteY2" fmla="*/ 10403 h 133745"/>
                  <a:gd name="connsiteX3" fmla="*/ 19851 w 63490"/>
                  <a:gd name="connsiteY3" fmla="*/ 195 h 133745"/>
                  <a:gd name="connsiteX4" fmla="*/ 10808 w 63490"/>
                  <a:gd name="connsiteY4" fmla="*/ 7072 h 133745"/>
                  <a:gd name="connsiteX5" fmla="*/ 7119 w 63490"/>
                  <a:gd name="connsiteY5" fmla="*/ 58778 h 133745"/>
                  <a:gd name="connsiteX6" fmla="*/ 137 w 63490"/>
                  <a:gd name="connsiteY6" fmla="*/ 114681 h 133745"/>
                  <a:gd name="connsiteX7" fmla="*/ 19963 w 63490"/>
                  <a:gd name="connsiteY7" fmla="*/ 129579 h 133745"/>
                  <a:gd name="connsiteX8" fmla="*/ 54509 w 63490"/>
                  <a:gd name="connsiteY8" fmla="*/ 76208 h 133745"/>
                  <a:gd name="connsiteX9" fmla="*/ 58168 w 63490"/>
                  <a:gd name="connsiteY9" fmla="*/ 68464 h 133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490" h="133745">
                    <a:moveTo>
                      <a:pt x="58168" y="68464"/>
                    </a:moveTo>
                    <a:lnTo>
                      <a:pt x="63470" y="14548"/>
                    </a:lnTo>
                    <a:cubicBezTo>
                      <a:pt x="63664" y="12584"/>
                      <a:pt x="62499" y="10866"/>
                      <a:pt x="60662" y="10403"/>
                    </a:cubicBezTo>
                    <a:lnTo>
                      <a:pt x="19851" y="195"/>
                    </a:lnTo>
                    <a:cubicBezTo>
                      <a:pt x="15617" y="-866"/>
                      <a:pt x="11181" y="2540"/>
                      <a:pt x="10808" y="7072"/>
                    </a:cubicBezTo>
                    <a:cubicBezTo>
                      <a:pt x="9270" y="25898"/>
                      <a:pt x="9449" y="35069"/>
                      <a:pt x="7119" y="58778"/>
                    </a:cubicBezTo>
                    <a:cubicBezTo>
                      <a:pt x="5685" y="73363"/>
                      <a:pt x="2116" y="94533"/>
                      <a:pt x="137" y="114681"/>
                    </a:cubicBezTo>
                    <a:cubicBezTo>
                      <a:pt x="-1797" y="134381"/>
                      <a:pt x="17387" y="137793"/>
                      <a:pt x="19963" y="129579"/>
                    </a:cubicBezTo>
                    <a:cubicBezTo>
                      <a:pt x="31516" y="92741"/>
                      <a:pt x="42934" y="87865"/>
                      <a:pt x="54509" y="76208"/>
                    </a:cubicBezTo>
                    <a:cubicBezTo>
                      <a:pt x="56607" y="74102"/>
                      <a:pt x="57891" y="71339"/>
                      <a:pt x="58168" y="684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4" name="Полилиния: фигура 683">
                <a:extLst>
                  <a:ext uri="{FF2B5EF4-FFF2-40B4-BE49-F238E27FC236}">
                    <a16:creationId xmlns:a16="http://schemas.microsoft.com/office/drawing/2014/main" id="{8A2964E8-2F23-4745-AC48-4578F48680C0}"/>
                  </a:ext>
                </a:extLst>
              </p:cNvPr>
              <p:cNvSpPr/>
              <p:nvPr/>
            </p:nvSpPr>
            <p:spPr>
              <a:xfrm>
                <a:off x="7517628" y="2642769"/>
                <a:ext cx="11385" cy="25097"/>
              </a:xfrm>
              <a:custGeom>
                <a:avLst/>
                <a:gdLst>
                  <a:gd name="connsiteX0" fmla="*/ 7366 w 11385"/>
                  <a:gd name="connsiteY0" fmla="*/ 25086 h 25097"/>
                  <a:gd name="connsiteX1" fmla="*/ 10666 w 11385"/>
                  <a:gd name="connsiteY1" fmla="*/ 23190 h 25097"/>
                  <a:gd name="connsiteX2" fmla="*/ 5118 w 11385"/>
                  <a:gd name="connsiteY2" fmla="*/ 615 h 25097"/>
                  <a:gd name="connsiteX3" fmla="*/ 4035 w 11385"/>
                  <a:gd name="connsiteY3" fmla="*/ 3 h 25097"/>
                  <a:gd name="connsiteX4" fmla="*/ 3049 w 11385"/>
                  <a:gd name="connsiteY4" fmla="*/ 764 h 25097"/>
                  <a:gd name="connsiteX5" fmla="*/ 1743 w 11385"/>
                  <a:gd name="connsiteY5" fmla="*/ 22726 h 25097"/>
                  <a:gd name="connsiteX6" fmla="*/ 2975 w 11385"/>
                  <a:gd name="connsiteY6" fmla="*/ 23944 h 25097"/>
                  <a:gd name="connsiteX7" fmla="*/ 7366 w 11385"/>
                  <a:gd name="connsiteY7" fmla="*/ 25086 h 25097"/>
                  <a:gd name="connsiteX8" fmla="*/ 8732 w 11385"/>
                  <a:gd name="connsiteY8" fmla="*/ 22062 h 25097"/>
                  <a:gd name="connsiteX9" fmla="*/ 7269 w 11385"/>
                  <a:gd name="connsiteY9" fmla="*/ 22846 h 25097"/>
                  <a:gd name="connsiteX10" fmla="*/ 3542 w 11385"/>
                  <a:gd name="connsiteY10" fmla="*/ 21375 h 25097"/>
                  <a:gd name="connsiteX11" fmla="*/ 4341 w 11385"/>
                  <a:gd name="connsiteY11" fmla="*/ 4170 h 25097"/>
                  <a:gd name="connsiteX12" fmla="*/ 8732 w 11385"/>
                  <a:gd name="connsiteY12" fmla="*/ 22062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85" h="25097">
                    <a:moveTo>
                      <a:pt x="7366" y="25086"/>
                    </a:moveTo>
                    <a:cubicBezTo>
                      <a:pt x="8844" y="25019"/>
                      <a:pt x="9987" y="24362"/>
                      <a:pt x="10666" y="23190"/>
                    </a:cubicBezTo>
                    <a:cubicBezTo>
                      <a:pt x="13743" y="17910"/>
                      <a:pt x="6007" y="2370"/>
                      <a:pt x="5118" y="615"/>
                    </a:cubicBezTo>
                    <a:cubicBezTo>
                      <a:pt x="4916" y="212"/>
                      <a:pt x="4483" y="-27"/>
                      <a:pt x="4035" y="3"/>
                    </a:cubicBezTo>
                    <a:cubicBezTo>
                      <a:pt x="3580" y="32"/>
                      <a:pt x="3199" y="339"/>
                      <a:pt x="3049" y="764"/>
                    </a:cubicBezTo>
                    <a:cubicBezTo>
                      <a:pt x="996" y="6895"/>
                      <a:pt x="-1909" y="17895"/>
                      <a:pt x="1743" y="22726"/>
                    </a:cubicBezTo>
                    <a:cubicBezTo>
                      <a:pt x="2101" y="23204"/>
                      <a:pt x="2512" y="23608"/>
                      <a:pt x="2975" y="23944"/>
                    </a:cubicBezTo>
                    <a:cubicBezTo>
                      <a:pt x="4132" y="24788"/>
                      <a:pt x="5603" y="25168"/>
                      <a:pt x="7366" y="25086"/>
                    </a:cubicBezTo>
                    <a:close/>
                    <a:moveTo>
                      <a:pt x="8732" y="22062"/>
                    </a:moveTo>
                    <a:cubicBezTo>
                      <a:pt x="8531" y="22405"/>
                      <a:pt x="8180" y="22801"/>
                      <a:pt x="7269" y="22846"/>
                    </a:cubicBezTo>
                    <a:cubicBezTo>
                      <a:pt x="5566" y="22928"/>
                      <a:pt x="4349" y="22443"/>
                      <a:pt x="3542" y="21375"/>
                    </a:cubicBezTo>
                    <a:cubicBezTo>
                      <a:pt x="1571" y="18769"/>
                      <a:pt x="1892" y="12436"/>
                      <a:pt x="4341" y="4170"/>
                    </a:cubicBezTo>
                    <a:cubicBezTo>
                      <a:pt x="7254" y="10480"/>
                      <a:pt x="10353" y="19276"/>
                      <a:pt x="8732" y="22062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5" name="Полилиния: фигура 684">
                <a:extLst>
                  <a:ext uri="{FF2B5EF4-FFF2-40B4-BE49-F238E27FC236}">
                    <a16:creationId xmlns:a16="http://schemas.microsoft.com/office/drawing/2014/main" id="{BD32921E-56C7-4AE0-992A-FE6DD263E6AC}"/>
                  </a:ext>
                </a:extLst>
              </p:cNvPr>
              <p:cNvSpPr/>
              <p:nvPr/>
            </p:nvSpPr>
            <p:spPr>
              <a:xfrm>
                <a:off x="7520623" y="2642774"/>
                <a:ext cx="20358" cy="15563"/>
              </a:xfrm>
              <a:custGeom>
                <a:avLst/>
                <a:gdLst>
                  <a:gd name="connsiteX0" fmla="*/ 16693 w 20358"/>
                  <a:gd name="connsiteY0" fmla="*/ 15545 h 15563"/>
                  <a:gd name="connsiteX1" fmla="*/ 20202 w 20358"/>
                  <a:gd name="connsiteY1" fmla="*/ 12035 h 15563"/>
                  <a:gd name="connsiteX2" fmla="*/ 19134 w 20358"/>
                  <a:gd name="connsiteY2" fmla="*/ 7010 h 15563"/>
                  <a:gd name="connsiteX3" fmla="*/ 1234 w 20358"/>
                  <a:gd name="connsiteY3" fmla="*/ 5 h 15563"/>
                  <a:gd name="connsiteX4" fmla="*/ 219 w 20358"/>
                  <a:gd name="connsiteY4" fmla="*/ 461 h 15563"/>
                  <a:gd name="connsiteX5" fmla="*/ 92 w 20358"/>
                  <a:gd name="connsiteY5" fmla="*/ 1566 h 15563"/>
                  <a:gd name="connsiteX6" fmla="*/ 9964 w 20358"/>
                  <a:gd name="connsiteY6" fmla="*/ 12857 h 15563"/>
                  <a:gd name="connsiteX7" fmla="*/ 16693 w 20358"/>
                  <a:gd name="connsiteY7" fmla="*/ 15545 h 15563"/>
                  <a:gd name="connsiteX8" fmla="*/ 17312 w 20358"/>
                  <a:gd name="connsiteY8" fmla="*/ 8331 h 15563"/>
                  <a:gd name="connsiteX9" fmla="*/ 17999 w 20358"/>
                  <a:gd name="connsiteY9" fmla="*/ 11550 h 15563"/>
                  <a:gd name="connsiteX10" fmla="*/ 16483 w 20358"/>
                  <a:gd name="connsiteY10" fmla="*/ 13305 h 15563"/>
                  <a:gd name="connsiteX11" fmla="*/ 3146 w 20358"/>
                  <a:gd name="connsiteY11" fmla="*/ 2522 h 15563"/>
                  <a:gd name="connsiteX12" fmla="*/ 17312 w 20358"/>
                  <a:gd name="connsiteY12" fmla="*/ 8331 h 1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58" h="15563">
                    <a:moveTo>
                      <a:pt x="16693" y="15545"/>
                    </a:moveTo>
                    <a:cubicBezTo>
                      <a:pt x="17738" y="15448"/>
                      <a:pt x="19582" y="14858"/>
                      <a:pt x="20202" y="12035"/>
                    </a:cubicBezTo>
                    <a:cubicBezTo>
                      <a:pt x="20598" y="10221"/>
                      <a:pt x="20240" y="8533"/>
                      <a:pt x="19134" y="7010"/>
                    </a:cubicBezTo>
                    <a:cubicBezTo>
                      <a:pt x="15109" y="1454"/>
                      <a:pt x="1795" y="57"/>
                      <a:pt x="1234" y="5"/>
                    </a:cubicBezTo>
                    <a:cubicBezTo>
                      <a:pt x="839" y="-32"/>
                      <a:pt x="450" y="140"/>
                      <a:pt x="219" y="461"/>
                    </a:cubicBezTo>
                    <a:cubicBezTo>
                      <a:pt x="-20" y="782"/>
                      <a:pt x="-65" y="1200"/>
                      <a:pt x="92" y="1566"/>
                    </a:cubicBezTo>
                    <a:cubicBezTo>
                      <a:pt x="1414" y="4642"/>
                      <a:pt x="5663" y="9735"/>
                      <a:pt x="9964" y="12857"/>
                    </a:cubicBezTo>
                    <a:cubicBezTo>
                      <a:pt x="12361" y="14597"/>
                      <a:pt x="14773" y="15724"/>
                      <a:pt x="16693" y="15545"/>
                    </a:cubicBezTo>
                    <a:close/>
                    <a:moveTo>
                      <a:pt x="17312" y="8331"/>
                    </a:moveTo>
                    <a:cubicBezTo>
                      <a:pt x="18029" y="9325"/>
                      <a:pt x="18253" y="10378"/>
                      <a:pt x="17999" y="11550"/>
                    </a:cubicBezTo>
                    <a:cubicBezTo>
                      <a:pt x="17686" y="13006"/>
                      <a:pt x="17021" y="13253"/>
                      <a:pt x="16483" y="13305"/>
                    </a:cubicBezTo>
                    <a:cubicBezTo>
                      <a:pt x="13220" y="13619"/>
                      <a:pt x="6208" y="7413"/>
                      <a:pt x="3146" y="2522"/>
                    </a:cubicBezTo>
                    <a:cubicBezTo>
                      <a:pt x="7545" y="3216"/>
                      <a:pt x="14900" y="5001"/>
                      <a:pt x="17312" y="8331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6" name="Полилиния: фигура 685">
                <a:extLst>
                  <a:ext uri="{FF2B5EF4-FFF2-40B4-BE49-F238E27FC236}">
                    <a16:creationId xmlns:a16="http://schemas.microsoft.com/office/drawing/2014/main" id="{7D537723-9203-4A6D-8C01-136C48FF261A}"/>
                  </a:ext>
                </a:extLst>
              </p:cNvPr>
              <p:cNvSpPr/>
              <p:nvPr/>
            </p:nvSpPr>
            <p:spPr>
              <a:xfrm>
                <a:off x="7588536" y="2126057"/>
                <a:ext cx="572214" cy="533390"/>
              </a:xfrm>
              <a:custGeom>
                <a:avLst/>
                <a:gdLst>
                  <a:gd name="connsiteX0" fmla="*/ 572215 w 572214"/>
                  <a:gd name="connsiteY0" fmla="*/ 27152 h 533390"/>
                  <a:gd name="connsiteX1" fmla="*/ 432017 w 572214"/>
                  <a:gd name="connsiteY1" fmla="*/ 0 h 533390"/>
                  <a:gd name="connsiteX2" fmla="*/ 332100 w 572214"/>
                  <a:gd name="connsiteY2" fmla="*/ 408786 h 533390"/>
                  <a:gd name="connsiteX3" fmla="*/ 105 w 572214"/>
                  <a:gd name="connsiteY3" fmla="*/ 452837 h 533390"/>
                  <a:gd name="connsiteX4" fmla="*/ 0 w 572214"/>
                  <a:gd name="connsiteY4" fmla="*/ 521532 h 533390"/>
                  <a:gd name="connsiteX5" fmla="*/ 365421 w 572214"/>
                  <a:gd name="connsiteY5" fmla="*/ 524541 h 533390"/>
                  <a:gd name="connsiteX6" fmla="*/ 432585 w 572214"/>
                  <a:gd name="connsiteY6" fmla="*/ 487420 h 533390"/>
                  <a:gd name="connsiteX7" fmla="*/ 432585 w 572214"/>
                  <a:gd name="connsiteY7" fmla="*/ 487420 h 533390"/>
                  <a:gd name="connsiteX8" fmla="*/ 451500 w 572214"/>
                  <a:gd name="connsiteY8" fmla="*/ 450186 h 533390"/>
                  <a:gd name="connsiteX9" fmla="*/ 572215 w 572214"/>
                  <a:gd name="connsiteY9" fmla="*/ 27152 h 53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2214" h="533390">
                    <a:moveTo>
                      <a:pt x="572215" y="27152"/>
                    </a:moveTo>
                    <a:lnTo>
                      <a:pt x="432017" y="0"/>
                    </a:lnTo>
                    <a:cubicBezTo>
                      <a:pt x="364398" y="65566"/>
                      <a:pt x="394485" y="133760"/>
                      <a:pt x="332100" y="408786"/>
                    </a:cubicBezTo>
                    <a:cubicBezTo>
                      <a:pt x="171815" y="440710"/>
                      <a:pt x="105" y="452837"/>
                      <a:pt x="105" y="452837"/>
                    </a:cubicBezTo>
                    <a:lnTo>
                      <a:pt x="0" y="521532"/>
                    </a:lnTo>
                    <a:cubicBezTo>
                      <a:pt x="0" y="521532"/>
                      <a:pt x="192291" y="546078"/>
                      <a:pt x="365421" y="524541"/>
                    </a:cubicBezTo>
                    <a:cubicBezTo>
                      <a:pt x="391789" y="521263"/>
                      <a:pt x="415925" y="508113"/>
                      <a:pt x="432585" y="487420"/>
                    </a:cubicBezTo>
                    <a:lnTo>
                      <a:pt x="432585" y="487420"/>
                    </a:lnTo>
                    <a:cubicBezTo>
                      <a:pt x="441412" y="476450"/>
                      <a:pt x="447864" y="463792"/>
                      <a:pt x="451500" y="450186"/>
                    </a:cubicBezTo>
                    <a:cubicBezTo>
                      <a:pt x="499637" y="270179"/>
                      <a:pt x="572215" y="27152"/>
                      <a:pt x="572215" y="27152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7" name="Полилиния: фигура 686">
                <a:extLst>
                  <a:ext uri="{FF2B5EF4-FFF2-40B4-BE49-F238E27FC236}">
                    <a16:creationId xmlns:a16="http://schemas.microsoft.com/office/drawing/2014/main" id="{E8E98E08-F5F6-45E5-AC41-3A37B4EA43D4}"/>
                  </a:ext>
                </a:extLst>
              </p:cNvPr>
              <p:cNvSpPr/>
              <p:nvPr/>
            </p:nvSpPr>
            <p:spPr>
              <a:xfrm>
                <a:off x="7588536" y="2126057"/>
                <a:ext cx="572214" cy="533390"/>
              </a:xfrm>
              <a:custGeom>
                <a:avLst/>
                <a:gdLst>
                  <a:gd name="connsiteX0" fmla="*/ 572215 w 572214"/>
                  <a:gd name="connsiteY0" fmla="*/ 27152 h 533390"/>
                  <a:gd name="connsiteX1" fmla="*/ 432017 w 572214"/>
                  <a:gd name="connsiteY1" fmla="*/ 0 h 533390"/>
                  <a:gd name="connsiteX2" fmla="*/ 332100 w 572214"/>
                  <a:gd name="connsiteY2" fmla="*/ 408786 h 533390"/>
                  <a:gd name="connsiteX3" fmla="*/ 105 w 572214"/>
                  <a:gd name="connsiteY3" fmla="*/ 452837 h 533390"/>
                  <a:gd name="connsiteX4" fmla="*/ 0 w 572214"/>
                  <a:gd name="connsiteY4" fmla="*/ 521532 h 533390"/>
                  <a:gd name="connsiteX5" fmla="*/ 365421 w 572214"/>
                  <a:gd name="connsiteY5" fmla="*/ 524541 h 533390"/>
                  <a:gd name="connsiteX6" fmla="*/ 432585 w 572214"/>
                  <a:gd name="connsiteY6" fmla="*/ 487420 h 533390"/>
                  <a:gd name="connsiteX7" fmla="*/ 432585 w 572214"/>
                  <a:gd name="connsiteY7" fmla="*/ 487420 h 533390"/>
                  <a:gd name="connsiteX8" fmla="*/ 451500 w 572214"/>
                  <a:gd name="connsiteY8" fmla="*/ 450186 h 533390"/>
                  <a:gd name="connsiteX9" fmla="*/ 572215 w 572214"/>
                  <a:gd name="connsiteY9" fmla="*/ 27152 h 53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2214" h="533390">
                    <a:moveTo>
                      <a:pt x="572215" y="27152"/>
                    </a:moveTo>
                    <a:lnTo>
                      <a:pt x="432017" y="0"/>
                    </a:lnTo>
                    <a:cubicBezTo>
                      <a:pt x="364398" y="65566"/>
                      <a:pt x="394485" y="133760"/>
                      <a:pt x="332100" y="408786"/>
                    </a:cubicBezTo>
                    <a:cubicBezTo>
                      <a:pt x="171815" y="440710"/>
                      <a:pt x="105" y="452837"/>
                      <a:pt x="105" y="452837"/>
                    </a:cubicBezTo>
                    <a:lnTo>
                      <a:pt x="0" y="521532"/>
                    </a:lnTo>
                    <a:cubicBezTo>
                      <a:pt x="0" y="521532"/>
                      <a:pt x="192291" y="546078"/>
                      <a:pt x="365421" y="524541"/>
                    </a:cubicBezTo>
                    <a:cubicBezTo>
                      <a:pt x="391789" y="521263"/>
                      <a:pt x="415925" y="508113"/>
                      <a:pt x="432585" y="487420"/>
                    </a:cubicBezTo>
                    <a:lnTo>
                      <a:pt x="432585" y="487420"/>
                    </a:lnTo>
                    <a:cubicBezTo>
                      <a:pt x="441412" y="476450"/>
                      <a:pt x="447864" y="463792"/>
                      <a:pt x="451500" y="450186"/>
                    </a:cubicBezTo>
                    <a:cubicBezTo>
                      <a:pt x="499637" y="270179"/>
                      <a:pt x="572215" y="27152"/>
                      <a:pt x="572215" y="27152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8" name="Полилиния: фигура 687">
                <a:extLst>
                  <a:ext uri="{FF2B5EF4-FFF2-40B4-BE49-F238E27FC236}">
                    <a16:creationId xmlns:a16="http://schemas.microsoft.com/office/drawing/2014/main" id="{19E070D0-7231-477D-B415-23A49D9E875E}"/>
                  </a:ext>
                </a:extLst>
              </p:cNvPr>
              <p:cNvSpPr/>
              <p:nvPr/>
            </p:nvSpPr>
            <p:spPr>
              <a:xfrm>
                <a:off x="7586490" y="2568573"/>
                <a:ext cx="32163" cy="96922"/>
              </a:xfrm>
              <a:custGeom>
                <a:avLst/>
                <a:gdLst>
                  <a:gd name="connsiteX0" fmla="*/ 0 w 32163"/>
                  <a:gd name="connsiteY0" fmla="*/ 86953 h 96922"/>
                  <a:gd name="connsiteX1" fmla="*/ 134 w 32163"/>
                  <a:gd name="connsiteY1" fmla="*/ 1180 h 96922"/>
                  <a:gd name="connsiteX2" fmla="*/ 24793 w 32163"/>
                  <a:gd name="connsiteY2" fmla="*/ 0 h 96922"/>
                  <a:gd name="connsiteX3" fmla="*/ 32163 w 32163"/>
                  <a:gd name="connsiteY3" fmla="*/ 96922 h 96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63" h="96922">
                    <a:moveTo>
                      <a:pt x="0" y="86953"/>
                    </a:moveTo>
                    <a:lnTo>
                      <a:pt x="134" y="1180"/>
                    </a:lnTo>
                    <a:lnTo>
                      <a:pt x="24793" y="0"/>
                    </a:lnTo>
                    <a:lnTo>
                      <a:pt x="32163" y="96922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9" name="Полилиния: фигура 688">
                <a:extLst>
                  <a:ext uri="{FF2B5EF4-FFF2-40B4-BE49-F238E27FC236}">
                    <a16:creationId xmlns:a16="http://schemas.microsoft.com/office/drawing/2014/main" id="{6DC728BF-6BD8-40DC-A3D1-BEE3267B0F96}"/>
                  </a:ext>
                </a:extLst>
              </p:cNvPr>
              <p:cNvSpPr/>
              <p:nvPr/>
            </p:nvSpPr>
            <p:spPr>
              <a:xfrm>
                <a:off x="8016976" y="3113882"/>
                <a:ext cx="61593" cy="112559"/>
              </a:xfrm>
              <a:custGeom>
                <a:avLst/>
                <a:gdLst>
                  <a:gd name="connsiteX0" fmla="*/ 0 w 61593"/>
                  <a:gd name="connsiteY0" fmla="*/ 109057 h 112559"/>
                  <a:gd name="connsiteX1" fmla="*/ 47487 w 61593"/>
                  <a:gd name="connsiteY1" fmla="*/ 112560 h 112559"/>
                  <a:gd name="connsiteX2" fmla="*/ 61593 w 61593"/>
                  <a:gd name="connsiteY2" fmla="*/ 3502 h 112559"/>
                  <a:gd name="connsiteX3" fmla="*/ 14106 w 61593"/>
                  <a:gd name="connsiteY3" fmla="*/ 0 h 11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3" h="112559">
                    <a:moveTo>
                      <a:pt x="0" y="109057"/>
                    </a:moveTo>
                    <a:lnTo>
                      <a:pt x="47487" y="112560"/>
                    </a:lnTo>
                    <a:lnTo>
                      <a:pt x="61593" y="3502"/>
                    </a:lnTo>
                    <a:lnTo>
                      <a:pt x="14106" y="0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0" name="Полилиния: фигура 689">
                <a:extLst>
                  <a:ext uri="{FF2B5EF4-FFF2-40B4-BE49-F238E27FC236}">
                    <a16:creationId xmlns:a16="http://schemas.microsoft.com/office/drawing/2014/main" id="{A52970B5-5CCD-4BEC-93BE-19557771A077}"/>
                  </a:ext>
                </a:extLst>
              </p:cNvPr>
              <p:cNvSpPr/>
              <p:nvPr/>
            </p:nvSpPr>
            <p:spPr>
              <a:xfrm>
                <a:off x="8002907" y="3219676"/>
                <a:ext cx="140658" cy="54028"/>
              </a:xfrm>
              <a:custGeom>
                <a:avLst/>
                <a:gdLst>
                  <a:gd name="connsiteX0" fmla="*/ 64520 w 140658"/>
                  <a:gd name="connsiteY0" fmla="*/ 0 h 54028"/>
                  <a:gd name="connsiteX1" fmla="*/ 11142 w 140658"/>
                  <a:gd name="connsiteY1" fmla="*/ 0 h 54028"/>
                  <a:gd name="connsiteX2" fmla="*/ 7266 w 140658"/>
                  <a:gd name="connsiteY2" fmla="*/ 3248 h 54028"/>
                  <a:gd name="connsiteX3" fmla="*/ 97 w 140658"/>
                  <a:gd name="connsiteY3" fmla="*/ 45485 h 54028"/>
                  <a:gd name="connsiteX4" fmla="*/ 7498 w 140658"/>
                  <a:gd name="connsiteY4" fmla="*/ 53939 h 54028"/>
                  <a:gd name="connsiteX5" fmla="*/ 58591 w 140658"/>
                  <a:gd name="connsiteY5" fmla="*/ 52527 h 54028"/>
                  <a:gd name="connsiteX6" fmla="*/ 122813 w 140658"/>
                  <a:gd name="connsiteY6" fmla="*/ 54028 h 54028"/>
                  <a:gd name="connsiteX7" fmla="*/ 136068 w 140658"/>
                  <a:gd name="connsiteY7" fmla="*/ 32522 h 54028"/>
                  <a:gd name="connsiteX8" fmla="*/ 72391 w 140658"/>
                  <a:gd name="connsiteY8" fmla="*/ 2935 h 54028"/>
                  <a:gd name="connsiteX9" fmla="*/ 64520 w 140658"/>
                  <a:gd name="connsiteY9" fmla="*/ 0 h 5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658" h="54028">
                    <a:moveTo>
                      <a:pt x="64520" y="0"/>
                    </a:moveTo>
                    <a:lnTo>
                      <a:pt x="11142" y="0"/>
                    </a:lnTo>
                    <a:cubicBezTo>
                      <a:pt x="9200" y="0"/>
                      <a:pt x="7587" y="1352"/>
                      <a:pt x="7266" y="3248"/>
                    </a:cubicBezTo>
                    <a:lnTo>
                      <a:pt x="97" y="45485"/>
                    </a:lnTo>
                    <a:cubicBezTo>
                      <a:pt x="-650" y="49869"/>
                      <a:pt x="3017" y="54013"/>
                      <a:pt x="7498" y="53939"/>
                    </a:cubicBezTo>
                    <a:cubicBezTo>
                      <a:pt x="26114" y="53618"/>
                      <a:pt x="35113" y="52527"/>
                      <a:pt x="58591" y="52527"/>
                    </a:cubicBezTo>
                    <a:cubicBezTo>
                      <a:pt x="73033" y="52527"/>
                      <a:pt x="102867" y="54028"/>
                      <a:pt x="122813" y="54028"/>
                    </a:cubicBezTo>
                    <a:cubicBezTo>
                      <a:pt x="142318" y="54028"/>
                      <a:pt x="144327" y="34306"/>
                      <a:pt x="136068" y="32522"/>
                    </a:cubicBezTo>
                    <a:cubicBezTo>
                      <a:pt x="99036" y="24516"/>
                      <a:pt x="84668" y="13472"/>
                      <a:pt x="72391" y="2935"/>
                    </a:cubicBezTo>
                    <a:cubicBezTo>
                      <a:pt x="70173" y="1023"/>
                      <a:pt x="67366" y="0"/>
                      <a:pt x="645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1" name="Полилиния: фигура 690">
                <a:extLst>
                  <a:ext uri="{FF2B5EF4-FFF2-40B4-BE49-F238E27FC236}">
                    <a16:creationId xmlns:a16="http://schemas.microsoft.com/office/drawing/2014/main" id="{EA77E3D0-110B-4BB9-828F-844BC461B4CF}"/>
                  </a:ext>
                </a:extLst>
              </p:cNvPr>
              <p:cNvSpPr/>
              <p:nvPr/>
            </p:nvSpPr>
            <p:spPr>
              <a:xfrm>
                <a:off x="8053391" y="2211716"/>
                <a:ext cx="89190" cy="314426"/>
              </a:xfrm>
              <a:custGeom>
                <a:avLst/>
                <a:gdLst>
                  <a:gd name="connsiteX0" fmla="*/ 63771 w 89190"/>
                  <a:gd name="connsiteY0" fmla="*/ 7693 h 314426"/>
                  <a:gd name="connsiteX1" fmla="*/ 207 w 89190"/>
                  <a:gd name="connsiteY1" fmla="*/ 314426 h 314426"/>
                  <a:gd name="connsiteX2" fmla="*/ 89191 w 89190"/>
                  <a:gd name="connsiteY2" fmla="*/ 2944 h 314426"/>
                  <a:gd name="connsiteX3" fmla="*/ 63771 w 89190"/>
                  <a:gd name="connsiteY3" fmla="*/ 7693 h 31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190" h="314426">
                    <a:moveTo>
                      <a:pt x="63771" y="7693"/>
                    </a:moveTo>
                    <a:cubicBezTo>
                      <a:pt x="2887" y="54650"/>
                      <a:pt x="-1190" y="233589"/>
                      <a:pt x="207" y="314426"/>
                    </a:cubicBezTo>
                    <a:cubicBezTo>
                      <a:pt x="31167" y="201419"/>
                      <a:pt x="67781" y="75693"/>
                      <a:pt x="89191" y="2944"/>
                    </a:cubicBezTo>
                    <a:cubicBezTo>
                      <a:pt x="83359" y="-1977"/>
                      <a:pt x="74965" y="-947"/>
                      <a:pt x="63771" y="769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2" name="Полилиния: фигура 691">
                <a:extLst>
                  <a:ext uri="{FF2B5EF4-FFF2-40B4-BE49-F238E27FC236}">
                    <a16:creationId xmlns:a16="http://schemas.microsoft.com/office/drawing/2014/main" id="{8B136B3B-46BD-4E1B-912E-1EBA949520FB}"/>
                  </a:ext>
                </a:extLst>
              </p:cNvPr>
              <p:cNvSpPr/>
              <p:nvPr/>
            </p:nvSpPr>
            <p:spPr>
              <a:xfrm>
                <a:off x="8013182" y="2135936"/>
                <a:ext cx="197633" cy="1027097"/>
              </a:xfrm>
              <a:custGeom>
                <a:avLst/>
                <a:gdLst>
                  <a:gd name="connsiteX0" fmla="*/ 194995 w 197633"/>
                  <a:gd name="connsiteY0" fmla="*/ 27018 h 1027097"/>
                  <a:gd name="connsiteX1" fmla="*/ 180291 w 197633"/>
                  <a:gd name="connsiteY1" fmla="*/ 544667 h 1027097"/>
                  <a:gd name="connsiteX2" fmla="*/ 68501 w 197633"/>
                  <a:gd name="connsiteY2" fmla="*/ 1027098 h 1027097"/>
                  <a:gd name="connsiteX3" fmla="*/ 0 w 197633"/>
                  <a:gd name="connsiteY3" fmla="*/ 1018256 h 1027097"/>
                  <a:gd name="connsiteX4" fmla="*/ 61705 w 197633"/>
                  <a:gd name="connsiteY4" fmla="*/ 533353 h 1027097"/>
                  <a:gd name="connsiteX5" fmla="*/ 55484 w 197633"/>
                  <a:gd name="connsiteY5" fmla="*/ 0 h 1027097"/>
                  <a:gd name="connsiteX6" fmla="*/ 194995 w 197633"/>
                  <a:gd name="connsiteY6" fmla="*/ 27018 h 102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33" h="1027097">
                    <a:moveTo>
                      <a:pt x="194995" y="27018"/>
                    </a:moveTo>
                    <a:cubicBezTo>
                      <a:pt x="194995" y="27018"/>
                      <a:pt x="206853" y="403036"/>
                      <a:pt x="180291" y="544667"/>
                    </a:cubicBezTo>
                    <a:cubicBezTo>
                      <a:pt x="152661" y="691981"/>
                      <a:pt x="68501" y="1027098"/>
                      <a:pt x="68501" y="1027098"/>
                    </a:cubicBezTo>
                    <a:lnTo>
                      <a:pt x="0" y="1018256"/>
                    </a:lnTo>
                    <a:cubicBezTo>
                      <a:pt x="0" y="1018256"/>
                      <a:pt x="43320" y="679726"/>
                      <a:pt x="61705" y="533353"/>
                    </a:cubicBezTo>
                    <a:cubicBezTo>
                      <a:pt x="81756" y="373777"/>
                      <a:pt x="55484" y="0"/>
                      <a:pt x="55484" y="0"/>
                    </a:cubicBezTo>
                    <a:lnTo>
                      <a:pt x="194995" y="27018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3" name="Полилиния: фигура 692">
                <a:extLst>
                  <a:ext uri="{FF2B5EF4-FFF2-40B4-BE49-F238E27FC236}">
                    <a16:creationId xmlns:a16="http://schemas.microsoft.com/office/drawing/2014/main" id="{10228DBD-401D-4FE4-AECA-5A246502C754}"/>
                  </a:ext>
                </a:extLst>
              </p:cNvPr>
              <p:cNvSpPr/>
              <p:nvPr/>
            </p:nvSpPr>
            <p:spPr>
              <a:xfrm>
                <a:off x="8069268" y="3215947"/>
                <a:ext cx="29579" cy="12040"/>
              </a:xfrm>
              <a:custGeom>
                <a:avLst/>
                <a:gdLst>
                  <a:gd name="connsiteX0" fmla="*/ 27387 w 29579"/>
                  <a:gd name="connsiteY0" fmla="*/ 9128 h 12040"/>
                  <a:gd name="connsiteX1" fmla="*/ 29560 w 29579"/>
                  <a:gd name="connsiteY1" fmla="*/ 3662 h 12040"/>
                  <a:gd name="connsiteX2" fmla="*/ 27738 w 29579"/>
                  <a:gd name="connsiteY2" fmla="*/ 660 h 12040"/>
                  <a:gd name="connsiteX3" fmla="*/ 608 w 29579"/>
                  <a:gd name="connsiteY3" fmla="*/ 8232 h 12040"/>
                  <a:gd name="connsiteX4" fmla="*/ 11 w 29579"/>
                  <a:gd name="connsiteY4" fmla="*/ 9389 h 12040"/>
                  <a:gd name="connsiteX5" fmla="*/ 900 w 29579"/>
                  <a:gd name="connsiteY5" fmla="*/ 10338 h 12040"/>
                  <a:gd name="connsiteX6" fmla="*/ 15820 w 29579"/>
                  <a:gd name="connsiteY6" fmla="*/ 12040 h 12040"/>
                  <a:gd name="connsiteX7" fmla="*/ 27387 w 29579"/>
                  <a:gd name="connsiteY7" fmla="*/ 9128 h 12040"/>
                  <a:gd name="connsiteX8" fmla="*/ 26633 w 29579"/>
                  <a:gd name="connsiteY8" fmla="*/ 2616 h 12040"/>
                  <a:gd name="connsiteX9" fmla="*/ 27313 w 29579"/>
                  <a:gd name="connsiteY9" fmla="*/ 3804 h 12040"/>
                  <a:gd name="connsiteX10" fmla="*/ 25909 w 29579"/>
                  <a:gd name="connsiteY10" fmla="*/ 7433 h 12040"/>
                  <a:gd name="connsiteX11" fmla="*/ 4671 w 29579"/>
                  <a:gd name="connsiteY11" fmla="*/ 8740 h 12040"/>
                  <a:gd name="connsiteX12" fmla="*/ 26633 w 29579"/>
                  <a:gd name="connsiteY12" fmla="*/ 2616 h 1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579" h="12040">
                    <a:moveTo>
                      <a:pt x="27387" y="9128"/>
                    </a:moveTo>
                    <a:cubicBezTo>
                      <a:pt x="28970" y="7739"/>
                      <a:pt x="29710" y="5902"/>
                      <a:pt x="29560" y="3662"/>
                    </a:cubicBezTo>
                    <a:cubicBezTo>
                      <a:pt x="29478" y="2325"/>
                      <a:pt x="28844" y="1287"/>
                      <a:pt x="27738" y="660"/>
                    </a:cubicBezTo>
                    <a:cubicBezTo>
                      <a:pt x="22048" y="-2581"/>
                      <a:pt x="2789" y="7112"/>
                      <a:pt x="608" y="8232"/>
                    </a:cubicBezTo>
                    <a:cubicBezTo>
                      <a:pt x="190" y="8449"/>
                      <a:pt x="-56" y="8911"/>
                      <a:pt x="11" y="9389"/>
                    </a:cubicBezTo>
                    <a:cubicBezTo>
                      <a:pt x="78" y="9867"/>
                      <a:pt x="429" y="10241"/>
                      <a:pt x="900" y="10338"/>
                    </a:cubicBezTo>
                    <a:cubicBezTo>
                      <a:pt x="4917" y="11137"/>
                      <a:pt x="10585" y="12040"/>
                      <a:pt x="15820" y="12040"/>
                    </a:cubicBezTo>
                    <a:cubicBezTo>
                      <a:pt x="20532" y="12033"/>
                      <a:pt x="24893" y="11309"/>
                      <a:pt x="27387" y="9128"/>
                    </a:cubicBezTo>
                    <a:close/>
                    <a:moveTo>
                      <a:pt x="26633" y="2616"/>
                    </a:moveTo>
                    <a:cubicBezTo>
                      <a:pt x="27074" y="2863"/>
                      <a:pt x="27275" y="3221"/>
                      <a:pt x="27313" y="3804"/>
                    </a:cubicBezTo>
                    <a:cubicBezTo>
                      <a:pt x="27410" y="5334"/>
                      <a:pt x="26954" y="6522"/>
                      <a:pt x="25909" y="7433"/>
                    </a:cubicBezTo>
                    <a:cubicBezTo>
                      <a:pt x="22959" y="10017"/>
                      <a:pt x="15148" y="10480"/>
                      <a:pt x="4671" y="8740"/>
                    </a:cubicBezTo>
                    <a:cubicBezTo>
                      <a:pt x="12564" y="4991"/>
                      <a:pt x="23497" y="854"/>
                      <a:pt x="26633" y="2616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4" name="Полилиния: фигура 693">
                <a:extLst>
                  <a:ext uri="{FF2B5EF4-FFF2-40B4-BE49-F238E27FC236}">
                    <a16:creationId xmlns:a16="http://schemas.microsoft.com/office/drawing/2014/main" id="{E3DD484F-064F-4B56-B7EA-B40AA7908E05}"/>
                  </a:ext>
                </a:extLst>
              </p:cNvPr>
              <p:cNvSpPr/>
              <p:nvPr/>
            </p:nvSpPr>
            <p:spPr>
              <a:xfrm>
                <a:off x="8069272" y="3204793"/>
                <a:ext cx="18049" cy="21514"/>
              </a:xfrm>
              <a:custGeom>
                <a:avLst/>
                <a:gdLst>
                  <a:gd name="connsiteX0" fmla="*/ 1575 w 18049"/>
                  <a:gd name="connsiteY0" fmla="*/ 21417 h 21514"/>
                  <a:gd name="connsiteX1" fmla="*/ 18004 w 18049"/>
                  <a:gd name="connsiteY1" fmla="*/ 3166 h 21514"/>
                  <a:gd name="connsiteX2" fmla="*/ 13844 w 18049"/>
                  <a:gd name="connsiteY2" fmla="*/ 45 h 21514"/>
                  <a:gd name="connsiteX3" fmla="*/ 12918 w 18049"/>
                  <a:gd name="connsiteY3" fmla="*/ 0 h 21514"/>
                  <a:gd name="connsiteX4" fmla="*/ 7 w 18049"/>
                  <a:gd name="connsiteY4" fmla="*/ 20267 h 21514"/>
                  <a:gd name="connsiteX5" fmla="*/ 462 w 18049"/>
                  <a:gd name="connsiteY5" fmla="*/ 21298 h 21514"/>
                  <a:gd name="connsiteX6" fmla="*/ 1127 w 18049"/>
                  <a:gd name="connsiteY6" fmla="*/ 21514 h 21514"/>
                  <a:gd name="connsiteX7" fmla="*/ 1575 w 18049"/>
                  <a:gd name="connsiteY7" fmla="*/ 21417 h 21514"/>
                  <a:gd name="connsiteX8" fmla="*/ 13605 w 18049"/>
                  <a:gd name="connsiteY8" fmla="*/ 2285 h 21514"/>
                  <a:gd name="connsiteX9" fmla="*/ 15771 w 18049"/>
                  <a:gd name="connsiteY9" fmla="*/ 3525 h 21514"/>
                  <a:gd name="connsiteX10" fmla="*/ 2553 w 18049"/>
                  <a:gd name="connsiteY10" fmla="*/ 18363 h 21514"/>
                  <a:gd name="connsiteX11" fmla="*/ 12948 w 18049"/>
                  <a:gd name="connsiteY11" fmla="*/ 2255 h 21514"/>
                  <a:gd name="connsiteX12" fmla="*/ 13605 w 18049"/>
                  <a:gd name="connsiteY12" fmla="*/ 2285 h 2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49" h="21514">
                    <a:moveTo>
                      <a:pt x="1575" y="21417"/>
                    </a:moveTo>
                    <a:cubicBezTo>
                      <a:pt x="7370" y="18833"/>
                      <a:pt x="18863" y="8536"/>
                      <a:pt x="18004" y="3166"/>
                    </a:cubicBezTo>
                    <a:cubicBezTo>
                      <a:pt x="17802" y="1912"/>
                      <a:pt x="16914" y="358"/>
                      <a:pt x="13844" y="45"/>
                    </a:cubicBezTo>
                    <a:cubicBezTo>
                      <a:pt x="13531" y="15"/>
                      <a:pt x="13217" y="0"/>
                      <a:pt x="12918" y="0"/>
                    </a:cubicBezTo>
                    <a:cubicBezTo>
                      <a:pt x="2292" y="0"/>
                      <a:pt x="96" y="19416"/>
                      <a:pt x="7" y="20267"/>
                    </a:cubicBezTo>
                    <a:cubicBezTo>
                      <a:pt x="-38" y="20670"/>
                      <a:pt x="141" y="21059"/>
                      <a:pt x="462" y="21298"/>
                    </a:cubicBezTo>
                    <a:cubicBezTo>
                      <a:pt x="657" y="21440"/>
                      <a:pt x="888" y="21514"/>
                      <a:pt x="1127" y="21514"/>
                    </a:cubicBezTo>
                    <a:cubicBezTo>
                      <a:pt x="1276" y="21514"/>
                      <a:pt x="1433" y="21477"/>
                      <a:pt x="1575" y="21417"/>
                    </a:cubicBezTo>
                    <a:close/>
                    <a:moveTo>
                      <a:pt x="13605" y="2285"/>
                    </a:moveTo>
                    <a:cubicBezTo>
                      <a:pt x="15607" y="2487"/>
                      <a:pt x="15734" y="3271"/>
                      <a:pt x="15771" y="3525"/>
                    </a:cubicBezTo>
                    <a:cubicBezTo>
                      <a:pt x="16286" y="6743"/>
                      <a:pt x="8468" y="14831"/>
                      <a:pt x="2553" y="18363"/>
                    </a:cubicBezTo>
                    <a:cubicBezTo>
                      <a:pt x="3397" y="13539"/>
                      <a:pt x="6100" y="2255"/>
                      <a:pt x="12948" y="2255"/>
                    </a:cubicBezTo>
                    <a:cubicBezTo>
                      <a:pt x="13172" y="2248"/>
                      <a:pt x="13389" y="2263"/>
                      <a:pt x="13605" y="2285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5" name="Полилиния: фигура 694">
                <a:extLst>
                  <a:ext uri="{FF2B5EF4-FFF2-40B4-BE49-F238E27FC236}">
                    <a16:creationId xmlns:a16="http://schemas.microsoft.com/office/drawing/2014/main" id="{E4769A93-F48C-4B16-BCD5-BF15163C300C}"/>
                  </a:ext>
                </a:extLst>
              </p:cNvPr>
              <p:cNvSpPr/>
              <p:nvPr/>
            </p:nvSpPr>
            <p:spPr>
              <a:xfrm>
                <a:off x="8007868" y="2113474"/>
                <a:ext cx="210854" cy="58254"/>
              </a:xfrm>
              <a:custGeom>
                <a:avLst/>
                <a:gdLst>
                  <a:gd name="connsiteX0" fmla="*/ 11662 w 210854"/>
                  <a:gd name="connsiteY0" fmla="*/ 918 h 58254"/>
                  <a:gd name="connsiteX1" fmla="*/ 273 w 210854"/>
                  <a:gd name="connsiteY1" fmla="*/ 16212 h 58254"/>
                  <a:gd name="connsiteX2" fmla="*/ 2939 w 210854"/>
                  <a:gd name="connsiteY2" fmla="*/ 19468 h 58254"/>
                  <a:gd name="connsiteX3" fmla="*/ 202728 w 210854"/>
                  <a:gd name="connsiteY3" fmla="*/ 58157 h 58254"/>
                  <a:gd name="connsiteX4" fmla="*/ 206290 w 210854"/>
                  <a:gd name="connsiteY4" fmla="*/ 56881 h 58254"/>
                  <a:gd name="connsiteX5" fmla="*/ 210808 w 210854"/>
                  <a:gd name="connsiteY5" fmla="*/ 40258 h 58254"/>
                  <a:gd name="connsiteX6" fmla="*/ 207918 w 210854"/>
                  <a:gd name="connsiteY6" fmla="*/ 37457 h 58254"/>
                  <a:gd name="connsiteX7" fmla="*/ 15000 w 210854"/>
                  <a:gd name="connsiteY7" fmla="*/ 97 h 58254"/>
                  <a:gd name="connsiteX8" fmla="*/ 11662 w 210854"/>
                  <a:gd name="connsiteY8" fmla="*/ 918 h 5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854" h="58254">
                    <a:moveTo>
                      <a:pt x="11662" y="918"/>
                    </a:moveTo>
                    <a:lnTo>
                      <a:pt x="273" y="16212"/>
                    </a:lnTo>
                    <a:cubicBezTo>
                      <a:pt x="-608" y="17399"/>
                      <a:pt x="736" y="19042"/>
                      <a:pt x="2939" y="19468"/>
                    </a:cubicBezTo>
                    <a:lnTo>
                      <a:pt x="202728" y="58157"/>
                    </a:lnTo>
                    <a:cubicBezTo>
                      <a:pt x="204446" y="58494"/>
                      <a:pt x="206007" y="57933"/>
                      <a:pt x="206290" y="56881"/>
                    </a:cubicBezTo>
                    <a:lnTo>
                      <a:pt x="210808" y="40258"/>
                    </a:lnTo>
                    <a:cubicBezTo>
                      <a:pt x="211122" y="39108"/>
                      <a:pt x="209800" y="37823"/>
                      <a:pt x="207918" y="37457"/>
                    </a:cubicBezTo>
                    <a:lnTo>
                      <a:pt x="15000" y="97"/>
                    </a:lnTo>
                    <a:cubicBezTo>
                      <a:pt x="13581" y="-180"/>
                      <a:pt x="12229" y="149"/>
                      <a:pt x="11662" y="9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6" name="Полилиния: фигура 695">
                <a:extLst>
                  <a:ext uri="{FF2B5EF4-FFF2-40B4-BE49-F238E27FC236}">
                    <a16:creationId xmlns:a16="http://schemas.microsoft.com/office/drawing/2014/main" id="{1921321B-6618-463B-9FF5-E97C17AD0F69}"/>
                  </a:ext>
                </a:extLst>
              </p:cNvPr>
              <p:cNvSpPr/>
              <p:nvPr/>
            </p:nvSpPr>
            <p:spPr>
              <a:xfrm>
                <a:off x="8035161" y="2115948"/>
                <a:ext cx="15028" cy="24962"/>
              </a:xfrm>
              <a:custGeom>
                <a:avLst/>
                <a:gdLst>
                  <a:gd name="connsiteX0" fmla="*/ 6741 w 15028"/>
                  <a:gd name="connsiteY0" fmla="*/ 24909 h 24962"/>
                  <a:gd name="connsiteX1" fmla="*/ 1574 w 15028"/>
                  <a:gd name="connsiteY1" fmla="*/ 23909 h 24962"/>
                  <a:gd name="connsiteX2" fmla="*/ 28 w 15028"/>
                  <a:gd name="connsiteY2" fmla="*/ 22400 h 24962"/>
                  <a:gd name="connsiteX3" fmla="*/ 6092 w 15028"/>
                  <a:gd name="connsiteY3" fmla="*/ 841 h 24962"/>
                  <a:gd name="connsiteX4" fmla="*/ 8287 w 15028"/>
                  <a:gd name="connsiteY4" fmla="*/ 57 h 24962"/>
                  <a:gd name="connsiteX5" fmla="*/ 13455 w 15028"/>
                  <a:gd name="connsiteY5" fmla="*/ 1057 h 24962"/>
                  <a:gd name="connsiteX6" fmla="*/ 15001 w 15028"/>
                  <a:gd name="connsiteY6" fmla="*/ 2566 h 24962"/>
                  <a:gd name="connsiteX7" fmla="*/ 8937 w 15028"/>
                  <a:gd name="connsiteY7" fmla="*/ 24125 h 24962"/>
                  <a:gd name="connsiteX8" fmla="*/ 6741 w 15028"/>
                  <a:gd name="connsiteY8" fmla="*/ 24909 h 2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8" h="24962">
                    <a:moveTo>
                      <a:pt x="6741" y="24909"/>
                    </a:moveTo>
                    <a:lnTo>
                      <a:pt x="1574" y="23909"/>
                    </a:lnTo>
                    <a:cubicBezTo>
                      <a:pt x="543" y="23707"/>
                      <a:pt x="-151" y="23027"/>
                      <a:pt x="28" y="22400"/>
                    </a:cubicBezTo>
                    <a:lnTo>
                      <a:pt x="6092" y="841"/>
                    </a:lnTo>
                    <a:cubicBezTo>
                      <a:pt x="6271" y="206"/>
                      <a:pt x="7257" y="-145"/>
                      <a:pt x="8287" y="57"/>
                    </a:cubicBezTo>
                    <a:lnTo>
                      <a:pt x="13455" y="1057"/>
                    </a:lnTo>
                    <a:cubicBezTo>
                      <a:pt x="14485" y="1259"/>
                      <a:pt x="15180" y="1939"/>
                      <a:pt x="15001" y="2566"/>
                    </a:cubicBezTo>
                    <a:lnTo>
                      <a:pt x="8937" y="24125"/>
                    </a:lnTo>
                    <a:cubicBezTo>
                      <a:pt x="8750" y="24752"/>
                      <a:pt x="7765" y="25103"/>
                      <a:pt x="6741" y="2490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7" name="Полилиния: фигура 696">
                <a:extLst>
                  <a:ext uri="{FF2B5EF4-FFF2-40B4-BE49-F238E27FC236}">
                    <a16:creationId xmlns:a16="http://schemas.microsoft.com/office/drawing/2014/main" id="{9874FD9B-AEC9-46FC-AFCF-81732B5831B1}"/>
                  </a:ext>
                </a:extLst>
              </p:cNvPr>
              <p:cNvSpPr/>
              <p:nvPr/>
            </p:nvSpPr>
            <p:spPr>
              <a:xfrm>
                <a:off x="8165628" y="2141525"/>
                <a:ext cx="15028" cy="24962"/>
              </a:xfrm>
              <a:custGeom>
                <a:avLst/>
                <a:gdLst>
                  <a:gd name="connsiteX0" fmla="*/ 6741 w 15028"/>
                  <a:gd name="connsiteY0" fmla="*/ 24909 h 24962"/>
                  <a:gd name="connsiteX1" fmla="*/ 1574 w 15028"/>
                  <a:gd name="connsiteY1" fmla="*/ 23908 h 24962"/>
                  <a:gd name="connsiteX2" fmla="*/ 28 w 15028"/>
                  <a:gd name="connsiteY2" fmla="*/ 22399 h 24962"/>
                  <a:gd name="connsiteX3" fmla="*/ 6092 w 15028"/>
                  <a:gd name="connsiteY3" fmla="*/ 840 h 24962"/>
                  <a:gd name="connsiteX4" fmla="*/ 8287 w 15028"/>
                  <a:gd name="connsiteY4" fmla="*/ 56 h 24962"/>
                  <a:gd name="connsiteX5" fmla="*/ 13455 w 15028"/>
                  <a:gd name="connsiteY5" fmla="*/ 1057 h 24962"/>
                  <a:gd name="connsiteX6" fmla="*/ 15001 w 15028"/>
                  <a:gd name="connsiteY6" fmla="*/ 2565 h 24962"/>
                  <a:gd name="connsiteX7" fmla="*/ 8937 w 15028"/>
                  <a:gd name="connsiteY7" fmla="*/ 24124 h 24962"/>
                  <a:gd name="connsiteX8" fmla="*/ 6741 w 15028"/>
                  <a:gd name="connsiteY8" fmla="*/ 24909 h 2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28" h="24962">
                    <a:moveTo>
                      <a:pt x="6741" y="24909"/>
                    </a:moveTo>
                    <a:lnTo>
                      <a:pt x="1574" y="23908"/>
                    </a:lnTo>
                    <a:cubicBezTo>
                      <a:pt x="543" y="23706"/>
                      <a:pt x="-151" y="23027"/>
                      <a:pt x="28" y="22399"/>
                    </a:cubicBezTo>
                    <a:lnTo>
                      <a:pt x="6092" y="840"/>
                    </a:lnTo>
                    <a:cubicBezTo>
                      <a:pt x="6271" y="213"/>
                      <a:pt x="7257" y="-145"/>
                      <a:pt x="8287" y="56"/>
                    </a:cubicBezTo>
                    <a:lnTo>
                      <a:pt x="13455" y="1057"/>
                    </a:lnTo>
                    <a:cubicBezTo>
                      <a:pt x="14486" y="1259"/>
                      <a:pt x="15180" y="1938"/>
                      <a:pt x="15001" y="2565"/>
                    </a:cubicBezTo>
                    <a:lnTo>
                      <a:pt x="8937" y="24124"/>
                    </a:lnTo>
                    <a:cubicBezTo>
                      <a:pt x="8758" y="24752"/>
                      <a:pt x="7772" y="25103"/>
                      <a:pt x="6741" y="24909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8" name="Полилиния: фигура 697">
                <a:extLst>
                  <a:ext uri="{FF2B5EF4-FFF2-40B4-BE49-F238E27FC236}">
                    <a16:creationId xmlns:a16="http://schemas.microsoft.com/office/drawing/2014/main" id="{3FED056E-EE52-4685-A445-9CF5891BF16F}"/>
                  </a:ext>
                </a:extLst>
              </p:cNvPr>
              <p:cNvSpPr/>
              <p:nvPr/>
            </p:nvSpPr>
            <p:spPr>
              <a:xfrm>
                <a:off x="8013182" y="2135936"/>
                <a:ext cx="197633" cy="1027097"/>
              </a:xfrm>
              <a:custGeom>
                <a:avLst/>
                <a:gdLst>
                  <a:gd name="connsiteX0" fmla="*/ 194995 w 197633"/>
                  <a:gd name="connsiteY0" fmla="*/ 27018 h 1027097"/>
                  <a:gd name="connsiteX1" fmla="*/ 180291 w 197633"/>
                  <a:gd name="connsiteY1" fmla="*/ 544667 h 1027097"/>
                  <a:gd name="connsiteX2" fmla="*/ 68501 w 197633"/>
                  <a:gd name="connsiteY2" fmla="*/ 1027098 h 1027097"/>
                  <a:gd name="connsiteX3" fmla="*/ 0 w 197633"/>
                  <a:gd name="connsiteY3" fmla="*/ 1018256 h 1027097"/>
                  <a:gd name="connsiteX4" fmla="*/ 61705 w 197633"/>
                  <a:gd name="connsiteY4" fmla="*/ 533353 h 1027097"/>
                  <a:gd name="connsiteX5" fmla="*/ 55484 w 197633"/>
                  <a:gd name="connsiteY5" fmla="*/ 0 h 1027097"/>
                  <a:gd name="connsiteX6" fmla="*/ 194995 w 197633"/>
                  <a:gd name="connsiteY6" fmla="*/ 27018 h 1027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633" h="1027097">
                    <a:moveTo>
                      <a:pt x="194995" y="27018"/>
                    </a:moveTo>
                    <a:cubicBezTo>
                      <a:pt x="194995" y="27018"/>
                      <a:pt x="206853" y="403036"/>
                      <a:pt x="180291" y="544667"/>
                    </a:cubicBezTo>
                    <a:cubicBezTo>
                      <a:pt x="152661" y="691981"/>
                      <a:pt x="68501" y="1027098"/>
                      <a:pt x="68501" y="1027098"/>
                    </a:cubicBezTo>
                    <a:lnTo>
                      <a:pt x="0" y="1018256"/>
                    </a:lnTo>
                    <a:cubicBezTo>
                      <a:pt x="0" y="1018256"/>
                      <a:pt x="43320" y="679726"/>
                      <a:pt x="61705" y="533353"/>
                    </a:cubicBezTo>
                    <a:cubicBezTo>
                      <a:pt x="81756" y="373777"/>
                      <a:pt x="55484" y="0"/>
                      <a:pt x="55484" y="0"/>
                    </a:cubicBezTo>
                    <a:lnTo>
                      <a:pt x="194995" y="2701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9" name="Полилиния: фигура 698">
                <a:extLst>
                  <a:ext uri="{FF2B5EF4-FFF2-40B4-BE49-F238E27FC236}">
                    <a16:creationId xmlns:a16="http://schemas.microsoft.com/office/drawing/2014/main" id="{71CDC74B-622B-462C-AABC-22A3DCE15E44}"/>
                  </a:ext>
                </a:extLst>
              </p:cNvPr>
              <p:cNvSpPr/>
              <p:nvPr/>
            </p:nvSpPr>
            <p:spPr>
              <a:xfrm>
                <a:off x="7998613" y="3131140"/>
                <a:ext cx="107421" cy="35799"/>
              </a:xfrm>
              <a:custGeom>
                <a:avLst/>
                <a:gdLst>
                  <a:gd name="connsiteX0" fmla="*/ 97632 w 107421"/>
                  <a:gd name="connsiteY0" fmla="*/ 35800 h 35799"/>
                  <a:gd name="connsiteX1" fmla="*/ 0 w 107421"/>
                  <a:gd name="connsiteY1" fmla="*/ 23202 h 35799"/>
                  <a:gd name="connsiteX2" fmla="*/ 1210 w 107421"/>
                  <a:gd name="connsiteY2" fmla="*/ 0 h 35799"/>
                  <a:gd name="connsiteX3" fmla="*/ 107422 w 107421"/>
                  <a:gd name="connsiteY3" fmla="*/ 4630 h 35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421" h="35799">
                    <a:moveTo>
                      <a:pt x="97632" y="35800"/>
                    </a:moveTo>
                    <a:lnTo>
                      <a:pt x="0" y="23202"/>
                    </a:lnTo>
                    <a:lnTo>
                      <a:pt x="1210" y="0"/>
                    </a:lnTo>
                    <a:lnTo>
                      <a:pt x="107422" y="4630"/>
                    </a:ln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00" name="Полилиния: фигура 699">
                <a:extLst>
                  <a:ext uri="{FF2B5EF4-FFF2-40B4-BE49-F238E27FC236}">
                    <a16:creationId xmlns:a16="http://schemas.microsoft.com/office/drawing/2014/main" id="{34EBB734-F6DB-4D5B-8875-64B751145051}"/>
                  </a:ext>
                </a:extLst>
              </p:cNvPr>
              <p:cNvSpPr/>
              <p:nvPr/>
            </p:nvSpPr>
            <p:spPr>
              <a:xfrm>
                <a:off x="8249891" y="1895105"/>
                <a:ext cx="351553" cy="149535"/>
              </a:xfrm>
              <a:custGeom>
                <a:avLst/>
                <a:gdLst>
                  <a:gd name="connsiteX0" fmla="*/ 36390 w 351553"/>
                  <a:gd name="connsiteY0" fmla="*/ 0 h 149535"/>
                  <a:gd name="connsiteX1" fmla="*/ 71794 w 351553"/>
                  <a:gd name="connsiteY1" fmla="*/ 26555 h 149535"/>
                  <a:gd name="connsiteX2" fmla="*/ 108348 w 351553"/>
                  <a:gd name="connsiteY2" fmla="*/ 52326 h 149535"/>
                  <a:gd name="connsiteX3" fmla="*/ 145776 w 351553"/>
                  <a:gd name="connsiteY3" fmla="*/ 76431 h 149535"/>
                  <a:gd name="connsiteX4" fmla="*/ 164796 w 351553"/>
                  <a:gd name="connsiteY4" fmla="*/ 87737 h 149535"/>
                  <a:gd name="connsiteX5" fmla="*/ 174384 w 351553"/>
                  <a:gd name="connsiteY5" fmla="*/ 93136 h 149535"/>
                  <a:gd name="connsiteX6" fmla="*/ 179201 w 351553"/>
                  <a:gd name="connsiteY6" fmla="*/ 95795 h 149535"/>
                  <a:gd name="connsiteX7" fmla="*/ 181546 w 351553"/>
                  <a:gd name="connsiteY7" fmla="*/ 97094 h 149535"/>
                  <a:gd name="connsiteX8" fmla="*/ 182053 w 351553"/>
                  <a:gd name="connsiteY8" fmla="*/ 97400 h 149535"/>
                  <a:gd name="connsiteX9" fmla="*/ 194158 w 351553"/>
                  <a:gd name="connsiteY9" fmla="*/ 99267 h 149535"/>
                  <a:gd name="connsiteX10" fmla="*/ 212820 w 351553"/>
                  <a:gd name="connsiteY10" fmla="*/ 97258 h 149535"/>
                  <a:gd name="connsiteX11" fmla="*/ 253832 w 351553"/>
                  <a:gd name="connsiteY11" fmla="*/ 86020 h 149535"/>
                  <a:gd name="connsiteX12" fmla="*/ 295479 w 351553"/>
                  <a:gd name="connsiteY12" fmla="*/ 70158 h 149535"/>
                  <a:gd name="connsiteX13" fmla="*/ 336753 w 351553"/>
                  <a:gd name="connsiteY13" fmla="*/ 52132 h 149535"/>
                  <a:gd name="connsiteX14" fmla="*/ 351554 w 351553"/>
                  <a:gd name="connsiteY14" fmla="*/ 76409 h 149535"/>
                  <a:gd name="connsiteX15" fmla="*/ 270209 w 351553"/>
                  <a:gd name="connsiteY15" fmla="*/ 125740 h 149535"/>
                  <a:gd name="connsiteX16" fmla="*/ 223962 w 351553"/>
                  <a:gd name="connsiteY16" fmla="*/ 143819 h 149535"/>
                  <a:gd name="connsiteX17" fmla="*/ 197183 w 351553"/>
                  <a:gd name="connsiteY17" fmla="*/ 149061 h 149535"/>
                  <a:gd name="connsiteX18" fmla="*/ 163855 w 351553"/>
                  <a:gd name="connsiteY18" fmla="*/ 145701 h 149535"/>
                  <a:gd name="connsiteX19" fmla="*/ 159060 w 351553"/>
                  <a:gd name="connsiteY19" fmla="*/ 143774 h 149535"/>
                  <a:gd name="connsiteX20" fmla="*/ 156260 w 351553"/>
                  <a:gd name="connsiteY20" fmla="*/ 142490 h 149535"/>
                  <a:gd name="connsiteX21" fmla="*/ 150786 w 351553"/>
                  <a:gd name="connsiteY21" fmla="*/ 139966 h 149535"/>
                  <a:gd name="connsiteX22" fmla="*/ 139899 w 351553"/>
                  <a:gd name="connsiteY22" fmla="*/ 134821 h 149535"/>
                  <a:gd name="connsiteX23" fmla="*/ 118594 w 351553"/>
                  <a:gd name="connsiteY23" fmla="*/ 123843 h 149535"/>
                  <a:gd name="connsiteX24" fmla="*/ 77469 w 351553"/>
                  <a:gd name="connsiteY24" fmla="*/ 99805 h 149535"/>
                  <a:gd name="connsiteX25" fmla="*/ 0 w 351553"/>
                  <a:gd name="connsiteY25" fmla="*/ 44388 h 149535"/>
                  <a:gd name="connsiteX26" fmla="*/ 36390 w 351553"/>
                  <a:gd name="connsiteY26" fmla="*/ 0 h 14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1553" h="149535">
                    <a:moveTo>
                      <a:pt x="36390" y="0"/>
                    </a:moveTo>
                    <a:cubicBezTo>
                      <a:pt x="47614" y="8603"/>
                      <a:pt x="59749" y="17967"/>
                      <a:pt x="71794" y="26555"/>
                    </a:cubicBezTo>
                    <a:cubicBezTo>
                      <a:pt x="83854" y="35344"/>
                      <a:pt x="95981" y="44037"/>
                      <a:pt x="108348" y="52326"/>
                    </a:cubicBezTo>
                    <a:cubicBezTo>
                      <a:pt x="120722" y="60607"/>
                      <a:pt x="133178" y="68695"/>
                      <a:pt x="145776" y="76431"/>
                    </a:cubicBezTo>
                    <a:cubicBezTo>
                      <a:pt x="152063" y="80344"/>
                      <a:pt x="158448" y="84003"/>
                      <a:pt x="164796" y="87737"/>
                    </a:cubicBezTo>
                    <a:cubicBezTo>
                      <a:pt x="167954" y="89656"/>
                      <a:pt x="171181" y="91344"/>
                      <a:pt x="174384" y="93136"/>
                    </a:cubicBezTo>
                    <a:lnTo>
                      <a:pt x="179201" y="95795"/>
                    </a:lnTo>
                    <a:lnTo>
                      <a:pt x="181546" y="97094"/>
                    </a:lnTo>
                    <a:cubicBezTo>
                      <a:pt x="181732" y="97161"/>
                      <a:pt x="181799" y="97303"/>
                      <a:pt x="182053" y="97400"/>
                    </a:cubicBezTo>
                    <a:cubicBezTo>
                      <a:pt x="183748" y="98401"/>
                      <a:pt x="188565" y="99312"/>
                      <a:pt x="194158" y="99267"/>
                    </a:cubicBezTo>
                    <a:cubicBezTo>
                      <a:pt x="199796" y="99252"/>
                      <a:pt x="206234" y="98505"/>
                      <a:pt x="212820" y="97258"/>
                    </a:cubicBezTo>
                    <a:cubicBezTo>
                      <a:pt x="226068" y="94787"/>
                      <a:pt x="239995" y="90732"/>
                      <a:pt x="253832" y="86020"/>
                    </a:cubicBezTo>
                    <a:cubicBezTo>
                      <a:pt x="267752" y="81405"/>
                      <a:pt x="281679" y="76013"/>
                      <a:pt x="295479" y="70158"/>
                    </a:cubicBezTo>
                    <a:cubicBezTo>
                      <a:pt x="309339" y="64550"/>
                      <a:pt x="323281" y="58240"/>
                      <a:pt x="336753" y="52132"/>
                    </a:cubicBezTo>
                    <a:lnTo>
                      <a:pt x="351554" y="76409"/>
                    </a:lnTo>
                    <a:cubicBezTo>
                      <a:pt x="325880" y="95362"/>
                      <a:pt x="299183" y="111477"/>
                      <a:pt x="270209" y="125740"/>
                    </a:cubicBezTo>
                    <a:cubicBezTo>
                      <a:pt x="255654" y="132685"/>
                      <a:pt x="240592" y="139077"/>
                      <a:pt x="223962" y="143819"/>
                    </a:cubicBezTo>
                    <a:cubicBezTo>
                      <a:pt x="215628" y="146156"/>
                      <a:pt x="206883" y="148105"/>
                      <a:pt x="197183" y="149061"/>
                    </a:cubicBezTo>
                    <a:cubicBezTo>
                      <a:pt x="187505" y="149913"/>
                      <a:pt x="176632" y="150047"/>
                      <a:pt x="163855" y="145701"/>
                    </a:cubicBezTo>
                    <a:cubicBezTo>
                      <a:pt x="162287" y="145186"/>
                      <a:pt x="160644" y="144439"/>
                      <a:pt x="159060" y="143774"/>
                    </a:cubicBezTo>
                    <a:lnTo>
                      <a:pt x="156260" y="142490"/>
                    </a:lnTo>
                    <a:lnTo>
                      <a:pt x="150786" y="139966"/>
                    </a:lnTo>
                    <a:cubicBezTo>
                      <a:pt x="147150" y="138263"/>
                      <a:pt x="143453" y="136635"/>
                      <a:pt x="139899" y="134821"/>
                    </a:cubicBezTo>
                    <a:cubicBezTo>
                      <a:pt x="132692" y="131326"/>
                      <a:pt x="125576" y="127667"/>
                      <a:pt x="118594" y="123843"/>
                    </a:cubicBezTo>
                    <a:cubicBezTo>
                      <a:pt x="104532" y="116316"/>
                      <a:pt x="90806" y="108333"/>
                      <a:pt x="77469" y="99805"/>
                    </a:cubicBezTo>
                    <a:cubicBezTo>
                      <a:pt x="50504" y="82876"/>
                      <a:pt x="25106" y="65118"/>
                      <a:pt x="0" y="44388"/>
                    </a:cubicBezTo>
                    <a:lnTo>
                      <a:pt x="36390" y="0"/>
                    </a:lnTo>
                    <a:close/>
                  </a:path>
                </a:pathLst>
              </a:custGeom>
              <a:solidFill>
                <a:srgbClr val="B55B52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701" name="Рисунок 506">
                <a:extLst>
                  <a:ext uri="{FF2B5EF4-FFF2-40B4-BE49-F238E27FC236}">
                    <a16:creationId xmlns:a16="http://schemas.microsoft.com/office/drawing/2014/main" id="{EE11066A-41F5-4008-8312-356D7C983DE9}"/>
                  </a:ext>
                </a:extLst>
              </p:cNvPr>
              <p:cNvGrpSpPr/>
              <p:nvPr/>
            </p:nvGrpSpPr>
            <p:grpSpPr>
              <a:xfrm>
                <a:off x="8581357" y="1912833"/>
                <a:ext cx="62235" cy="60514"/>
                <a:chOff x="8581357" y="1912833"/>
                <a:chExt cx="62235" cy="60514"/>
              </a:xfrm>
              <a:solidFill>
                <a:srgbClr val="B55B52"/>
              </a:solidFill>
            </p:grpSpPr>
            <p:sp>
              <p:nvSpPr>
                <p:cNvPr id="702" name="Полилиния: фигура 701">
                  <a:extLst>
                    <a:ext uri="{FF2B5EF4-FFF2-40B4-BE49-F238E27FC236}">
                      <a16:creationId xmlns:a16="http://schemas.microsoft.com/office/drawing/2014/main" id="{87EFA6FD-27EE-403E-A8F3-C9DE0B99EF95}"/>
                    </a:ext>
                  </a:extLst>
                </p:cNvPr>
                <p:cNvSpPr/>
                <p:nvPr/>
              </p:nvSpPr>
              <p:spPr>
                <a:xfrm>
                  <a:off x="8581357" y="1922041"/>
                  <a:ext cx="46501" cy="51307"/>
                </a:xfrm>
                <a:custGeom>
                  <a:avLst/>
                  <a:gdLst>
                    <a:gd name="connsiteX0" fmla="*/ 0 w 46501"/>
                    <a:gd name="connsiteY0" fmla="*/ 33888 h 51307"/>
                    <a:gd name="connsiteX1" fmla="*/ 20730 w 46501"/>
                    <a:gd name="connsiteY1" fmla="*/ 0 h 51307"/>
                    <a:gd name="connsiteX2" fmla="*/ 46501 w 46501"/>
                    <a:gd name="connsiteY2" fmla="*/ 24180 h 51307"/>
                    <a:gd name="connsiteX3" fmla="*/ 6452 w 46501"/>
                    <a:gd name="connsiteY3" fmla="*/ 49219 h 51307"/>
                    <a:gd name="connsiteX4" fmla="*/ 0 w 46501"/>
                    <a:gd name="connsiteY4" fmla="*/ 33888 h 5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501" h="51307">
                      <a:moveTo>
                        <a:pt x="0" y="33888"/>
                      </a:moveTo>
                      <a:lnTo>
                        <a:pt x="20730" y="0"/>
                      </a:lnTo>
                      <a:lnTo>
                        <a:pt x="46501" y="24180"/>
                      </a:lnTo>
                      <a:cubicBezTo>
                        <a:pt x="46501" y="24180"/>
                        <a:pt x="31887" y="60219"/>
                        <a:pt x="6452" y="49219"/>
                      </a:cubicBezTo>
                      <a:lnTo>
                        <a:pt x="0" y="33888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703" name="Полилиния: фигура 702">
                  <a:extLst>
                    <a:ext uri="{FF2B5EF4-FFF2-40B4-BE49-F238E27FC236}">
                      <a16:creationId xmlns:a16="http://schemas.microsoft.com/office/drawing/2014/main" id="{9E00FBA1-153A-4EAF-8072-87003448BE30}"/>
                    </a:ext>
                  </a:extLst>
                </p:cNvPr>
                <p:cNvSpPr/>
                <p:nvPr/>
              </p:nvSpPr>
              <p:spPr>
                <a:xfrm>
                  <a:off x="8602087" y="1912833"/>
                  <a:ext cx="41505" cy="33395"/>
                </a:xfrm>
                <a:custGeom>
                  <a:avLst/>
                  <a:gdLst>
                    <a:gd name="connsiteX0" fmla="*/ 15951 w 41505"/>
                    <a:gd name="connsiteY0" fmla="*/ 0 h 33395"/>
                    <a:gd name="connsiteX1" fmla="*/ 41505 w 41505"/>
                    <a:gd name="connsiteY1" fmla="*/ 14540 h 33395"/>
                    <a:gd name="connsiteX2" fmla="*/ 25763 w 41505"/>
                    <a:gd name="connsiteY2" fmla="*/ 33395 h 33395"/>
                    <a:gd name="connsiteX3" fmla="*/ 0 w 41505"/>
                    <a:gd name="connsiteY3" fmla="*/ 9215 h 33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05" h="33395">
                      <a:moveTo>
                        <a:pt x="15951" y="0"/>
                      </a:moveTo>
                      <a:lnTo>
                        <a:pt x="41505" y="14540"/>
                      </a:lnTo>
                      <a:lnTo>
                        <a:pt x="25763" y="33395"/>
                      </a:lnTo>
                      <a:lnTo>
                        <a:pt x="0" y="9215"/>
                      </a:lnTo>
                      <a:close/>
                    </a:path>
                  </a:pathLst>
                </a:custGeom>
                <a:solidFill>
                  <a:srgbClr val="B55B52"/>
                </a:solidFill>
                <a:ln w="746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704" name="Полилиния: фигура 703">
                <a:extLst>
                  <a:ext uri="{FF2B5EF4-FFF2-40B4-BE49-F238E27FC236}">
                    <a16:creationId xmlns:a16="http://schemas.microsoft.com/office/drawing/2014/main" id="{A9CD79BA-86D8-4CE9-A292-28F49D2CE6CC}"/>
                  </a:ext>
                </a:extLst>
              </p:cNvPr>
              <p:cNvSpPr/>
              <p:nvPr/>
            </p:nvSpPr>
            <p:spPr>
              <a:xfrm>
                <a:off x="8233840" y="1881129"/>
                <a:ext cx="114093" cy="132964"/>
              </a:xfrm>
              <a:custGeom>
                <a:avLst/>
                <a:gdLst>
                  <a:gd name="connsiteX0" fmla="*/ 12302 w 114093"/>
                  <a:gd name="connsiteY0" fmla="*/ 153 h 132964"/>
                  <a:gd name="connsiteX1" fmla="*/ 114093 w 114093"/>
                  <a:gd name="connsiteY1" fmla="*/ 40725 h 132964"/>
                  <a:gd name="connsiteX2" fmla="*/ 90847 w 114093"/>
                  <a:gd name="connsiteY2" fmla="*/ 132965 h 132964"/>
                  <a:gd name="connsiteX3" fmla="*/ 1945 w 114093"/>
                  <a:gd name="connsiteY3" fmla="*/ 58752 h 132964"/>
                  <a:gd name="connsiteX4" fmla="*/ 12302 w 114093"/>
                  <a:gd name="connsiteY4" fmla="*/ 153 h 13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93" h="132964">
                    <a:moveTo>
                      <a:pt x="12302" y="153"/>
                    </a:moveTo>
                    <a:cubicBezTo>
                      <a:pt x="50178" y="-2184"/>
                      <a:pt x="93983" y="22728"/>
                      <a:pt x="114093" y="40725"/>
                    </a:cubicBezTo>
                    <a:lnTo>
                      <a:pt x="90847" y="132965"/>
                    </a:lnTo>
                    <a:cubicBezTo>
                      <a:pt x="90847" y="132965"/>
                      <a:pt x="5059" y="85015"/>
                      <a:pt x="1945" y="58752"/>
                    </a:cubicBezTo>
                    <a:cubicBezTo>
                      <a:pt x="-1304" y="31405"/>
                      <a:pt x="-2021" y="1042"/>
                      <a:pt x="12302" y="153"/>
                    </a:cubicBezTo>
                    <a:close/>
                  </a:path>
                </a:pathLst>
              </a:custGeom>
              <a:solidFill>
                <a:srgbClr val="407BFF"/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05" name="Полилиния: фигура 704">
                <a:extLst>
                  <a:ext uri="{FF2B5EF4-FFF2-40B4-BE49-F238E27FC236}">
                    <a16:creationId xmlns:a16="http://schemas.microsoft.com/office/drawing/2014/main" id="{7E94C353-223D-49FE-BA43-6CC186D4ACD7}"/>
                  </a:ext>
                </a:extLst>
              </p:cNvPr>
              <p:cNvSpPr/>
              <p:nvPr/>
            </p:nvSpPr>
            <p:spPr>
              <a:xfrm>
                <a:off x="8233840" y="1881129"/>
                <a:ext cx="114093" cy="132964"/>
              </a:xfrm>
              <a:custGeom>
                <a:avLst/>
                <a:gdLst>
                  <a:gd name="connsiteX0" fmla="*/ 12302 w 114093"/>
                  <a:gd name="connsiteY0" fmla="*/ 153 h 132964"/>
                  <a:gd name="connsiteX1" fmla="*/ 114093 w 114093"/>
                  <a:gd name="connsiteY1" fmla="*/ 40725 h 132964"/>
                  <a:gd name="connsiteX2" fmla="*/ 90847 w 114093"/>
                  <a:gd name="connsiteY2" fmla="*/ 132965 h 132964"/>
                  <a:gd name="connsiteX3" fmla="*/ 1945 w 114093"/>
                  <a:gd name="connsiteY3" fmla="*/ 58752 h 132964"/>
                  <a:gd name="connsiteX4" fmla="*/ 12302 w 114093"/>
                  <a:gd name="connsiteY4" fmla="*/ 153 h 13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93" h="132964">
                    <a:moveTo>
                      <a:pt x="12302" y="153"/>
                    </a:moveTo>
                    <a:cubicBezTo>
                      <a:pt x="50178" y="-2184"/>
                      <a:pt x="93983" y="22728"/>
                      <a:pt x="114093" y="40725"/>
                    </a:cubicBezTo>
                    <a:lnTo>
                      <a:pt x="90847" y="132965"/>
                    </a:lnTo>
                    <a:cubicBezTo>
                      <a:pt x="90847" y="132965"/>
                      <a:pt x="5059" y="85015"/>
                      <a:pt x="1945" y="58752"/>
                    </a:cubicBezTo>
                    <a:cubicBezTo>
                      <a:pt x="-1304" y="31405"/>
                      <a:pt x="-2021" y="1042"/>
                      <a:pt x="12302" y="153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74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8" name="Рисунок 4">
            <a:extLst>
              <a:ext uri="{FF2B5EF4-FFF2-40B4-BE49-F238E27FC236}">
                <a16:creationId xmlns:a16="http://schemas.microsoft.com/office/drawing/2014/main" id="{24EB292C-20BD-483C-86B3-8390C49591BB}"/>
              </a:ext>
            </a:extLst>
          </p:cNvPr>
          <p:cNvGrpSpPr/>
          <p:nvPr/>
        </p:nvGrpSpPr>
        <p:grpSpPr>
          <a:xfrm>
            <a:off x="-259440" y="723887"/>
            <a:ext cx="2868083" cy="2911967"/>
            <a:chOff x="2624933" y="630805"/>
            <a:chExt cx="3823387" cy="3881888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B08B0A5-6861-4DDC-A5D3-C08AF7E26767}"/>
                </a:ext>
              </a:extLst>
            </p:cNvPr>
            <p:cNvSpPr/>
            <p:nvPr/>
          </p:nvSpPr>
          <p:spPr>
            <a:xfrm>
              <a:off x="2685190" y="737272"/>
              <a:ext cx="3763130" cy="3775421"/>
            </a:xfrm>
            <a:custGeom>
              <a:avLst/>
              <a:gdLst>
                <a:gd name="connsiteX0" fmla="*/ 3605353 w 3763130"/>
                <a:gd name="connsiteY0" fmla="*/ 2559785 h 3775421"/>
                <a:gd name="connsiteX1" fmla="*/ 1429386 w 3763130"/>
                <a:gd name="connsiteY1" fmla="*/ 3768315 h 3775421"/>
                <a:gd name="connsiteX2" fmla="*/ 442757 w 3763130"/>
                <a:gd name="connsiteY2" fmla="*/ 3394819 h 3775421"/>
                <a:gd name="connsiteX3" fmla="*/ 515043 w 3763130"/>
                <a:gd name="connsiteY3" fmla="*/ 740870 h 3775421"/>
                <a:gd name="connsiteX4" fmla="*/ 2012998 w 3763130"/>
                <a:gd name="connsiteY4" fmla="*/ 87 h 3775421"/>
                <a:gd name="connsiteX5" fmla="*/ 3143113 w 3763130"/>
                <a:gd name="connsiteY5" fmla="*/ 408169 h 3775421"/>
                <a:gd name="connsiteX6" fmla="*/ 3497170 w 3763130"/>
                <a:gd name="connsiteY6" fmla="*/ 809889 h 3775421"/>
                <a:gd name="connsiteX7" fmla="*/ 3605353 w 3763130"/>
                <a:gd name="connsiteY7" fmla="*/ 2559785 h 37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3130" h="3775421">
                  <a:moveTo>
                    <a:pt x="3605353" y="2559785"/>
                  </a:moveTo>
                  <a:cubicBezTo>
                    <a:pt x="3224133" y="3450842"/>
                    <a:pt x="2217836" y="3833572"/>
                    <a:pt x="1429386" y="3768315"/>
                  </a:cubicBezTo>
                  <a:cubicBezTo>
                    <a:pt x="1214107" y="3750497"/>
                    <a:pt x="780961" y="3714648"/>
                    <a:pt x="442757" y="3394819"/>
                  </a:cubicBezTo>
                  <a:cubicBezTo>
                    <a:pt x="-206739" y="2780609"/>
                    <a:pt x="-106712" y="1496741"/>
                    <a:pt x="515043" y="740870"/>
                  </a:cubicBezTo>
                  <a:cubicBezTo>
                    <a:pt x="595113" y="643529"/>
                    <a:pt x="1149339" y="-8642"/>
                    <a:pt x="2012998" y="87"/>
                  </a:cubicBezTo>
                  <a:cubicBezTo>
                    <a:pt x="2645323" y="6478"/>
                    <a:pt x="3089145" y="363670"/>
                    <a:pt x="3143113" y="408169"/>
                  </a:cubicBezTo>
                  <a:cubicBezTo>
                    <a:pt x="3211287" y="464383"/>
                    <a:pt x="3361655" y="597967"/>
                    <a:pt x="3497170" y="809889"/>
                  </a:cubicBezTo>
                  <a:cubicBezTo>
                    <a:pt x="3815587" y="1307832"/>
                    <a:pt x="3843577" y="2002963"/>
                    <a:pt x="3605353" y="2559785"/>
                  </a:cubicBezTo>
                  <a:close/>
                </a:path>
              </a:pathLst>
            </a:custGeom>
            <a:solidFill>
              <a:srgbClr val="DAE3FE"/>
            </a:solidFill>
            <a:ln w="13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grpSp>
          <p:nvGrpSpPr>
            <p:cNvPr id="10" name="Рисунок 4">
              <a:extLst>
                <a:ext uri="{FF2B5EF4-FFF2-40B4-BE49-F238E27FC236}">
                  <a16:creationId xmlns:a16="http://schemas.microsoft.com/office/drawing/2014/main" id="{B636F34D-E606-45A5-A194-AD85B70BA0B8}"/>
                </a:ext>
              </a:extLst>
            </p:cNvPr>
            <p:cNvGrpSpPr/>
            <p:nvPr/>
          </p:nvGrpSpPr>
          <p:grpSpPr>
            <a:xfrm>
              <a:off x="2624933" y="749272"/>
              <a:ext cx="1408114" cy="968560"/>
              <a:chOff x="2624933" y="749272"/>
              <a:chExt cx="1408114" cy="968560"/>
            </a:xfrm>
          </p:grpSpPr>
          <p:grpSp>
            <p:nvGrpSpPr>
              <p:cNvPr id="11" name="Рисунок 4">
                <a:extLst>
                  <a:ext uri="{FF2B5EF4-FFF2-40B4-BE49-F238E27FC236}">
                    <a16:creationId xmlns:a16="http://schemas.microsoft.com/office/drawing/2014/main" id="{A7523FBB-B759-4F3D-96F1-4C8F76A61783}"/>
                  </a:ext>
                </a:extLst>
              </p:cNvPr>
              <p:cNvGrpSpPr/>
              <p:nvPr/>
            </p:nvGrpSpPr>
            <p:grpSpPr>
              <a:xfrm>
                <a:off x="3079945" y="749272"/>
                <a:ext cx="953102" cy="953387"/>
                <a:chOff x="3079945" y="749272"/>
                <a:chExt cx="953102" cy="953387"/>
              </a:xfrm>
            </p:grpSpPr>
            <p:grpSp>
              <p:nvGrpSpPr>
                <p:cNvPr id="12" name="Рисунок 4">
                  <a:extLst>
                    <a:ext uri="{FF2B5EF4-FFF2-40B4-BE49-F238E27FC236}">
                      <a16:creationId xmlns:a16="http://schemas.microsoft.com/office/drawing/2014/main" id="{E6786E80-D91A-4949-8DCB-5E7884385EF6}"/>
                    </a:ext>
                  </a:extLst>
                </p:cNvPr>
                <p:cNvGrpSpPr/>
                <p:nvPr/>
              </p:nvGrpSpPr>
              <p:grpSpPr>
                <a:xfrm>
                  <a:off x="3079945" y="749272"/>
                  <a:ext cx="817191" cy="453631"/>
                  <a:chOff x="3079945" y="749272"/>
                  <a:chExt cx="817191" cy="453631"/>
                </a:xfrm>
                <a:solidFill>
                  <a:srgbClr val="91B3FA"/>
                </a:solidFill>
              </p:grpSpPr>
              <p:sp>
                <p:nvSpPr>
                  <p:cNvPr id="13" name="Полилиния: фигура 12">
                    <a:extLst>
                      <a:ext uri="{FF2B5EF4-FFF2-40B4-BE49-F238E27FC236}">
                        <a16:creationId xmlns:a16="http://schemas.microsoft.com/office/drawing/2014/main" id="{32C56BAF-057A-49AE-B0DA-32B3BA292821}"/>
                      </a:ext>
                    </a:extLst>
                  </p:cNvPr>
                  <p:cNvSpPr/>
                  <p:nvPr/>
                </p:nvSpPr>
                <p:spPr>
                  <a:xfrm>
                    <a:off x="3079945" y="749272"/>
                    <a:ext cx="752871" cy="453631"/>
                  </a:xfrm>
                  <a:custGeom>
                    <a:avLst/>
                    <a:gdLst>
                      <a:gd name="connsiteX0" fmla="*/ 9795 w 752871"/>
                      <a:gd name="connsiteY0" fmla="*/ 453436 h 453631"/>
                      <a:gd name="connsiteX1" fmla="*/ 35 w 752871"/>
                      <a:gd name="connsiteY1" fmla="*/ 440788 h 453631"/>
                      <a:gd name="connsiteX2" fmla="*/ 4839 w 752871"/>
                      <a:gd name="connsiteY2" fmla="*/ 400335 h 453631"/>
                      <a:gd name="connsiteX3" fmla="*/ 18542 w 752871"/>
                      <a:gd name="connsiteY3" fmla="*/ 390452 h 453631"/>
                      <a:gd name="connsiteX4" fmla="*/ 18771 w 752871"/>
                      <a:gd name="connsiteY4" fmla="*/ 390494 h 453631"/>
                      <a:gd name="connsiteX5" fmla="*/ 28421 w 752871"/>
                      <a:gd name="connsiteY5" fmla="*/ 404157 h 453631"/>
                      <a:gd name="connsiteX6" fmla="*/ 23856 w 752871"/>
                      <a:gd name="connsiteY6" fmla="*/ 442585 h 453631"/>
                      <a:gd name="connsiteX7" fmla="*/ 11044 w 752871"/>
                      <a:gd name="connsiteY7" fmla="*/ 453597 h 453631"/>
                      <a:gd name="connsiteX8" fmla="*/ 9795 w 752871"/>
                      <a:gd name="connsiteY8" fmla="*/ 453436 h 453631"/>
                      <a:gd name="connsiteX9" fmla="*/ 29164 w 752871"/>
                      <a:gd name="connsiteY9" fmla="*/ 351191 h 453631"/>
                      <a:gd name="connsiteX10" fmla="*/ 27786 w 752871"/>
                      <a:gd name="connsiteY10" fmla="*/ 350856 h 453631"/>
                      <a:gd name="connsiteX11" fmla="*/ 19866 w 752871"/>
                      <a:gd name="connsiteY11" fmla="*/ 335933 h 453631"/>
                      <a:gd name="connsiteX12" fmla="*/ 33441 w 752871"/>
                      <a:gd name="connsiteY12" fmla="*/ 297553 h 453631"/>
                      <a:gd name="connsiteX13" fmla="*/ 48983 w 752871"/>
                      <a:gd name="connsiteY13" fmla="*/ 290926 h 453631"/>
                      <a:gd name="connsiteX14" fmla="*/ 55604 w 752871"/>
                      <a:gd name="connsiteY14" fmla="*/ 306466 h 453631"/>
                      <a:gd name="connsiteX15" fmla="*/ 42706 w 752871"/>
                      <a:gd name="connsiteY15" fmla="*/ 342939 h 453631"/>
                      <a:gd name="connsiteX16" fmla="*/ 29164 w 752871"/>
                      <a:gd name="connsiteY16" fmla="*/ 351191 h 453631"/>
                      <a:gd name="connsiteX17" fmla="*/ 70566 w 752871"/>
                      <a:gd name="connsiteY17" fmla="*/ 255754 h 453631"/>
                      <a:gd name="connsiteX18" fmla="*/ 66746 w 752871"/>
                      <a:gd name="connsiteY18" fmla="*/ 254353 h 453631"/>
                      <a:gd name="connsiteX19" fmla="*/ 62349 w 752871"/>
                      <a:gd name="connsiteY19" fmla="*/ 238041 h 453631"/>
                      <a:gd name="connsiteX20" fmla="*/ 84155 w 752871"/>
                      <a:gd name="connsiteY20" fmla="*/ 203639 h 453631"/>
                      <a:gd name="connsiteX21" fmla="*/ 100784 w 752871"/>
                      <a:gd name="connsiteY21" fmla="*/ 200657 h 453631"/>
                      <a:gd name="connsiteX22" fmla="*/ 103764 w 752871"/>
                      <a:gd name="connsiteY22" fmla="*/ 217286 h 453631"/>
                      <a:gd name="connsiteX23" fmla="*/ 83056 w 752871"/>
                      <a:gd name="connsiteY23" fmla="*/ 249953 h 453631"/>
                      <a:gd name="connsiteX24" fmla="*/ 70566 w 752871"/>
                      <a:gd name="connsiteY24" fmla="*/ 255754 h 453631"/>
                      <a:gd name="connsiteX25" fmla="*/ 132280 w 752871"/>
                      <a:gd name="connsiteY25" fmla="*/ 171953 h 453631"/>
                      <a:gd name="connsiteX26" fmla="*/ 126307 w 752871"/>
                      <a:gd name="connsiteY26" fmla="*/ 168962 h 453631"/>
                      <a:gd name="connsiteX27" fmla="*/ 125667 w 752871"/>
                      <a:gd name="connsiteY27" fmla="*/ 152081 h 453631"/>
                      <a:gd name="connsiteX28" fmla="*/ 154616 w 752871"/>
                      <a:gd name="connsiteY28" fmla="*/ 123416 h 453631"/>
                      <a:gd name="connsiteX29" fmla="*/ 171491 w 752871"/>
                      <a:gd name="connsiteY29" fmla="*/ 124222 h 453631"/>
                      <a:gd name="connsiteX30" fmla="*/ 170685 w 752871"/>
                      <a:gd name="connsiteY30" fmla="*/ 141095 h 453631"/>
                      <a:gd name="connsiteX31" fmla="*/ 143188 w 752871"/>
                      <a:gd name="connsiteY31" fmla="*/ 168327 h 453631"/>
                      <a:gd name="connsiteX32" fmla="*/ 132280 w 752871"/>
                      <a:gd name="connsiteY32" fmla="*/ 171953 h 453631"/>
                      <a:gd name="connsiteX33" fmla="*/ 211132 w 752871"/>
                      <a:gd name="connsiteY33" fmla="*/ 104019 h 453631"/>
                      <a:gd name="connsiteX34" fmla="*/ 203407 w 752871"/>
                      <a:gd name="connsiteY34" fmla="*/ 99006 h 453631"/>
                      <a:gd name="connsiteX35" fmla="*/ 206529 w 752871"/>
                      <a:gd name="connsiteY35" fmla="*/ 82405 h 453631"/>
                      <a:gd name="connsiteX36" fmla="*/ 241092 w 752871"/>
                      <a:gd name="connsiteY36" fmla="*/ 60873 h 453631"/>
                      <a:gd name="connsiteX37" fmla="*/ 257371 w 752871"/>
                      <a:gd name="connsiteY37" fmla="*/ 65383 h 453631"/>
                      <a:gd name="connsiteX38" fmla="*/ 252858 w 752871"/>
                      <a:gd name="connsiteY38" fmla="*/ 81664 h 453631"/>
                      <a:gd name="connsiteX39" fmla="*/ 220008 w 752871"/>
                      <a:gd name="connsiteY39" fmla="*/ 102127 h 453631"/>
                      <a:gd name="connsiteX40" fmla="*/ 211132 w 752871"/>
                      <a:gd name="connsiteY40" fmla="*/ 104019 h 453631"/>
                      <a:gd name="connsiteX41" fmla="*/ 303040 w 752871"/>
                      <a:gd name="connsiteY41" fmla="*/ 55224 h 453631"/>
                      <a:gd name="connsiteX42" fmla="*/ 294056 w 752871"/>
                      <a:gd name="connsiteY42" fmla="*/ 47862 h 453631"/>
                      <a:gd name="connsiteX43" fmla="*/ 300772 w 752871"/>
                      <a:gd name="connsiteY43" fmla="*/ 32361 h 453631"/>
                      <a:gd name="connsiteX44" fmla="*/ 339244 w 752871"/>
                      <a:gd name="connsiteY44" fmla="*/ 19010 h 453631"/>
                      <a:gd name="connsiteX45" fmla="*/ 354118 w 752871"/>
                      <a:gd name="connsiteY45" fmla="*/ 27020 h 453631"/>
                      <a:gd name="connsiteX46" fmla="*/ 346111 w 752871"/>
                      <a:gd name="connsiteY46" fmla="*/ 41892 h 453631"/>
                      <a:gd name="connsiteX47" fmla="*/ 309557 w 752871"/>
                      <a:gd name="connsiteY47" fmla="*/ 54578 h 453631"/>
                      <a:gd name="connsiteX48" fmla="*/ 303040 w 752871"/>
                      <a:gd name="connsiteY48" fmla="*/ 55224 h 453631"/>
                      <a:gd name="connsiteX49" fmla="*/ 738780 w 752871"/>
                      <a:gd name="connsiteY49" fmla="*/ 105530 h 453631"/>
                      <a:gd name="connsiteX50" fmla="*/ 734118 w 752871"/>
                      <a:gd name="connsiteY50" fmla="*/ 103592 h 453631"/>
                      <a:gd name="connsiteX51" fmla="*/ 701402 w 752871"/>
                      <a:gd name="connsiteY51" fmla="*/ 82933 h 453631"/>
                      <a:gd name="connsiteX52" fmla="*/ 696974 w 752871"/>
                      <a:gd name="connsiteY52" fmla="*/ 66635 h 453631"/>
                      <a:gd name="connsiteX53" fmla="*/ 713275 w 752871"/>
                      <a:gd name="connsiteY53" fmla="*/ 62204 h 453631"/>
                      <a:gd name="connsiteX54" fmla="*/ 747732 w 752871"/>
                      <a:gd name="connsiteY54" fmla="*/ 83957 h 453631"/>
                      <a:gd name="connsiteX55" fmla="*/ 750740 w 752871"/>
                      <a:gd name="connsiteY55" fmla="*/ 100581 h 453631"/>
                      <a:gd name="connsiteX56" fmla="*/ 738780 w 752871"/>
                      <a:gd name="connsiteY56" fmla="*/ 105530 h 453631"/>
                      <a:gd name="connsiteX57" fmla="*/ 403411 w 752871"/>
                      <a:gd name="connsiteY57" fmla="*/ 28028 h 453631"/>
                      <a:gd name="connsiteX58" fmla="*/ 393743 w 752871"/>
                      <a:gd name="connsiteY58" fmla="*/ 18085 h 453631"/>
                      <a:gd name="connsiteX59" fmla="*/ 403737 w 752871"/>
                      <a:gd name="connsiteY59" fmla="*/ 4465 h 453631"/>
                      <a:gd name="connsiteX60" fmla="*/ 444210 w 752871"/>
                      <a:gd name="connsiteY60" fmla="*/ 23 h 453631"/>
                      <a:gd name="connsiteX61" fmla="*/ 456922 w 752871"/>
                      <a:gd name="connsiteY61" fmla="*/ 11150 h 453631"/>
                      <a:gd name="connsiteX62" fmla="*/ 445792 w 752871"/>
                      <a:gd name="connsiteY62" fmla="*/ 23862 h 453631"/>
                      <a:gd name="connsiteX63" fmla="*/ 407358 w 752871"/>
                      <a:gd name="connsiteY63" fmla="*/ 28077 h 453631"/>
                      <a:gd name="connsiteX64" fmla="*/ 403411 w 752871"/>
                      <a:gd name="connsiteY64" fmla="*/ 28028 h 453631"/>
                      <a:gd name="connsiteX65" fmla="*/ 647132 w 752871"/>
                      <a:gd name="connsiteY65" fmla="*/ 56251 h 453631"/>
                      <a:gd name="connsiteX66" fmla="*/ 644822 w 752871"/>
                      <a:gd name="connsiteY66" fmla="*/ 55590 h 453631"/>
                      <a:gd name="connsiteX67" fmla="*/ 608303 w 752871"/>
                      <a:gd name="connsiteY67" fmla="*/ 42753 h 453631"/>
                      <a:gd name="connsiteX68" fmla="*/ 600356 w 752871"/>
                      <a:gd name="connsiteY68" fmla="*/ 27844 h 453631"/>
                      <a:gd name="connsiteX69" fmla="*/ 615264 w 752871"/>
                      <a:gd name="connsiteY69" fmla="*/ 19897 h 453631"/>
                      <a:gd name="connsiteX70" fmla="*/ 653690 w 752871"/>
                      <a:gd name="connsiteY70" fmla="*/ 33403 h 453631"/>
                      <a:gd name="connsiteX71" fmla="*/ 660345 w 752871"/>
                      <a:gd name="connsiteY71" fmla="*/ 48931 h 453631"/>
                      <a:gd name="connsiteX72" fmla="*/ 647132 w 752871"/>
                      <a:gd name="connsiteY72" fmla="*/ 56251 h 453631"/>
                      <a:gd name="connsiteX73" fmla="*/ 507342 w 752871"/>
                      <a:gd name="connsiteY73" fmla="*/ 23934 h 453631"/>
                      <a:gd name="connsiteX74" fmla="*/ 497579 w 752871"/>
                      <a:gd name="connsiteY74" fmla="*/ 11309 h 453631"/>
                      <a:gd name="connsiteX75" fmla="*/ 510370 w 752871"/>
                      <a:gd name="connsiteY75" fmla="*/ 269 h 453631"/>
                      <a:gd name="connsiteX76" fmla="*/ 550818 w 752871"/>
                      <a:gd name="connsiteY76" fmla="*/ 4995 h 453631"/>
                      <a:gd name="connsiteX77" fmla="*/ 551069 w 752871"/>
                      <a:gd name="connsiteY77" fmla="*/ 5035 h 453631"/>
                      <a:gd name="connsiteX78" fmla="*/ 560722 w 752871"/>
                      <a:gd name="connsiteY78" fmla="*/ 18674 h 453631"/>
                      <a:gd name="connsiteX79" fmla="*/ 547037 w 752871"/>
                      <a:gd name="connsiteY79" fmla="*/ 28579 h 453631"/>
                      <a:gd name="connsiteX80" fmla="*/ 508612 w 752871"/>
                      <a:gd name="connsiteY80" fmla="*/ 24098 h 453631"/>
                      <a:gd name="connsiteX81" fmla="*/ 507342 w 752871"/>
                      <a:gd name="connsiteY81" fmla="*/ 23934 h 45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</a:cxnLst>
                    <a:rect l="l" t="t" r="r" b="b"/>
                    <a:pathLst>
                      <a:path w="752871" h="453631">
                        <a:moveTo>
                          <a:pt x="9795" y="453436"/>
                        </a:moveTo>
                        <a:cubicBezTo>
                          <a:pt x="3854" y="452356"/>
                          <a:pt x="-432" y="446939"/>
                          <a:pt x="35" y="440788"/>
                        </a:cubicBezTo>
                        <a:cubicBezTo>
                          <a:pt x="1051" y="427333"/>
                          <a:pt x="2669" y="413723"/>
                          <a:pt x="4839" y="400335"/>
                        </a:cubicBezTo>
                        <a:cubicBezTo>
                          <a:pt x="5895" y="393821"/>
                          <a:pt x="12030" y="389397"/>
                          <a:pt x="18542" y="390452"/>
                        </a:cubicBezTo>
                        <a:cubicBezTo>
                          <a:pt x="18619" y="390466"/>
                          <a:pt x="18696" y="390480"/>
                          <a:pt x="18771" y="390494"/>
                        </a:cubicBezTo>
                        <a:cubicBezTo>
                          <a:pt x="25156" y="391654"/>
                          <a:pt x="29465" y="397721"/>
                          <a:pt x="28421" y="404157"/>
                        </a:cubicBezTo>
                        <a:cubicBezTo>
                          <a:pt x="26358" y="416876"/>
                          <a:pt x="24823" y="429805"/>
                          <a:pt x="23856" y="442585"/>
                        </a:cubicBezTo>
                        <a:cubicBezTo>
                          <a:pt x="23359" y="449162"/>
                          <a:pt x="17624" y="454095"/>
                          <a:pt x="11044" y="453597"/>
                        </a:cubicBezTo>
                        <a:cubicBezTo>
                          <a:pt x="10621" y="453568"/>
                          <a:pt x="10204" y="453511"/>
                          <a:pt x="9795" y="453436"/>
                        </a:cubicBezTo>
                        <a:close/>
                        <a:moveTo>
                          <a:pt x="29164" y="351191"/>
                        </a:moveTo>
                        <a:cubicBezTo>
                          <a:pt x="28705" y="351108"/>
                          <a:pt x="28244" y="350996"/>
                          <a:pt x="27786" y="350856"/>
                        </a:cubicBezTo>
                        <a:cubicBezTo>
                          <a:pt x="21479" y="348922"/>
                          <a:pt x="17932" y="342239"/>
                          <a:pt x="19866" y="335933"/>
                        </a:cubicBezTo>
                        <a:cubicBezTo>
                          <a:pt x="23841" y="322978"/>
                          <a:pt x="28407" y="310064"/>
                          <a:pt x="33441" y="297553"/>
                        </a:cubicBezTo>
                        <a:cubicBezTo>
                          <a:pt x="35903" y="291432"/>
                          <a:pt x="42831" y="288477"/>
                          <a:pt x="48983" y="290926"/>
                        </a:cubicBezTo>
                        <a:cubicBezTo>
                          <a:pt x="55104" y="293390"/>
                          <a:pt x="58065" y="300351"/>
                          <a:pt x="55604" y="306466"/>
                        </a:cubicBezTo>
                        <a:cubicBezTo>
                          <a:pt x="50820" y="318359"/>
                          <a:pt x="46482" y="330626"/>
                          <a:pt x="42706" y="342939"/>
                        </a:cubicBezTo>
                        <a:cubicBezTo>
                          <a:pt x="40915" y="348789"/>
                          <a:pt x="35038" y="352259"/>
                          <a:pt x="29164" y="351191"/>
                        </a:cubicBezTo>
                        <a:close/>
                        <a:moveTo>
                          <a:pt x="70566" y="255754"/>
                        </a:moveTo>
                        <a:cubicBezTo>
                          <a:pt x="69257" y="255515"/>
                          <a:pt x="67966" y="255054"/>
                          <a:pt x="66746" y="254353"/>
                        </a:cubicBezTo>
                        <a:cubicBezTo>
                          <a:pt x="61030" y="251061"/>
                          <a:pt x="59059" y="243760"/>
                          <a:pt x="62349" y="238041"/>
                        </a:cubicBezTo>
                        <a:cubicBezTo>
                          <a:pt x="69089" y="226319"/>
                          <a:pt x="76428" y="214744"/>
                          <a:pt x="84155" y="203639"/>
                        </a:cubicBezTo>
                        <a:cubicBezTo>
                          <a:pt x="87928" y="198226"/>
                          <a:pt x="95370" y="196899"/>
                          <a:pt x="100784" y="200657"/>
                        </a:cubicBezTo>
                        <a:cubicBezTo>
                          <a:pt x="106198" y="204425"/>
                          <a:pt x="107533" y="211872"/>
                          <a:pt x="103764" y="217286"/>
                        </a:cubicBezTo>
                        <a:cubicBezTo>
                          <a:pt x="96425" y="227832"/>
                          <a:pt x="89460" y="238820"/>
                          <a:pt x="83056" y="249953"/>
                        </a:cubicBezTo>
                        <a:cubicBezTo>
                          <a:pt x="80469" y="254452"/>
                          <a:pt x="75395" y="256631"/>
                          <a:pt x="70566" y="255754"/>
                        </a:cubicBezTo>
                        <a:close/>
                        <a:moveTo>
                          <a:pt x="132280" y="171953"/>
                        </a:moveTo>
                        <a:cubicBezTo>
                          <a:pt x="130117" y="171560"/>
                          <a:pt x="128039" y="170566"/>
                          <a:pt x="126307" y="168962"/>
                        </a:cubicBezTo>
                        <a:cubicBezTo>
                          <a:pt x="121469" y="164478"/>
                          <a:pt x="121184" y="156918"/>
                          <a:pt x="125667" y="152081"/>
                        </a:cubicBezTo>
                        <a:cubicBezTo>
                          <a:pt x="134869" y="142159"/>
                          <a:pt x="144609" y="132514"/>
                          <a:pt x="154616" y="123416"/>
                        </a:cubicBezTo>
                        <a:cubicBezTo>
                          <a:pt x="159497" y="118988"/>
                          <a:pt x="167049" y="119346"/>
                          <a:pt x="171491" y="124222"/>
                        </a:cubicBezTo>
                        <a:cubicBezTo>
                          <a:pt x="175927" y="129102"/>
                          <a:pt x="175567" y="136657"/>
                          <a:pt x="170685" y="141095"/>
                        </a:cubicBezTo>
                        <a:cubicBezTo>
                          <a:pt x="161180" y="149735"/>
                          <a:pt x="151927" y="158894"/>
                          <a:pt x="143188" y="168327"/>
                        </a:cubicBezTo>
                        <a:cubicBezTo>
                          <a:pt x="140307" y="171429"/>
                          <a:pt x="136161" y="172658"/>
                          <a:pt x="132280" y="171953"/>
                        </a:cubicBezTo>
                        <a:close/>
                        <a:moveTo>
                          <a:pt x="211132" y="104019"/>
                        </a:moveTo>
                        <a:cubicBezTo>
                          <a:pt x="208100" y="103467"/>
                          <a:pt x="205281" y="101751"/>
                          <a:pt x="203407" y="99006"/>
                        </a:cubicBezTo>
                        <a:cubicBezTo>
                          <a:pt x="199683" y="93557"/>
                          <a:pt x="201082" y="86125"/>
                          <a:pt x="206529" y="82405"/>
                        </a:cubicBezTo>
                        <a:cubicBezTo>
                          <a:pt x="217673" y="74790"/>
                          <a:pt x="229303" y="67543"/>
                          <a:pt x="241092" y="60873"/>
                        </a:cubicBezTo>
                        <a:cubicBezTo>
                          <a:pt x="246831" y="57619"/>
                          <a:pt x="254121" y="59638"/>
                          <a:pt x="257371" y="65383"/>
                        </a:cubicBezTo>
                        <a:cubicBezTo>
                          <a:pt x="260619" y="71124"/>
                          <a:pt x="258599" y="78411"/>
                          <a:pt x="252858" y="81664"/>
                        </a:cubicBezTo>
                        <a:cubicBezTo>
                          <a:pt x="241652" y="88002"/>
                          <a:pt x="230600" y="94890"/>
                          <a:pt x="220008" y="102127"/>
                        </a:cubicBezTo>
                        <a:cubicBezTo>
                          <a:pt x="217304" y="103975"/>
                          <a:pt x="214115" y="104561"/>
                          <a:pt x="211132" y="104019"/>
                        </a:cubicBezTo>
                        <a:close/>
                        <a:moveTo>
                          <a:pt x="303040" y="55224"/>
                        </a:moveTo>
                        <a:cubicBezTo>
                          <a:pt x="299112" y="54510"/>
                          <a:pt x="295631" y="51847"/>
                          <a:pt x="294056" y="47862"/>
                        </a:cubicBezTo>
                        <a:cubicBezTo>
                          <a:pt x="291631" y="41726"/>
                          <a:pt x="294638" y="34788"/>
                          <a:pt x="300772" y="32361"/>
                        </a:cubicBezTo>
                        <a:cubicBezTo>
                          <a:pt x="313345" y="27391"/>
                          <a:pt x="326289" y="22896"/>
                          <a:pt x="339244" y="19010"/>
                        </a:cubicBezTo>
                        <a:cubicBezTo>
                          <a:pt x="345566" y="17115"/>
                          <a:pt x="352222" y="20700"/>
                          <a:pt x="354118" y="27020"/>
                        </a:cubicBezTo>
                        <a:cubicBezTo>
                          <a:pt x="356015" y="33335"/>
                          <a:pt x="352428" y="39997"/>
                          <a:pt x="346111" y="41892"/>
                        </a:cubicBezTo>
                        <a:cubicBezTo>
                          <a:pt x="333801" y="45587"/>
                          <a:pt x="321504" y="49853"/>
                          <a:pt x="309557" y="54578"/>
                        </a:cubicBezTo>
                        <a:cubicBezTo>
                          <a:pt x="307405" y="55429"/>
                          <a:pt x="305158" y="55609"/>
                          <a:pt x="303040" y="55224"/>
                        </a:cubicBezTo>
                        <a:close/>
                        <a:moveTo>
                          <a:pt x="738780" y="105530"/>
                        </a:moveTo>
                        <a:cubicBezTo>
                          <a:pt x="737152" y="105235"/>
                          <a:pt x="735564" y="104594"/>
                          <a:pt x="734118" y="103592"/>
                        </a:cubicBezTo>
                        <a:cubicBezTo>
                          <a:pt x="723573" y="96277"/>
                          <a:pt x="712565" y="89326"/>
                          <a:pt x="701402" y="82933"/>
                        </a:cubicBezTo>
                        <a:cubicBezTo>
                          <a:pt x="695679" y="79655"/>
                          <a:pt x="693695" y="72355"/>
                          <a:pt x="696974" y="66635"/>
                        </a:cubicBezTo>
                        <a:cubicBezTo>
                          <a:pt x="700251" y="60909"/>
                          <a:pt x="707549" y="58925"/>
                          <a:pt x="713275" y="62204"/>
                        </a:cubicBezTo>
                        <a:cubicBezTo>
                          <a:pt x="725031" y="68936"/>
                          <a:pt x="736626" y="76257"/>
                          <a:pt x="747732" y="83957"/>
                        </a:cubicBezTo>
                        <a:cubicBezTo>
                          <a:pt x="753154" y="87717"/>
                          <a:pt x="754500" y="95160"/>
                          <a:pt x="750740" y="100581"/>
                        </a:cubicBezTo>
                        <a:cubicBezTo>
                          <a:pt x="747984" y="104557"/>
                          <a:pt x="743247" y="106343"/>
                          <a:pt x="738780" y="105530"/>
                        </a:cubicBezTo>
                        <a:close/>
                        <a:moveTo>
                          <a:pt x="403411" y="28028"/>
                        </a:moveTo>
                        <a:cubicBezTo>
                          <a:pt x="398535" y="27142"/>
                          <a:pt x="394536" y="23256"/>
                          <a:pt x="393743" y="18085"/>
                        </a:cubicBezTo>
                        <a:cubicBezTo>
                          <a:pt x="392742" y="11562"/>
                          <a:pt x="397217" y="5466"/>
                          <a:pt x="403737" y="4465"/>
                        </a:cubicBezTo>
                        <a:cubicBezTo>
                          <a:pt x="417102" y="2413"/>
                          <a:pt x="430719" y="919"/>
                          <a:pt x="444210" y="23"/>
                        </a:cubicBezTo>
                        <a:cubicBezTo>
                          <a:pt x="450793" y="-383"/>
                          <a:pt x="456485" y="4564"/>
                          <a:pt x="456922" y="11150"/>
                        </a:cubicBezTo>
                        <a:cubicBezTo>
                          <a:pt x="457359" y="17732"/>
                          <a:pt x="452376" y="23423"/>
                          <a:pt x="445792" y="23862"/>
                        </a:cubicBezTo>
                        <a:cubicBezTo>
                          <a:pt x="432980" y="24711"/>
                          <a:pt x="420050" y="26130"/>
                          <a:pt x="407358" y="28077"/>
                        </a:cubicBezTo>
                        <a:cubicBezTo>
                          <a:pt x="406012" y="28282"/>
                          <a:pt x="404681" y="28258"/>
                          <a:pt x="403411" y="28028"/>
                        </a:cubicBezTo>
                        <a:close/>
                        <a:moveTo>
                          <a:pt x="647132" y="56251"/>
                        </a:moveTo>
                        <a:cubicBezTo>
                          <a:pt x="646357" y="56110"/>
                          <a:pt x="645581" y="55893"/>
                          <a:pt x="644822" y="55590"/>
                        </a:cubicBezTo>
                        <a:cubicBezTo>
                          <a:pt x="632899" y="50819"/>
                          <a:pt x="620611" y="46503"/>
                          <a:pt x="608303" y="42753"/>
                        </a:cubicBezTo>
                        <a:cubicBezTo>
                          <a:pt x="601992" y="40828"/>
                          <a:pt x="598435" y="34153"/>
                          <a:pt x="600356" y="27844"/>
                        </a:cubicBezTo>
                        <a:cubicBezTo>
                          <a:pt x="602281" y="21536"/>
                          <a:pt x="608956" y="17945"/>
                          <a:pt x="615264" y="19897"/>
                        </a:cubicBezTo>
                        <a:cubicBezTo>
                          <a:pt x="628214" y="23844"/>
                          <a:pt x="641144" y="28386"/>
                          <a:pt x="653690" y="33403"/>
                        </a:cubicBezTo>
                        <a:cubicBezTo>
                          <a:pt x="659816" y="35854"/>
                          <a:pt x="662796" y="42809"/>
                          <a:pt x="660345" y="48931"/>
                        </a:cubicBezTo>
                        <a:cubicBezTo>
                          <a:pt x="658203" y="54295"/>
                          <a:pt x="652605" y="57247"/>
                          <a:pt x="647132" y="56251"/>
                        </a:cubicBezTo>
                        <a:close/>
                        <a:moveTo>
                          <a:pt x="507342" y="23934"/>
                        </a:moveTo>
                        <a:cubicBezTo>
                          <a:pt x="501411" y="22856"/>
                          <a:pt x="497126" y="17453"/>
                          <a:pt x="497579" y="11309"/>
                        </a:cubicBezTo>
                        <a:cubicBezTo>
                          <a:pt x="498064" y="4729"/>
                          <a:pt x="503790" y="-211"/>
                          <a:pt x="510370" y="269"/>
                        </a:cubicBezTo>
                        <a:cubicBezTo>
                          <a:pt x="523840" y="1261"/>
                          <a:pt x="537450" y="2849"/>
                          <a:pt x="550818" y="4995"/>
                        </a:cubicBezTo>
                        <a:cubicBezTo>
                          <a:pt x="550901" y="5005"/>
                          <a:pt x="550986" y="5021"/>
                          <a:pt x="551069" y="5035"/>
                        </a:cubicBezTo>
                        <a:cubicBezTo>
                          <a:pt x="557445" y="6194"/>
                          <a:pt x="561752" y="12246"/>
                          <a:pt x="560722" y="18674"/>
                        </a:cubicBezTo>
                        <a:cubicBezTo>
                          <a:pt x="559678" y="25190"/>
                          <a:pt x="553553" y="29625"/>
                          <a:pt x="547037" y="28579"/>
                        </a:cubicBezTo>
                        <a:cubicBezTo>
                          <a:pt x="534338" y="26545"/>
                          <a:pt x="521411" y="25039"/>
                          <a:pt x="508612" y="24098"/>
                        </a:cubicBezTo>
                        <a:cubicBezTo>
                          <a:pt x="508183" y="24063"/>
                          <a:pt x="507758" y="24011"/>
                          <a:pt x="507342" y="23934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14" name="Полилиния: фигура 13">
                    <a:extLst>
                      <a:ext uri="{FF2B5EF4-FFF2-40B4-BE49-F238E27FC236}">
                        <a16:creationId xmlns:a16="http://schemas.microsoft.com/office/drawing/2014/main" id="{0BCC4E13-494E-4A0B-A5EE-80CD3716F138}"/>
                      </a:ext>
                    </a:extLst>
                  </p:cNvPr>
                  <p:cNvSpPr/>
                  <p:nvPr/>
                </p:nvSpPr>
                <p:spPr>
                  <a:xfrm>
                    <a:off x="3859495" y="871687"/>
                    <a:ext cx="37640" cy="37147"/>
                  </a:xfrm>
                  <a:custGeom>
                    <a:avLst/>
                    <a:gdLst>
                      <a:gd name="connsiteX0" fmla="*/ 23548 w 37640"/>
                      <a:gd name="connsiteY0" fmla="*/ 36954 h 37147"/>
                      <a:gd name="connsiteX1" fmla="*/ 17232 w 37640"/>
                      <a:gd name="connsiteY1" fmla="*/ 33633 h 37147"/>
                      <a:gd name="connsiteX2" fmla="*/ 3831 w 37640"/>
                      <a:gd name="connsiteY2" fmla="*/ 20712 h 37147"/>
                      <a:gd name="connsiteX3" fmla="*/ 3179 w 37640"/>
                      <a:gd name="connsiteY3" fmla="*/ 3834 h 37147"/>
                      <a:gd name="connsiteX4" fmla="*/ 20060 w 37640"/>
                      <a:gd name="connsiteY4" fmla="*/ 3186 h 37147"/>
                      <a:gd name="connsiteX5" fmla="*/ 34160 w 37640"/>
                      <a:gd name="connsiteY5" fmla="*/ 16775 h 37147"/>
                      <a:gd name="connsiteX6" fmla="*/ 34126 w 37640"/>
                      <a:gd name="connsiteY6" fmla="*/ 33667 h 37147"/>
                      <a:gd name="connsiteX7" fmla="*/ 23548 w 37640"/>
                      <a:gd name="connsiteY7" fmla="*/ 36954 h 37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640" h="37147">
                        <a:moveTo>
                          <a:pt x="23548" y="36954"/>
                        </a:moveTo>
                        <a:cubicBezTo>
                          <a:pt x="21234" y="36534"/>
                          <a:pt x="19019" y="35429"/>
                          <a:pt x="17232" y="33633"/>
                        </a:cubicBezTo>
                        <a:cubicBezTo>
                          <a:pt x="12887" y="29268"/>
                          <a:pt x="8377" y="24924"/>
                          <a:pt x="3831" y="20712"/>
                        </a:cubicBezTo>
                        <a:cubicBezTo>
                          <a:pt x="-1010" y="16233"/>
                          <a:pt x="-1303" y="8672"/>
                          <a:pt x="3179" y="3834"/>
                        </a:cubicBezTo>
                        <a:cubicBezTo>
                          <a:pt x="7659" y="-1008"/>
                          <a:pt x="15223" y="-1308"/>
                          <a:pt x="20060" y="3186"/>
                        </a:cubicBezTo>
                        <a:cubicBezTo>
                          <a:pt x="24844" y="7612"/>
                          <a:pt x="29586" y="12183"/>
                          <a:pt x="34160" y="16775"/>
                        </a:cubicBezTo>
                        <a:cubicBezTo>
                          <a:pt x="38814" y="21448"/>
                          <a:pt x="38800" y="29014"/>
                          <a:pt x="34126" y="33667"/>
                        </a:cubicBezTo>
                        <a:cubicBezTo>
                          <a:pt x="31246" y="36537"/>
                          <a:pt x="27268" y="37629"/>
                          <a:pt x="23548" y="36954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Рисунок 4">
                  <a:extLst>
                    <a:ext uri="{FF2B5EF4-FFF2-40B4-BE49-F238E27FC236}">
                      <a16:creationId xmlns:a16="http://schemas.microsoft.com/office/drawing/2014/main" id="{2F480910-CEC2-49EB-BE1C-4B0380457D7C}"/>
                    </a:ext>
                  </a:extLst>
                </p:cNvPr>
                <p:cNvGrpSpPr/>
                <p:nvPr/>
              </p:nvGrpSpPr>
              <p:grpSpPr>
                <a:xfrm>
                  <a:off x="3199687" y="1203748"/>
                  <a:ext cx="833360" cy="498911"/>
                  <a:chOff x="3199687" y="1203748"/>
                  <a:chExt cx="833360" cy="498911"/>
                </a:xfrm>
                <a:solidFill>
                  <a:srgbClr val="91B3FA"/>
                </a:solidFill>
              </p:grpSpPr>
              <p:sp>
                <p:nvSpPr>
                  <p:cNvPr id="20" name="Полилиния: фигура 19">
                    <a:extLst>
                      <a:ext uri="{FF2B5EF4-FFF2-40B4-BE49-F238E27FC236}">
                        <a16:creationId xmlns:a16="http://schemas.microsoft.com/office/drawing/2014/main" id="{8BA79423-DBDD-470C-AFB8-D95E0D22AF6A}"/>
                      </a:ext>
                    </a:extLst>
                  </p:cNvPr>
                  <p:cNvSpPr/>
                  <p:nvPr/>
                </p:nvSpPr>
                <p:spPr>
                  <a:xfrm>
                    <a:off x="4009055" y="1203748"/>
                    <a:ext cx="23992" cy="42998"/>
                  </a:xfrm>
                  <a:custGeom>
                    <a:avLst/>
                    <a:gdLst>
                      <a:gd name="connsiteX0" fmla="*/ 9796 w 23992"/>
                      <a:gd name="connsiteY0" fmla="*/ 42802 h 42998"/>
                      <a:gd name="connsiteX1" fmla="*/ 3 w 23992"/>
                      <a:gd name="connsiteY1" fmla="*/ 30801 h 42998"/>
                      <a:gd name="connsiteX2" fmla="*/ 10 w 23992"/>
                      <a:gd name="connsiteY2" fmla="*/ 12189 h 42998"/>
                      <a:gd name="connsiteX3" fmla="*/ 11709 w 23992"/>
                      <a:gd name="connsiteY3" fmla="*/ 2 h 42998"/>
                      <a:gd name="connsiteX4" fmla="*/ 23896 w 23992"/>
                      <a:gd name="connsiteY4" fmla="*/ 11704 h 42998"/>
                      <a:gd name="connsiteX5" fmla="*/ 23890 w 23992"/>
                      <a:gd name="connsiteY5" fmla="*/ 31303 h 42998"/>
                      <a:gd name="connsiteX6" fmla="*/ 11697 w 23992"/>
                      <a:gd name="connsiteY6" fmla="*/ 42996 h 42998"/>
                      <a:gd name="connsiteX7" fmla="*/ 9796 w 23992"/>
                      <a:gd name="connsiteY7" fmla="*/ 42802 h 42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992" h="42998">
                        <a:moveTo>
                          <a:pt x="9796" y="42802"/>
                        </a:moveTo>
                        <a:cubicBezTo>
                          <a:pt x="4124" y="41770"/>
                          <a:pt x="-121" y="36750"/>
                          <a:pt x="3" y="30801"/>
                        </a:cubicBezTo>
                        <a:cubicBezTo>
                          <a:pt x="133" y="24646"/>
                          <a:pt x="136" y="18380"/>
                          <a:pt x="10" y="12189"/>
                        </a:cubicBezTo>
                        <a:cubicBezTo>
                          <a:pt x="-124" y="5591"/>
                          <a:pt x="5114" y="137"/>
                          <a:pt x="11709" y="2"/>
                        </a:cubicBezTo>
                        <a:cubicBezTo>
                          <a:pt x="18333" y="-131"/>
                          <a:pt x="23761" y="5110"/>
                          <a:pt x="23896" y="11704"/>
                        </a:cubicBezTo>
                        <a:cubicBezTo>
                          <a:pt x="24026" y="18224"/>
                          <a:pt x="24024" y="24820"/>
                          <a:pt x="23890" y="31303"/>
                        </a:cubicBezTo>
                        <a:cubicBezTo>
                          <a:pt x="23751" y="37898"/>
                          <a:pt x="18292" y="43133"/>
                          <a:pt x="11697" y="42996"/>
                        </a:cubicBezTo>
                        <a:cubicBezTo>
                          <a:pt x="11048" y="42982"/>
                          <a:pt x="10413" y="42914"/>
                          <a:pt x="9796" y="42802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1" name="Полилиния: фигура 20">
                    <a:extLst>
                      <a:ext uri="{FF2B5EF4-FFF2-40B4-BE49-F238E27FC236}">
                        <a16:creationId xmlns:a16="http://schemas.microsoft.com/office/drawing/2014/main" id="{578495B2-96CA-4E9A-A771-5BE358F6FCDE}"/>
                      </a:ext>
                    </a:extLst>
                  </p:cNvPr>
                  <p:cNvSpPr/>
                  <p:nvPr/>
                </p:nvSpPr>
                <p:spPr>
                  <a:xfrm>
                    <a:off x="3260585" y="1286078"/>
                    <a:ext cx="766692" cy="416581"/>
                  </a:xfrm>
                  <a:custGeom>
                    <a:avLst/>
                    <a:gdLst>
                      <a:gd name="connsiteX0" fmla="*/ 210385 w 766692"/>
                      <a:gd name="connsiteY0" fmla="*/ 408890 h 416581"/>
                      <a:gd name="connsiteX1" fmla="*/ 194152 w 766692"/>
                      <a:gd name="connsiteY1" fmla="*/ 405655 h 416581"/>
                      <a:gd name="connsiteX2" fmla="*/ 185008 w 766692"/>
                      <a:gd name="connsiteY2" fmla="*/ 391448 h 416581"/>
                      <a:gd name="connsiteX3" fmla="*/ 199213 w 766692"/>
                      <a:gd name="connsiteY3" fmla="*/ 382302 h 416581"/>
                      <a:gd name="connsiteX4" fmla="*/ 236736 w 766692"/>
                      <a:gd name="connsiteY4" fmla="*/ 388843 h 416581"/>
                      <a:gd name="connsiteX5" fmla="*/ 247023 w 766692"/>
                      <a:gd name="connsiteY5" fmla="*/ 402243 h 416581"/>
                      <a:gd name="connsiteX6" fmla="*/ 233621 w 766692"/>
                      <a:gd name="connsiteY6" fmla="*/ 412531 h 416581"/>
                      <a:gd name="connsiteX7" fmla="*/ 210385 w 766692"/>
                      <a:gd name="connsiteY7" fmla="*/ 408890 h 416581"/>
                      <a:gd name="connsiteX8" fmla="*/ 133575 w 766692"/>
                      <a:gd name="connsiteY8" fmla="*/ 388113 h 416581"/>
                      <a:gd name="connsiteX9" fmla="*/ 131612 w 766692"/>
                      <a:gd name="connsiteY9" fmla="*/ 387580 h 416581"/>
                      <a:gd name="connsiteX10" fmla="*/ 94551 w 766692"/>
                      <a:gd name="connsiteY10" fmla="*/ 372302 h 416581"/>
                      <a:gd name="connsiteX11" fmla="*/ 88720 w 766692"/>
                      <a:gd name="connsiteY11" fmla="*/ 356450 h 416581"/>
                      <a:gd name="connsiteX12" fmla="*/ 104576 w 766692"/>
                      <a:gd name="connsiteY12" fmla="*/ 350621 h 416581"/>
                      <a:gd name="connsiteX13" fmla="*/ 139785 w 766692"/>
                      <a:gd name="connsiteY13" fmla="*/ 365136 h 416581"/>
                      <a:gd name="connsiteX14" fmla="*/ 146923 w 766692"/>
                      <a:gd name="connsiteY14" fmla="*/ 380443 h 416581"/>
                      <a:gd name="connsiteX15" fmla="*/ 133575 w 766692"/>
                      <a:gd name="connsiteY15" fmla="*/ 388113 h 416581"/>
                      <a:gd name="connsiteX16" fmla="*/ 296362 w 766692"/>
                      <a:gd name="connsiteY16" fmla="*/ 416387 h 416581"/>
                      <a:gd name="connsiteX17" fmla="*/ 286565 w 766692"/>
                      <a:gd name="connsiteY17" fmla="*/ 404713 h 416581"/>
                      <a:gd name="connsiteX18" fmla="*/ 298437 w 766692"/>
                      <a:gd name="connsiteY18" fmla="*/ 392691 h 416581"/>
                      <a:gd name="connsiteX19" fmla="*/ 336449 w 766692"/>
                      <a:gd name="connsiteY19" fmla="*/ 390841 h 416581"/>
                      <a:gd name="connsiteX20" fmla="*/ 349430 w 766692"/>
                      <a:gd name="connsiteY20" fmla="*/ 401652 h 416581"/>
                      <a:gd name="connsiteX21" fmla="*/ 338616 w 766692"/>
                      <a:gd name="connsiteY21" fmla="*/ 414634 h 416581"/>
                      <a:gd name="connsiteX22" fmla="*/ 298584 w 766692"/>
                      <a:gd name="connsiteY22" fmla="*/ 416581 h 416581"/>
                      <a:gd name="connsiteX23" fmla="*/ 296362 w 766692"/>
                      <a:gd name="connsiteY23" fmla="*/ 416387 h 416581"/>
                      <a:gd name="connsiteX24" fmla="*/ 41770 w 766692"/>
                      <a:gd name="connsiteY24" fmla="*/ 342689 h 416581"/>
                      <a:gd name="connsiteX25" fmla="*/ 37461 w 766692"/>
                      <a:gd name="connsiteY25" fmla="*/ 340985 h 416581"/>
                      <a:gd name="connsiteX26" fmla="*/ 4667 w 766692"/>
                      <a:gd name="connsiteY26" fmla="*/ 317927 h 416581"/>
                      <a:gd name="connsiteX27" fmla="*/ 2474 w 766692"/>
                      <a:gd name="connsiteY27" fmla="*/ 301181 h 416581"/>
                      <a:gd name="connsiteX28" fmla="*/ 19223 w 766692"/>
                      <a:gd name="connsiteY28" fmla="*/ 298985 h 416581"/>
                      <a:gd name="connsiteX29" fmla="*/ 50364 w 766692"/>
                      <a:gd name="connsiteY29" fmla="*/ 320878 h 416581"/>
                      <a:gd name="connsiteX30" fmla="*/ 53964 w 766692"/>
                      <a:gd name="connsiteY30" fmla="*/ 337382 h 416581"/>
                      <a:gd name="connsiteX31" fmla="*/ 41770 w 766692"/>
                      <a:gd name="connsiteY31" fmla="*/ 342689 h 416581"/>
                      <a:gd name="connsiteX32" fmla="*/ 398002 w 766692"/>
                      <a:gd name="connsiteY32" fmla="*/ 404417 h 416581"/>
                      <a:gd name="connsiteX33" fmla="*/ 388498 w 766692"/>
                      <a:gd name="connsiteY33" fmla="*/ 395362 h 416581"/>
                      <a:gd name="connsiteX34" fmla="*/ 397434 w 766692"/>
                      <a:gd name="connsiteY34" fmla="*/ 381023 h 416581"/>
                      <a:gd name="connsiteX35" fmla="*/ 434106 w 766692"/>
                      <a:gd name="connsiteY35" fmla="*/ 370863 h 416581"/>
                      <a:gd name="connsiteX36" fmla="*/ 449143 w 766692"/>
                      <a:gd name="connsiteY36" fmla="*/ 378562 h 416581"/>
                      <a:gd name="connsiteX37" fmla="*/ 441446 w 766692"/>
                      <a:gd name="connsiteY37" fmla="*/ 393595 h 416581"/>
                      <a:gd name="connsiteX38" fmla="*/ 402835 w 766692"/>
                      <a:gd name="connsiteY38" fmla="*/ 404293 h 416581"/>
                      <a:gd name="connsiteX39" fmla="*/ 398002 w 766692"/>
                      <a:gd name="connsiteY39" fmla="*/ 404417 h 416581"/>
                      <a:gd name="connsiteX40" fmla="*/ 494557 w 766692"/>
                      <a:gd name="connsiteY40" fmla="*/ 370432 h 416581"/>
                      <a:gd name="connsiteX41" fmla="*/ 485921 w 766692"/>
                      <a:gd name="connsiteY41" fmla="*/ 363859 h 416581"/>
                      <a:gd name="connsiteX42" fmla="*/ 491506 w 766692"/>
                      <a:gd name="connsiteY42" fmla="*/ 347916 h 416581"/>
                      <a:gd name="connsiteX43" fmla="*/ 525096 w 766692"/>
                      <a:gd name="connsiteY43" fmla="*/ 329993 h 416581"/>
                      <a:gd name="connsiteX44" fmla="*/ 541449 w 766692"/>
                      <a:gd name="connsiteY44" fmla="*/ 334227 h 416581"/>
                      <a:gd name="connsiteX45" fmla="*/ 537212 w 766692"/>
                      <a:gd name="connsiteY45" fmla="*/ 350582 h 416581"/>
                      <a:gd name="connsiteX46" fmla="*/ 501862 w 766692"/>
                      <a:gd name="connsiteY46" fmla="*/ 369442 h 416581"/>
                      <a:gd name="connsiteX47" fmla="*/ 494557 w 766692"/>
                      <a:gd name="connsiteY47" fmla="*/ 370432 h 416581"/>
                      <a:gd name="connsiteX48" fmla="*/ 581406 w 766692"/>
                      <a:gd name="connsiteY48" fmla="*/ 316208 h 416581"/>
                      <a:gd name="connsiteX49" fmla="*/ 574169 w 766692"/>
                      <a:gd name="connsiteY49" fmla="*/ 311853 h 416581"/>
                      <a:gd name="connsiteX50" fmla="*/ 576149 w 766692"/>
                      <a:gd name="connsiteY50" fmla="*/ 295078 h 416581"/>
                      <a:gd name="connsiteX51" fmla="*/ 605037 w 766692"/>
                      <a:gd name="connsiteY51" fmla="*/ 270267 h 416581"/>
                      <a:gd name="connsiteX52" fmla="*/ 621920 w 766692"/>
                      <a:gd name="connsiteY52" fmla="*/ 270841 h 416581"/>
                      <a:gd name="connsiteX53" fmla="*/ 621346 w 766692"/>
                      <a:gd name="connsiteY53" fmla="*/ 287724 h 416581"/>
                      <a:gd name="connsiteX54" fmla="*/ 590946 w 766692"/>
                      <a:gd name="connsiteY54" fmla="*/ 313834 h 416581"/>
                      <a:gd name="connsiteX55" fmla="*/ 581406 w 766692"/>
                      <a:gd name="connsiteY55" fmla="*/ 316208 h 416581"/>
                      <a:gd name="connsiteX56" fmla="*/ 654356 w 766692"/>
                      <a:gd name="connsiteY56" fmla="*/ 244337 h 416581"/>
                      <a:gd name="connsiteX57" fmla="*/ 648970 w 766692"/>
                      <a:gd name="connsiteY57" fmla="*/ 241854 h 416581"/>
                      <a:gd name="connsiteX58" fmla="*/ 647234 w 766692"/>
                      <a:gd name="connsiteY58" fmla="*/ 225054 h 416581"/>
                      <a:gd name="connsiteX59" fmla="*/ 669978 w 766692"/>
                      <a:gd name="connsiteY59" fmla="*/ 194522 h 416581"/>
                      <a:gd name="connsiteX60" fmla="*/ 686573 w 766692"/>
                      <a:gd name="connsiteY60" fmla="*/ 191369 h 416581"/>
                      <a:gd name="connsiteX61" fmla="*/ 689723 w 766692"/>
                      <a:gd name="connsiteY61" fmla="*/ 207967 h 416581"/>
                      <a:gd name="connsiteX62" fmla="*/ 665773 w 766692"/>
                      <a:gd name="connsiteY62" fmla="*/ 240121 h 416581"/>
                      <a:gd name="connsiteX63" fmla="*/ 654356 w 766692"/>
                      <a:gd name="connsiteY63" fmla="*/ 244337 h 416581"/>
                      <a:gd name="connsiteX64" fmla="*/ 709772 w 766692"/>
                      <a:gd name="connsiteY64" fmla="*/ 158172 h 416581"/>
                      <a:gd name="connsiteX65" fmla="*/ 706598 w 766692"/>
                      <a:gd name="connsiteY65" fmla="*/ 157115 h 416581"/>
                      <a:gd name="connsiteX66" fmla="*/ 701201 w 766692"/>
                      <a:gd name="connsiteY66" fmla="*/ 141111 h 416581"/>
                      <a:gd name="connsiteX67" fmla="*/ 716648 w 766692"/>
                      <a:gd name="connsiteY67" fmla="*/ 106331 h 416581"/>
                      <a:gd name="connsiteX68" fmla="*/ 732144 w 766692"/>
                      <a:gd name="connsiteY68" fmla="*/ 99605 h 416581"/>
                      <a:gd name="connsiteX69" fmla="*/ 738871 w 766692"/>
                      <a:gd name="connsiteY69" fmla="*/ 115104 h 416581"/>
                      <a:gd name="connsiteX70" fmla="*/ 722607 w 766692"/>
                      <a:gd name="connsiteY70" fmla="*/ 151718 h 416581"/>
                      <a:gd name="connsiteX71" fmla="*/ 709772 w 766692"/>
                      <a:gd name="connsiteY71" fmla="*/ 158172 h 416581"/>
                      <a:gd name="connsiteX72" fmla="*/ 744879 w 766692"/>
                      <a:gd name="connsiteY72" fmla="*/ 62002 h 416581"/>
                      <a:gd name="connsiteX73" fmla="*/ 744156 w 766692"/>
                      <a:gd name="connsiteY73" fmla="*/ 61847 h 416581"/>
                      <a:gd name="connsiteX74" fmla="*/ 735405 w 766692"/>
                      <a:gd name="connsiteY74" fmla="*/ 47399 h 416581"/>
                      <a:gd name="connsiteX75" fmla="*/ 741254 w 766692"/>
                      <a:gd name="connsiteY75" fmla="*/ 19993 h 416581"/>
                      <a:gd name="connsiteX76" fmla="*/ 742945 w 766692"/>
                      <a:gd name="connsiteY76" fmla="*/ 10067 h 416581"/>
                      <a:gd name="connsiteX77" fmla="*/ 756623 w 766692"/>
                      <a:gd name="connsiteY77" fmla="*/ 151 h 416581"/>
                      <a:gd name="connsiteX78" fmla="*/ 766539 w 766692"/>
                      <a:gd name="connsiteY78" fmla="*/ 13824 h 416581"/>
                      <a:gd name="connsiteX79" fmla="*/ 764759 w 766692"/>
                      <a:gd name="connsiteY79" fmla="*/ 24266 h 416581"/>
                      <a:gd name="connsiteX80" fmla="*/ 758603 w 766692"/>
                      <a:gd name="connsiteY80" fmla="*/ 53096 h 416581"/>
                      <a:gd name="connsiteX81" fmla="*/ 744879 w 766692"/>
                      <a:gd name="connsiteY81" fmla="*/ 62002 h 416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</a:cxnLst>
                    <a:rect l="l" t="t" r="r" b="b"/>
                    <a:pathLst>
                      <a:path w="766692" h="416581">
                        <a:moveTo>
                          <a:pt x="210385" y="408890"/>
                        </a:moveTo>
                        <a:cubicBezTo>
                          <a:pt x="204977" y="407908"/>
                          <a:pt x="199566" y="406829"/>
                          <a:pt x="194152" y="405655"/>
                        </a:cubicBezTo>
                        <a:cubicBezTo>
                          <a:pt x="187705" y="404254"/>
                          <a:pt x="183611" y="397897"/>
                          <a:pt x="185008" y="391448"/>
                        </a:cubicBezTo>
                        <a:cubicBezTo>
                          <a:pt x="186406" y="385002"/>
                          <a:pt x="192801" y="380890"/>
                          <a:pt x="199213" y="382302"/>
                        </a:cubicBezTo>
                        <a:cubicBezTo>
                          <a:pt x="211709" y="385010"/>
                          <a:pt x="224283" y="387206"/>
                          <a:pt x="236736" y="388843"/>
                        </a:cubicBezTo>
                        <a:cubicBezTo>
                          <a:pt x="243281" y="389715"/>
                          <a:pt x="247881" y="395702"/>
                          <a:pt x="247023" y="402243"/>
                        </a:cubicBezTo>
                        <a:cubicBezTo>
                          <a:pt x="246162" y="408788"/>
                          <a:pt x="240162" y="413392"/>
                          <a:pt x="233621" y="412531"/>
                        </a:cubicBezTo>
                        <a:cubicBezTo>
                          <a:pt x="225917" y="411519"/>
                          <a:pt x="218100" y="410292"/>
                          <a:pt x="210385" y="408890"/>
                        </a:cubicBezTo>
                        <a:close/>
                        <a:moveTo>
                          <a:pt x="133575" y="388113"/>
                        </a:moveTo>
                        <a:cubicBezTo>
                          <a:pt x="132919" y="387993"/>
                          <a:pt x="132261" y="387816"/>
                          <a:pt x="131612" y="387580"/>
                        </a:cubicBezTo>
                        <a:cubicBezTo>
                          <a:pt x="119087" y="383023"/>
                          <a:pt x="106618" y="377883"/>
                          <a:pt x="94551" y="372302"/>
                        </a:cubicBezTo>
                        <a:cubicBezTo>
                          <a:pt x="88564" y="369535"/>
                          <a:pt x="85954" y="362435"/>
                          <a:pt x="88720" y="356450"/>
                        </a:cubicBezTo>
                        <a:cubicBezTo>
                          <a:pt x="91490" y="350461"/>
                          <a:pt x="98603" y="347838"/>
                          <a:pt x="104576" y="350621"/>
                        </a:cubicBezTo>
                        <a:cubicBezTo>
                          <a:pt x="116038" y="355919"/>
                          <a:pt x="127884" y="360799"/>
                          <a:pt x="139785" y="365136"/>
                        </a:cubicBezTo>
                        <a:cubicBezTo>
                          <a:pt x="145983" y="367392"/>
                          <a:pt x="149179" y="374246"/>
                          <a:pt x="146923" y="380443"/>
                        </a:cubicBezTo>
                        <a:cubicBezTo>
                          <a:pt x="144902" y="385993"/>
                          <a:pt x="139197" y="389134"/>
                          <a:pt x="133575" y="388113"/>
                        </a:cubicBezTo>
                        <a:close/>
                        <a:moveTo>
                          <a:pt x="296362" y="416387"/>
                        </a:moveTo>
                        <a:cubicBezTo>
                          <a:pt x="290820" y="415379"/>
                          <a:pt x="286603" y="410549"/>
                          <a:pt x="286565" y="404713"/>
                        </a:cubicBezTo>
                        <a:cubicBezTo>
                          <a:pt x="286525" y="398114"/>
                          <a:pt x="291839" y="392735"/>
                          <a:pt x="298437" y="392691"/>
                        </a:cubicBezTo>
                        <a:cubicBezTo>
                          <a:pt x="311056" y="392614"/>
                          <a:pt x="323844" y="391993"/>
                          <a:pt x="336449" y="390841"/>
                        </a:cubicBezTo>
                        <a:cubicBezTo>
                          <a:pt x="343021" y="390252"/>
                          <a:pt x="348831" y="395083"/>
                          <a:pt x="349430" y="401652"/>
                        </a:cubicBezTo>
                        <a:cubicBezTo>
                          <a:pt x="350027" y="408225"/>
                          <a:pt x="345186" y="414035"/>
                          <a:pt x="338616" y="414634"/>
                        </a:cubicBezTo>
                        <a:cubicBezTo>
                          <a:pt x="325343" y="415845"/>
                          <a:pt x="311873" y="416498"/>
                          <a:pt x="298584" y="416581"/>
                        </a:cubicBezTo>
                        <a:cubicBezTo>
                          <a:pt x="297826" y="416586"/>
                          <a:pt x="297083" y="416517"/>
                          <a:pt x="296362" y="416387"/>
                        </a:cubicBezTo>
                        <a:close/>
                        <a:moveTo>
                          <a:pt x="41770" y="342689"/>
                        </a:moveTo>
                        <a:cubicBezTo>
                          <a:pt x="40278" y="342417"/>
                          <a:pt x="38815" y="341853"/>
                          <a:pt x="37461" y="340985"/>
                        </a:cubicBezTo>
                        <a:cubicBezTo>
                          <a:pt x="26255" y="333793"/>
                          <a:pt x="15222" y="326034"/>
                          <a:pt x="4667" y="317927"/>
                        </a:cubicBezTo>
                        <a:cubicBezTo>
                          <a:pt x="-564" y="313908"/>
                          <a:pt x="-1545" y="306411"/>
                          <a:pt x="2474" y="301181"/>
                        </a:cubicBezTo>
                        <a:cubicBezTo>
                          <a:pt x="6494" y="295946"/>
                          <a:pt x="13988" y="294960"/>
                          <a:pt x="19223" y="298985"/>
                        </a:cubicBezTo>
                        <a:cubicBezTo>
                          <a:pt x="29244" y="306682"/>
                          <a:pt x="39721" y="314049"/>
                          <a:pt x="50364" y="320878"/>
                        </a:cubicBezTo>
                        <a:cubicBezTo>
                          <a:pt x="55916" y="324439"/>
                          <a:pt x="57527" y="331832"/>
                          <a:pt x="53964" y="337382"/>
                        </a:cubicBezTo>
                        <a:cubicBezTo>
                          <a:pt x="51271" y="341580"/>
                          <a:pt x="46389" y="343529"/>
                          <a:pt x="41770" y="342689"/>
                        </a:cubicBezTo>
                        <a:close/>
                        <a:moveTo>
                          <a:pt x="398002" y="404417"/>
                        </a:moveTo>
                        <a:cubicBezTo>
                          <a:pt x="393458" y="403590"/>
                          <a:pt x="389610" y="400151"/>
                          <a:pt x="388498" y="395362"/>
                        </a:cubicBezTo>
                        <a:cubicBezTo>
                          <a:pt x="387007" y="388936"/>
                          <a:pt x="391006" y="382516"/>
                          <a:pt x="397434" y="381023"/>
                        </a:cubicBezTo>
                        <a:cubicBezTo>
                          <a:pt x="409720" y="378172"/>
                          <a:pt x="422057" y="374752"/>
                          <a:pt x="434106" y="370863"/>
                        </a:cubicBezTo>
                        <a:cubicBezTo>
                          <a:pt x="440384" y="368836"/>
                          <a:pt x="447118" y="372280"/>
                          <a:pt x="449143" y="378562"/>
                        </a:cubicBezTo>
                        <a:cubicBezTo>
                          <a:pt x="451167" y="384839"/>
                          <a:pt x="447723" y="391568"/>
                          <a:pt x="441446" y="393595"/>
                        </a:cubicBezTo>
                        <a:cubicBezTo>
                          <a:pt x="428762" y="397691"/>
                          <a:pt x="415773" y="401290"/>
                          <a:pt x="402835" y="404293"/>
                        </a:cubicBezTo>
                        <a:cubicBezTo>
                          <a:pt x="401198" y="404674"/>
                          <a:pt x="399558" y="404700"/>
                          <a:pt x="398002" y="404417"/>
                        </a:cubicBezTo>
                        <a:close/>
                        <a:moveTo>
                          <a:pt x="494557" y="370432"/>
                        </a:moveTo>
                        <a:cubicBezTo>
                          <a:pt x="490923" y="369772"/>
                          <a:pt x="487646" y="367440"/>
                          <a:pt x="485921" y="363859"/>
                        </a:cubicBezTo>
                        <a:cubicBezTo>
                          <a:pt x="483061" y="357914"/>
                          <a:pt x="485561" y="350776"/>
                          <a:pt x="491506" y="347916"/>
                        </a:cubicBezTo>
                        <a:cubicBezTo>
                          <a:pt x="502906" y="342428"/>
                          <a:pt x="514208" y="336398"/>
                          <a:pt x="525096" y="329993"/>
                        </a:cubicBezTo>
                        <a:cubicBezTo>
                          <a:pt x="530778" y="326639"/>
                          <a:pt x="538098" y="328534"/>
                          <a:pt x="541449" y="334227"/>
                        </a:cubicBezTo>
                        <a:cubicBezTo>
                          <a:pt x="544794" y="339914"/>
                          <a:pt x="542898" y="347232"/>
                          <a:pt x="537212" y="350582"/>
                        </a:cubicBezTo>
                        <a:cubicBezTo>
                          <a:pt x="525752" y="357324"/>
                          <a:pt x="513860" y="363671"/>
                          <a:pt x="501862" y="369442"/>
                        </a:cubicBezTo>
                        <a:cubicBezTo>
                          <a:pt x="499502" y="370578"/>
                          <a:pt x="496953" y="370867"/>
                          <a:pt x="494557" y="370432"/>
                        </a:cubicBezTo>
                        <a:close/>
                        <a:moveTo>
                          <a:pt x="581406" y="316208"/>
                        </a:moveTo>
                        <a:cubicBezTo>
                          <a:pt x="578643" y="315706"/>
                          <a:pt x="576046" y="314233"/>
                          <a:pt x="574169" y="311853"/>
                        </a:cubicBezTo>
                        <a:cubicBezTo>
                          <a:pt x="570083" y="306676"/>
                          <a:pt x="570969" y="299163"/>
                          <a:pt x="576149" y="295078"/>
                        </a:cubicBezTo>
                        <a:cubicBezTo>
                          <a:pt x="586092" y="287235"/>
                          <a:pt x="595811" y="278890"/>
                          <a:pt x="605037" y="270267"/>
                        </a:cubicBezTo>
                        <a:cubicBezTo>
                          <a:pt x="609856" y="265765"/>
                          <a:pt x="617410" y="266013"/>
                          <a:pt x="621920" y="270841"/>
                        </a:cubicBezTo>
                        <a:cubicBezTo>
                          <a:pt x="626422" y="275663"/>
                          <a:pt x="626168" y="283219"/>
                          <a:pt x="621346" y="287724"/>
                        </a:cubicBezTo>
                        <a:cubicBezTo>
                          <a:pt x="611635" y="296795"/>
                          <a:pt x="601406" y="305582"/>
                          <a:pt x="590946" y="313834"/>
                        </a:cubicBezTo>
                        <a:cubicBezTo>
                          <a:pt x="588144" y="316043"/>
                          <a:pt x="584660" y="316798"/>
                          <a:pt x="581406" y="316208"/>
                        </a:cubicBezTo>
                        <a:close/>
                        <a:moveTo>
                          <a:pt x="654356" y="244337"/>
                        </a:moveTo>
                        <a:cubicBezTo>
                          <a:pt x="652442" y="243989"/>
                          <a:pt x="650587" y="243169"/>
                          <a:pt x="648970" y="241854"/>
                        </a:cubicBezTo>
                        <a:cubicBezTo>
                          <a:pt x="643850" y="237694"/>
                          <a:pt x="643074" y="230174"/>
                          <a:pt x="647234" y="225054"/>
                        </a:cubicBezTo>
                        <a:cubicBezTo>
                          <a:pt x="655219" y="215233"/>
                          <a:pt x="662869" y="204961"/>
                          <a:pt x="669978" y="194522"/>
                        </a:cubicBezTo>
                        <a:cubicBezTo>
                          <a:pt x="673692" y="189069"/>
                          <a:pt x="681130" y="187662"/>
                          <a:pt x="686573" y="191369"/>
                        </a:cubicBezTo>
                        <a:cubicBezTo>
                          <a:pt x="692027" y="195083"/>
                          <a:pt x="693437" y="202514"/>
                          <a:pt x="689723" y="207967"/>
                        </a:cubicBezTo>
                        <a:cubicBezTo>
                          <a:pt x="682235" y="218964"/>
                          <a:pt x="674176" y="229783"/>
                          <a:pt x="665773" y="240121"/>
                        </a:cubicBezTo>
                        <a:cubicBezTo>
                          <a:pt x="662924" y="243623"/>
                          <a:pt x="658504" y="245092"/>
                          <a:pt x="654356" y="244337"/>
                        </a:cubicBezTo>
                        <a:close/>
                        <a:moveTo>
                          <a:pt x="709772" y="158172"/>
                        </a:moveTo>
                        <a:cubicBezTo>
                          <a:pt x="708696" y="157976"/>
                          <a:pt x="707628" y="157626"/>
                          <a:pt x="706598" y="157115"/>
                        </a:cubicBezTo>
                        <a:cubicBezTo>
                          <a:pt x="700688" y="154188"/>
                          <a:pt x="698272" y="147018"/>
                          <a:pt x="701201" y="141111"/>
                        </a:cubicBezTo>
                        <a:cubicBezTo>
                          <a:pt x="706807" y="129799"/>
                          <a:pt x="712005" y="118101"/>
                          <a:pt x="716648" y="106331"/>
                        </a:cubicBezTo>
                        <a:cubicBezTo>
                          <a:pt x="719070" y="100193"/>
                          <a:pt x="726026" y="97193"/>
                          <a:pt x="732144" y="99605"/>
                        </a:cubicBezTo>
                        <a:cubicBezTo>
                          <a:pt x="738281" y="102026"/>
                          <a:pt x="741293" y="108966"/>
                          <a:pt x="738871" y="115104"/>
                        </a:cubicBezTo>
                        <a:cubicBezTo>
                          <a:pt x="733981" y="127494"/>
                          <a:pt x="728510" y="139812"/>
                          <a:pt x="722607" y="151718"/>
                        </a:cubicBezTo>
                        <a:cubicBezTo>
                          <a:pt x="720186" y="156598"/>
                          <a:pt x="714876" y="159099"/>
                          <a:pt x="709772" y="158172"/>
                        </a:cubicBezTo>
                        <a:close/>
                        <a:moveTo>
                          <a:pt x="744879" y="62002"/>
                        </a:moveTo>
                        <a:cubicBezTo>
                          <a:pt x="744638" y="61958"/>
                          <a:pt x="744397" y="61905"/>
                          <a:pt x="744156" y="61847"/>
                        </a:cubicBezTo>
                        <a:cubicBezTo>
                          <a:pt x="737750" y="60275"/>
                          <a:pt x="733830" y="53805"/>
                          <a:pt x="735405" y="47399"/>
                        </a:cubicBezTo>
                        <a:cubicBezTo>
                          <a:pt x="737625" y="38356"/>
                          <a:pt x="739592" y="29138"/>
                          <a:pt x="741254" y="19993"/>
                        </a:cubicBezTo>
                        <a:cubicBezTo>
                          <a:pt x="741855" y="16683"/>
                          <a:pt x="742417" y="13371"/>
                          <a:pt x="742945" y="10067"/>
                        </a:cubicBezTo>
                        <a:cubicBezTo>
                          <a:pt x="743985" y="3551"/>
                          <a:pt x="750109" y="-890"/>
                          <a:pt x="756623" y="151"/>
                        </a:cubicBezTo>
                        <a:cubicBezTo>
                          <a:pt x="763239" y="1075"/>
                          <a:pt x="767577" y="7312"/>
                          <a:pt x="766539" y="13824"/>
                        </a:cubicBezTo>
                        <a:cubicBezTo>
                          <a:pt x="765984" y="17304"/>
                          <a:pt x="765392" y="20781"/>
                          <a:pt x="764759" y="24266"/>
                        </a:cubicBezTo>
                        <a:cubicBezTo>
                          <a:pt x="763010" y="33884"/>
                          <a:pt x="760939" y="43586"/>
                          <a:pt x="758603" y="53096"/>
                        </a:cubicBezTo>
                        <a:cubicBezTo>
                          <a:pt x="757090" y="59261"/>
                          <a:pt x="751042" y="63123"/>
                          <a:pt x="744879" y="62002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2" name="Полилиния: фигура 21">
                    <a:extLst>
                      <a:ext uri="{FF2B5EF4-FFF2-40B4-BE49-F238E27FC236}">
                        <a16:creationId xmlns:a16="http://schemas.microsoft.com/office/drawing/2014/main" id="{520ECB6F-C8FB-47ED-A940-531AC42051CE}"/>
                      </a:ext>
                    </a:extLst>
                  </p:cNvPr>
                  <p:cNvSpPr/>
                  <p:nvPr/>
                </p:nvSpPr>
                <p:spPr>
                  <a:xfrm>
                    <a:off x="3199687" y="1526464"/>
                    <a:ext cx="37012" cy="37761"/>
                  </a:xfrm>
                  <a:custGeom>
                    <a:avLst/>
                    <a:gdLst>
                      <a:gd name="connsiteX0" fmla="*/ 22923 w 37012"/>
                      <a:gd name="connsiteY0" fmla="*/ 37568 h 37761"/>
                      <a:gd name="connsiteX1" fmla="*/ 16562 w 37012"/>
                      <a:gd name="connsiteY1" fmla="*/ 34206 h 37761"/>
                      <a:gd name="connsiteX2" fmla="*/ 3102 w 37012"/>
                      <a:gd name="connsiteY2" fmla="*/ 19975 h 37761"/>
                      <a:gd name="connsiteX3" fmla="*/ 3916 w 37012"/>
                      <a:gd name="connsiteY3" fmla="*/ 3103 h 37761"/>
                      <a:gd name="connsiteX4" fmla="*/ 20788 w 37012"/>
                      <a:gd name="connsiteY4" fmla="*/ 3917 h 37761"/>
                      <a:gd name="connsiteX5" fmla="*/ 33573 w 37012"/>
                      <a:gd name="connsiteY5" fmla="*/ 17432 h 37761"/>
                      <a:gd name="connsiteX6" fmla="*/ 33455 w 37012"/>
                      <a:gd name="connsiteY6" fmla="*/ 34323 h 37761"/>
                      <a:gd name="connsiteX7" fmla="*/ 22923 w 37012"/>
                      <a:gd name="connsiteY7" fmla="*/ 37568 h 3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12" h="37761">
                        <a:moveTo>
                          <a:pt x="22923" y="37568"/>
                        </a:moveTo>
                        <a:cubicBezTo>
                          <a:pt x="20586" y="37144"/>
                          <a:pt x="18355" y="36022"/>
                          <a:pt x="16562" y="34206"/>
                        </a:cubicBezTo>
                        <a:cubicBezTo>
                          <a:pt x="12022" y="29601"/>
                          <a:pt x="7493" y="24814"/>
                          <a:pt x="3102" y="19975"/>
                        </a:cubicBezTo>
                        <a:cubicBezTo>
                          <a:pt x="-1333" y="15089"/>
                          <a:pt x="-969" y="7535"/>
                          <a:pt x="3916" y="3103"/>
                        </a:cubicBezTo>
                        <a:cubicBezTo>
                          <a:pt x="8803" y="-1330"/>
                          <a:pt x="16352" y="-973"/>
                          <a:pt x="20788" y="3917"/>
                        </a:cubicBezTo>
                        <a:cubicBezTo>
                          <a:pt x="24961" y="8512"/>
                          <a:pt x="29263" y="13060"/>
                          <a:pt x="33573" y="17432"/>
                        </a:cubicBezTo>
                        <a:cubicBezTo>
                          <a:pt x="38205" y="22125"/>
                          <a:pt x="38152" y="29689"/>
                          <a:pt x="33455" y="34323"/>
                        </a:cubicBezTo>
                        <a:cubicBezTo>
                          <a:pt x="30574" y="37162"/>
                          <a:pt x="26618" y="38241"/>
                          <a:pt x="22923" y="37568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3" name="Рисунок 4">
                  <a:extLst>
                    <a:ext uri="{FF2B5EF4-FFF2-40B4-BE49-F238E27FC236}">
                      <a16:creationId xmlns:a16="http://schemas.microsoft.com/office/drawing/2014/main" id="{4DB19DB5-D73D-4A41-BFF9-7C4B4CE01425}"/>
                    </a:ext>
                  </a:extLst>
                </p:cNvPr>
                <p:cNvGrpSpPr/>
                <p:nvPr/>
              </p:nvGrpSpPr>
              <p:grpSpPr>
                <a:xfrm>
                  <a:off x="3201438" y="866548"/>
                  <a:ext cx="710721" cy="710721"/>
                  <a:chOff x="3201438" y="866548"/>
                  <a:chExt cx="710721" cy="710721"/>
                </a:xfrm>
              </p:grpSpPr>
              <p:sp>
                <p:nvSpPr>
                  <p:cNvPr id="24" name="Полилиния: фигура 23">
                    <a:extLst>
                      <a:ext uri="{FF2B5EF4-FFF2-40B4-BE49-F238E27FC236}">
                        <a16:creationId xmlns:a16="http://schemas.microsoft.com/office/drawing/2014/main" id="{6EB01EBC-AAF0-41F6-9DDB-42B8B70CF62E}"/>
                      </a:ext>
                    </a:extLst>
                  </p:cNvPr>
                  <p:cNvSpPr/>
                  <p:nvPr/>
                </p:nvSpPr>
                <p:spPr>
                  <a:xfrm>
                    <a:off x="3201438" y="866548"/>
                    <a:ext cx="710721" cy="710721"/>
                  </a:xfrm>
                  <a:custGeom>
                    <a:avLst/>
                    <a:gdLst>
                      <a:gd name="connsiteX0" fmla="*/ 61809 w 710721"/>
                      <a:gd name="connsiteY0" fmla="*/ 564053 h 710721"/>
                      <a:gd name="connsiteX1" fmla="*/ 67654 w 710721"/>
                      <a:gd name="connsiteY1" fmla="*/ 566853 h 710721"/>
                      <a:gd name="connsiteX2" fmla="*/ 134595 w 710721"/>
                      <a:gd name="connsiteY2" fmla="*/ 555185 h 710721"/>
                      <a:gd name="connsiteX3" fmla="*/ 209533 w 710721"/>
                      <a:gd name="connsiteY3" fmla="*/ 615023 h 710721"/>
                      <a:gd name="connsiteX4" fmla="*/ 213014 w 710721"/>
                      <a:gd name="connsiteY4" fmla="*/ 682838 h 710721"/>
                      <a:gd name="connsiteX5" fmla="*/ 217043 w 710721"/>
                      <a:gd name="connsiteY5" fmla="*/ 687917 h 710721"/>
                      <a:gd name="connsiteX6" fmla="*/ 295356 w 710721"/>
                      <a:gd name="connsiteY6" fmla="*/ 710502 h 710721"/>
                      <a:gd name="connsiteX7" fmla="*/ 301470 w 710721"/>
                      <a:gd name="connsiteY7" fmla="*/ 708349 h 710721"/>
                      <a:gd name="connsiteX8" fmla="*/ 340529 w 710721"/>
                      <a:gd name="connsiteY8" fmla="*/ 652801 h 710721"/>
                      <a:gd name="connsiteX9" fmla="*/ 435822 w 710721"/>
                      <a:gd name="connsiteY9" fmla="*/ 642056 h 710721"/>
                      <a:gd name="connsiteX10" fmla="*/ 486270 w 710721"/>
                      <a:gd name="connsiteY10" fmla="*/ 687578 h 710721"/>
                      <a:gd name="connsiteX11" fmla="*/ 492709 w 710721"/>
                      <a:gd name="connsiteY11" fmla="*/ 688320 h 710721"/>
                      <a:gd name="connsiteX12" fmla="*/ 564053 w 710721"/>
                      <a:gd name="connsiteY12" fmla="*/ 648915 h 710721"/>
                      <a:gd name="connsiteX13" fmla="*/ 566854 w 710721"/>
                      <a:gd name="connsiteY13" fmla="*/ 643068 h 710721"/>
                      <a:gd name="connsiteX14" fmla="*/ 555186 w 710721"/>
                      <a:gd name="connsiteY14" fmla="*/ 576130 h 710721"/>
                      <a:gd name="connsiteX15" fmla="*/ 615024 w 710721"/>
                      <a:gd name="connsiteY15" fmla="*/ 501190 h 710721"/>
                      <a:gd name="connsiteX16" fmla="*/ 682841 w 710721"/>
                      <a:gd name="connsiteY16" fmla="*/ 497708 h 710721"/>
                      <a:gd name="connsiteX17" fmla="*/ 687917 w 710721"/>
                      <a:gd name="connsiteY17" fmla="*/ 493681 h 710721"/>
                      <a:gd name="connsiteX18" fmla="*/ 710503 w 710721"/>
                      <a:gd name="connsiteY18" fmla="*/ 415367 h 710721"/>
                      <a:gd name="connsiteX19" fmla="*/ 708350 w 710721"/>
                      <a:gd name="connsiteY19" fmla="*/ 409254 h 710721"/>
                      <a:gd name="connsiteX20" fmla="*/ 652802 w 710721"/>
                      <a:gd name="connsiteY20" fmla="*/ 370195 h 710721"/>
                      <a:gd name="connsiteX21" fmla="*/ 642059 w 710721"/>
                      <a:gd name="connsiteY21" fmla="*/ 274902 h 710721"/>
                      <a:gd name="connsiteX22" fmla="*/ 687581 w 710721"/>
                      <a:gd name="connsiteY22" fmla="*/ 224454 h 710721"/>
                      <a:gd name="connsiteX23" fmla="*/ 688322 w 710721"/>
                      <a:gd name="connsiteY23" fmla="*/ 218016 h 710721"/>
                      <a:gd name="connsiteX24" fmla="*/ 648916 w 710721"/>
                      <a:gd name="connsiteY24" fmla="*/ 146671 h 710721"/>
                      <a:gd name="connsiteX25" fmla="*/ 643071 w 710721"/>
                      <a:gd name="connsiteY25" fmla="*/ 143870 h 710721"/>
                      <a:gd name="connsiteX26" fmla="*/ 576130 w 710721"/>
                      <a:gd name="connsiteY26" fmla="*/ 155538 h 710721"/>
                      <a:gd name="connsiteX27" fmla="*/ 501192 w 710721"/>
                      <a:gd name="connsiteY27" fmla="*/ 95700 h 710721"/>
                      <a:gd name="connsiteX28" fmla="*/ 497711 w 710721"/>
                      <a:gd name="connsiteY28" fmla="*/ 27882 h 710721"/>
                      <a:gd name="connsiteX29" fmla="*/ 493683 w 710721"/>
                      <a:gd name="connsiteY29" fmla="*/ 22804 h 710721"/>
                      <a:gd name="connsiteX30" fmla="*/ 415369 w 710721"/>
                      <a:gd name="connsiteY30" fmla="*/ 220 h 710721"/>
                      <a:gd name="connsiteX31" fmla="*/ 409255 w 710721"/>
                      <a:gd name="connsiteY31" fmla="*/ 2373 h 710721"/>
                      <a:gd name="connsiteX32" fmla="*/ 370196 w 710721"/>
                      <a:gd name="connsiteY32" fmla="*/ 57921 h 710721"/>
                      <a:gd name="connsiteX33" fmla="*/ 274901 w 710721"/>
                      <a:gd name="connsiteY33" fmla="*/ 68664 h 710721"/>
                      <a:gd name="connsiteX34" fmla="*/ 224455 w 710721"/>
                      <a:gd name="connsiteY34" fmla="*/ 23144 h 710721"/>
                      <a:gd name="connsiteX35" fmla="*/ 218015 w 710721"/>
                      <a:gd name="connsiteY35" fmla="*/ 22400 h 710721"/>
                      <a:gd name="connsiteX36" fmla="*/ 146670 w 710721"/>
                      <a:gd name="connsiteY36" fmla="*/ 61806 h 710721"/>
                      <a:gd name="connsiteX37" fmla="*/ 143868 w 710721"/>
                      <a:gd name="connsiteY37" fmla="*/ 67651 h 710721"/>
                      <a:gd name="connsiteX38" fmla="*/ 155536 w 710721"/>
                      <a:gd name="connsiteY38" fmla="*/ 134590 h 710721"/>
                      <a:gd name="connsiteX39" fmla="*/ 95698 w 710721"/>
                      <a:gd name="connsiteY39" fmla="*/ 209530 h 710721"/>
                      <a:gd name="connsiteX40" fmla="*/ 27882 w 710721"/>
                      <a:gd name="connsiteY40" fmla="*/ 213011 h 710721"/>
                      <a:gd name="connsiteX41" fmla="*/ 22805 w 710721"/>
                      <a:gd name="connsiteY41" fmla="*/ 217040 h 710721"/>
                      <a:gd name="connsiteX42" fmla="*/ 219 w 710721"/>
                      <a:gd name="connsiteY42" fmla="*/ 295351 h 710721"/>
                      <a:gd name="connsiteX43" fmla="*/ 2371 w 710721"/>
                      <a:gd name="connsiteY43" fmla="*/ 301465 h 710721"/>
                      <a:gd name="connsiteX44" fmla="*/ 57919 w 710721"/>
                      <a:gd name="connsiteY44" fmla="*/ 340524 h 710721"/>
                      <a:gd name="connsiteX45" fmla="*/ 68662 w 710721"/>
                      <a:gd name="connsiteY45" fmla="*/ 435817 h 710721"/>
                      <a:gd name="connsiteX46" fmla="*/ 23142 w 710721"/>
                      <a:gd name="connsiteY46" fmla="*/ 486265 h 710721"/>
                      <a:gd name="connsiteX47" fmla="*/ 22399 w 710721"/>
                      <a:gd name="connsiteY47" fmla="*/ 492705 h 710721"/>
                      <a:gd name="connsiteX48" fmla="*/ 61809 w 710721"/>
                      <a:gd name="connsiteY48" fmla="*/ 564053 h 710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710721" h="710721">
                        <a:moveTo>
                          <a:pt x="61809" y="564053"/>
                        </a:moveTo>
                        <a:cubicBezTo>
                          <a:pt x="62960" y="566136"/>
                          <a:pt x="65309" y="567262"/>
                          <a:pt x="67654" y="566853"/>
                        </a:cubicBezTo>
                        <a:lnTo>
                          <a:pt x="134595" y="555185"/>
                        </a:lnTo>
                        <a:cubicBezTo>
                          <a:pt x="155868" y="578732"/>
                          <a:pt x="181047" y="599056"/>
                          <a:pt x="209533" y="615023"/>
                        </a:cubicBezTo>
                        <a:lnTo>
                          <a:pt x="213014" y="682838"/>
                        </a:lnTo>
                        <a:cubicBezTo>
                          <a:pt x="213136" y="685217"/>
                          <a:pt x="214754" y="687257"/>
                          <a:pt x="217043" y="687917"/>
                        </a:cubicBezTo>
                        <a:lnTo>
                          <a:pt x="295356" y="710502"/>
                        </a:lnTo>
                        <a:cubicBezTo>
                          <a:pt x="297645" y="711162"/>
                          <a:pt x="300100" y="710296"/>
                          <a:pt x="301470" y="708349"/>
                        </a:cubicBezTo>
                        <a:lnTo>
                          <a:pt x="340529" y="652801"/>
                        </a:lnTo>
                        <a:cubicBezTo>
                          <a:pt x="373144" y="654455"/>
                          <a:pt x="405279" y="650660"/>
                          <a:pt x="435822" y="642056"/>
                        </a:cubicBezTo>
                        <a:lnTo>
                          <a:pt x="486270" y="687578"/>
                        </a:lnTo>
                        <a:cubicBezTo>
                          <a:pt x="488038" y="689174"/>
                          <a:pt x="490623" y="689472"/>
                          <a:pt x="492709" y="688320"/>
                        </a:cubicBezTo>
                        <a:lnTo>
                          <a:pt x="564053" y="648915"/>
                        </a:lnTo>
                        <a:cubicBezTo>
                          <a:pt x="566140" y="647763"/>
                          <a:pt x="567264" y="645414"/>
                          <a:pt x="566854" y="643068"/>
                        </a:cubicBezTo>
                        <a:lnTo>
                          <a:pt x="555186" y="576130"/>
                        </a:lnTo>
                        <a:cubicBezTo>
                          <a:pt x="578732" y="554858"/>
                          <a:pt x="599057" y="529676"/>
                          <a:pt x="615024" y="501190"/>
                        </a:cubicBezTo>
                        <a:lnTo>
                          <a:pt x="682841" y="497708"/>
                        </a:lnTo>
                        <a:cubicBezTo>
                          <a:pt x="685220" y="497586"/>
                          <a:pt x="687258" y="495968"/>
                          <a:pt x="687917" y="493681"/>
                        </a:cubicBezTo>
                        <a:lnTo>
                          <a:pt x="710503" y="415367"/>
                        </a:lnTo>
                        <a:cubicBezTo>
                          <a:pt x="711163" y="413078"/>
                          <a:pt x="710298" y="410622"/>
                          <a:pt x="708350" y="409254"/>
                        </a:cubicBezTo>
                        <a:lnTo>
                          <a:pt x="652802" y="370195"/>
                        </a:lnTo>
                        <a:cubicBezTo>
                          <a:pt x="654456" y="337581"/>
                          <a:pt x="650663" y="305445"/>
                          <a:pt x="642059" y="274902"/>
                        </a:cubicBezTo>
                        <a:lnTo>
                          <a:pt x="687581" y="224454"/>
                        </a:lnTo>
                        <a:cubicBezTo>
                          <a:pt x="689175" y="222686"/>
                          <a:pt x="689473" y="220099"/>
                          <a:pt x="688322" y="218016"/>
                        </a:cubicBezTo>
                        <a:lnTo>
                          <a:pt x="648916" y="146671"/>
                        </a:lnTo>
                        <a:cubicBezTo>
                          <a:pt x="647765" y="144584"/>
                          <a:pt x="645416" y="143461"/>
                          <a:pt x="643071" y="143870"/>
                        </a:cubicBezTo>
                        <a:lnTo>
                          <a:pt x="576130" y="155538"/>
                        </a:lnTo>
                        <a:cubicBezTo>
                          <a:pt x="554859" y="131990"/>
                          <a:pt x="529678" y="111667"/>
                          <a:pt x="501192" y="95700"/>
                        </a:cubicBezTo>
                        <a:lnTo>
                          <a:pt x="497711" y="27882"/>
                        </a:lnTo>
                        <a:cubicBezTo>
                          <a:pt x="497589" y="25505"/>
                          <a:pt x="495971" y="23465"/>
                          <a:pt x="493683" y="22804"/>
                        </a:cubicBezTo>
                        <a:lnTo>
                          <a:pt x="415369" y="220"/>
                        </a:lnTo>
                        <a:cubicBezTo>
                          <a:pt x="413080" y="-442"/>
                          <a:pt x="410626" y="423"/>
                          <a:pt x="409255" y="2373"/>
                        </a:cubicBezTo>
                        <a:lnTo>
                          <a:pt x="370196" y="57921"/>
                        </a:lnTo>
                        <a:cubicBezTo>
                          <a:pt x="337581" y="56266"/>
                          <a:pt x="305446" y="60060"/>
                          <a:pt x="274901" y="68664"/>
                        </a:cubicBezTo>
                        <a:lnTo>
                          <a:pt x="224455" y="23144"/>
                        </a:lnTo>
                        <a:cubicBezTo>
                          <a:pt x="222687" y="21546"/>
                          <a:pt x="220100" y="21250"/>
                          <a:pt x="218015" y="22400"/>
                        </a:cubicBezTo>
                        <a:lnTo>
                          <a:pt x="146670" y="61806"/>
                        </a:lnTo>
                        <a:cubicBezTo>
                          <a:pt x="144585" y="62956"/>
                          <a:pt x="143461" y="65305"/>
                          <a:pt x="143868" y="67651"/>
                        </a:cubicBezTo>
                        <a:lnTo>
                          <a:pt x="155536" y="134590"/>
                        </a:lnTo>
                        <a:cubicBezTo>
                          <a:pt x="131990" y="155861"/>
                          <a:pt x="111665" y="181043"/>
                          <a:pt x="95698" y="209530"/>
                        </a:cubicBezTo>
                        <a:lnTo>
                          <a:pt x="27882" y="213011"/>
                        </a:lnTo>
                        <a:cubicBezTo>
                          <a:pt x="25504" y="213133"/>
                          <a:pt x="23463" y="214751"/>
                          <a:pt x="22805" y="217040"/>
                        </a:cubicBezTo>
                        <a:lnTo>
                          <a:pt x="219" y="295351"/>
                        </a:lnTo>
                        <a:cubicBezTo>
                          <a:pt x="-441" y="297640"/>
                          <a:pt x="423" y="300095"/>
                          <a:pt x="2371" y="301465"/>
                        </a:cubicBezTo>
                        <a:lnTo>
                          <a:pt x="57919" y="340524"/>
                        </a:lnTo>
                        <a:cubicBezTo>
                          <a:pt x="56265" y="373137"/>
                          <a:pt x="60060" y="405272"/>
                          <a:pt x="68662" y="435817"/>
                        </a:cubicBezTo>
                        <a:lnTo>
                          <a:pt x="23142" y="486265"/>
                        </a:lnTo>
                        <a:cubicBezTo>
                          <a:pt x="21546" y="488034"/>
                          <a:pt x="21248" y="490618"/>
                          <a:pt x="22399" y="492705"/>
                        </a:cubicBezTo>
                        <a:lnTo>
                          <a:pt x="61809" y="564053"/>
                        </a:ln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5" name="Полилиния: фигура 24">
                    <a:extLst>
                      <a:ext uri="{FF2B5EF4-FFF2-40B4-BE49-F238E27FC236}">
                        <a16:creationId xmlns:a16="http://schemas.microsoft.com/office/drawing/2014/main" id="{28E48E4D-FD33-47E7-9E51-CB3596AA3D7D}"/>
                      </a:ext>
                    </a:extLst>
                  </p:cNvPr>
                  <p:cNvSpPr/>
                  <p:nvPr/>
                </p:nvSpPr>
                <p:spPr>
                  <a:xfrm>
                    <a:off x="3474875" y="1139983"/>
                    <a:ext cx="163855" cy="163853"/>
                  </a:xfrm>
                  <a:custGeom>
                    <a:avLst/>
                    <a:gdLst>
                      <a:gd name="connsiteX0" fmla="*/ 67220 w 163855"/>
                      <a:gd name="connsiteY0" fmla="*/ 162528 h 163853"/>
                      <a:gd name="connsiteX1" fmla="*/ 47 w 163855"/>
                      <a:gd name="connsiteY1" fmla="*/ 79184 h 163853"/>
                      <a:gd name="connsiteX2" fmla="*/ 84672 w 163855"/>
                      <a:gd name="connsiteY2" fmla="*/ 47 h 163853"/>
                      <a:gd name="connsiteX3" fmla="*/ 141766 w 163855"/>
                      <a:gd name="connsiteY3" fmla="*/ 25966 h 163853"/>
                      <a:gd name="connsiteX4" fmla="*/ 163808 w 163855"/>
                      <a:gd name="connsiteY4" fmla="*/ 84669 h 163853"/>
                      <a:gd name="connsiteX5" fmla="*/ 79184 w 163855"/>
                      <a:gd name="connsiteY5" fmla="*/ 163807 h 163853"/>
                      <a:gd name="connsiteX6" fmla="*/ 67220 w 163855"/>
                      <a:gd name="connsiteY6" fmla="*/ 162528 h 163853"/>
                      <a:gd name="connsiteX7" fmla="*/ 93295 w 163855"/>
                      <a:gd name="connsiteY7" fmla="*/ 20138 h 163853"/>
                      <a:gd name="connsiteX8" fmla="*/ 84031 w 163855"/>
                      <a:gd name="connsiteY8" fmla="*/ 19147 h 163853"/>
                      <a:gd name="connsiteX9" fmla="*/ 19148 w 163855"/>
                      <a:gd name="connsiteY9" fmla="*/ 79822 h 163853"/>
                      <a:gd name="connsiteX10" fmla="*/ 79825 w 163855"/>
                      <a:gd name="connsiteY10" fmla="*/ 144708 h 163853"/>
                      <a:gd name="connsiteX11" fmla="*/ 144708 w 163855"/>
                      <a:gd name="connsiteY11" fmla="*/ 84034 h 163853"/>
                      <a:gd name="connsiteX12" fmla="*/ 127808 w 163855"/>
                      <a:gd name="connsiteY12" fmla="*/ 39023 h 163853"/>
                      <a:gd name="connsiteX13" fmla="*/ 93295 w 163855"/>
                      <a:gd name="connsiteY13" fmla="*/ 20138 h 1638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3855" h="163853">
                        <a:moveTo>
                          <a:pt x="67220" y="162528"/>
                        </a:moveTo>
                        <a:cubicBezTo>
                          <a:pt x="27927" y="155386"/>
                          <a:pt x="-1329" y="120260"/>
                          <a:pt x="47" y="79184"/>
                        </a:cubicBezTo>
                        <a:cubicBezTo>
                          <a:pt x="1561" y="34032"/>
                          <a:pt x="39523" y="-1465"/>
                          <a:pt x="84672" y="47"/>
                        </a:cubicBezTo>
                        <a:cubicBezTo>
                          <a:pt x="106546" y="774"/>
                          <a:pt x="126822" y="9986"/>
                          <a:pt x="141766" y="25966"/>
                        </a:cubicBezTo>
                        <a:cubicBezTo>
                          <a:pt x="156714" y="41949"/>
                          <a:pt x="164543" y="62797"/>
                          <a:pt x="163808" y="84669"/>
                        </a:cubicBezTo>
                        <a:cubicBezTo>
                          <a:pt x="162294" y="129822"/>
                          <a:pt x="124332" y="165318"/>
                          <a:pt x="79184" y="163807"/>
                        </a:cubicBezTo>
                        <a:cubicBezTo>
                          <a:pt x="75113" y="163669"/>
                          <a:pt x="71116" y="163237"/>
                          <a:pt x="67220" y="162528"/>
                        </a:cubicBezTo>
                        <a:close/>
                        <a:moveTo>
                          <a:pt x="93295" y="20138"/>
                        </a:moveTo>
                        <a:cubicBezTo>
                          <a:pt x="90260" y="19586"/>
                          <a:pt x="87170" y="19252"/>
                          <a:pt x="84031" y="19147"/>
                        </a:cubicBezTo>
                        <a:cubicBezTo>
                          <a:pt x="49416" y="17985"/>
                          <a:pt x="20309" y="45209"/>
                          <a:pt x="19148" y="79822"/>
                        </a:cubicBezTo>
                        <a:cubicBezTo>
                          <a:pt x="17989" y="114440"/>
                          <a:pt x="45198" y="143559"/>
                          <a:pt x="79825" y="144708"/>
                        </a:cubicBezTo>
                        <a:cubicBezTo>
                          <a:pt x="114440" y="145870"/>
                          <a:pt x="143548" y="118647"/>
                          <a:pt x="144708" y="84034"/>
                        </a:cubicBezTo>
                        <a:cubicBezTo>
                          <a:pt x="145269" y="67261"/>
                          <a:pt x="139268" y="51279"/>
                          <a:pt x="127808" y="39023"/>
                        </a:cubicBezTo>
                        <a:cubicBezTo>
                          <a:pt x="118491" y="29064"/>
                          <a:pt x="106473" y="22534"/>
                          <a:pt x="93295" y="20138"/>
                        </a:cubicBezTo>
                        <a:close/>
                      </a:path>
                    </a:pathLst>
                  </a:custGeom>
                  <a:solidFill>
                    <a:srgbClr val="BDD0FB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6" name="Полилиния: фигура 25">
                    <a:extLst>
                      <a:ext uri="{FF2B5EF4-FFF2-40B4-BE49-F238E27FC236}">
                        <a16:creationId xmlns:a16="http://schemas.microsoft.com/office/drawing/2014/main" id="{BB667B30-16DB-46B8-9362-33F9F5517058}"/>
                      </a:ext>
                    </a:extLst>
                  </p:cNvPr>
                  <p:cNvSpPr/>
                  <p:nvPr/>
                </p:nvSpPr>
                <p:spPr>
                  <a:xfrm>
                    <a:off x="3356773" y="1019483"/>
                    <a:ext cx="403012" cy="403002"/>
                  </a:xfrm>
                  <a:custGeom>
                    <a:avLst/>
                    <a:gdLst>
                      <a:gd name="connsiteX0" fmla="*/ 165807 w 403012"/>
                      <a:gd name="connsiteY0" fmla="*/ 399749 h 403002"/>
                      <a:gd name="connsiteX1" fmla="*/ 145653 w 403012"/>
                      <a:gd name="connsiteY1" fmla="*/ 395023 h 403002"/>
                      <a:gd name="connsiteX2" fmla="*/ 145653 w 403012"/>
                      <a:gd name="connsiteY2" fmla="*/ 395023 h 403002"/>
                      <a:gd name="connsiteX3" fmla="*/ 139374 w 403012"/>
                      <a:gd name="connsiteY3" fmla="*/ 393103 h 403002"/>
                      <a:gd name="connsiteX4" fmla="*/ 109566 w 403012"/>
                      <a:gd name="connsiteY4" fmla="*/ 380766 h 403002"/>
                      <a:gd name="connsiteX5" fmla="*/ 109175 w 403012"/>
                      <a:gd name="connsiteY5" fmla="*/ 380567 h 403002"/>
                      <a:gd name="connsiteX6" fmla="*/ 108070 w 403012"/>
                      <a:gd name="connsiteY6" fmla="*/ 379992 h 403002"/>
                      <a:gd name="connsiteX7" fmla="*/ 105928 w 403012"/>
                      <a:gd name="connsiteY7" fmla="*/ 378858 h 403002"/>
                      <a:gd name="connsiteX8" fmla="*/ 103485 w 403012"/>
                      <a:gd name="connsiteY8" fmla="*/ 373799 h 403002"/>
                      <a:gd name="connsiteX9" fmla="*/ 103981 w 403012"/>
                      <a:gd name="connsiteY9" fmla="*/ 372386 h 403002"/>
                      <a:gd name="connsiteX10" fmla="*/ 110450 w 403012"/>
                      <a:gd name="connsiteY10" fmla="*/ 370441 h 403002"/>
                      <a:gd name="connsiteX11" fmla="*/ 148299 w 403012"/>
                      <a:gd name="connsiteY11" fmla="*/ 385840 h 403002"/>
                      <a:gd name="connsiteX12" fmla="*/ 328557 w 403012"/>
                      <a:gd name="connsiteY12" fmla="*/ 345171 h 403002"/>
                      <a:gd name="connsiteX13" fmla="*/ 385847 w 403012"/>
                      <a:gd name="connsiteY13" fmla="*/ 254638 h 403002"/>
                      <a:gd name="connsiteX14" fmla="*/ 390356 w 403012"/>
                      <a:gd name="connsiteY14" fmla="*/ 235411 h 403002"/>
                      <a:gd name="connsiteX15" fmla="*/ 369444 w 403012"/>
                      <a:gd name="connsiteY15" fmla="*/ 108694 h 403002"/>
                      <a:gd name="connsiteX16" fmla="*/ 254647 w 403012"/>
                      <a:gd name="connsiteY16" fmla="*/ 17091 h 403002"/>
                      <a:gd name="connsiteX17" fmla="*/ 17098 w 403012"/>
                      <a:gd name="connsiteY17" fmla="*/ 148293 h 403002"/>
                      <a:gd name="connsiteX18" fmla="*/ 12649 w 403012"/>
                      <a:gd name="connsiteY18" fmla="*/ 167276 h 403002"/>
                      <a:gd name="connsiteX19" fmla="*/ 15922 w 403012"/>
                      <a:gd name="connsiteY19" fmla="*/ 250503 h 403002"/>
                      <a:gd name="connsiteX20" fmla="*/ 16005 w 403012"/>
                      <a:gd name="connsiteY20" fmla="*/ 252582 h 403002"/>
                      <a:gd name="connsiteX21" fmla="*/ 12530 w 403012"/>
                      <a:gd name="connsiteY21" fmla="*/ 256346 h 403002"/>
                      <a:gd name="connsiteX22" fmla="*/ 6686 w 403012"/>
                      <a:gd name="connsiteY22" fmla="*/ 252950 h 403002"/>
                      <a:gd name="connsiteX23" fmla="*/ 3248 w 403012"/>
                      <a:gd name="connsiteY23" fmla="*/ 165571 h 403002"/>
                      <a:gd name="connsiteX24" fmla="*/ 7916 w 403012"/>
                      <a:gd name="connsiteY24" fmla="*/ 145647 h 403002"/>
                      <a:gd name="connsiteX25" fmla="*/ 257295 w 403012"/>
                      <a:gd name="connsiteY25" fmla="*/ 7906 h 403002"/>
                      <a:gd name="connsiteX26" fmla="*/ 377810 w 403012"/>
                      <a:gd name="connsiteY26" fmla="*/ 104072 h 403002"/>
                      <a:gd name="connsiteX27" fmla="*/ 399766 w 403012"/>
                      <a:gd name="connsiteY27" fmla="*/ 237101 h 403002"/>
                      <a:gd name="connsiteX28" fmla="*/ 395033 w 403012"/>
                      <a:gd name="connsiteY28" fmla="*/ 257283 h 403002"/>
                      <a:gd name="connsiteX29" fmla="*/ 298869 w 403012"/>
                      <a:gd name="connsiteY29" fmla="*/ 377803 h 403002"/>
                      <a:gd name="connsiteX30" fmla="*/ 165807 w 403012"/>
                      <a:gd name="connsiteY30" fmla="*/ 399749 h 403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03012" h="403002">
                        <a:moveTo>
                          <a:pt x="165807" y="399749"/>
                        </a:moveTo>
                        <a:cubicBezTo>
                          <a:pt x="159060" y="398523"/>
                          <a:pt x="152333" y="396949"/>
                          <a:pt x="145653" y="395023"/>
                        </a:cubicBezTo>
                        <a:lnTo>
                          <a:pt x="145653" y="395023"/>
                        </a:lnTo>
                        <a:cubicBezTo>
                          <a:pt x="143550" y="394417"/>
                          <a:pt x="141457" y="393777"/>
                          <a:pt x="139374" y="393103"/>
                        </a:cubicBezTo>
                        <a:cubicBezTo>
                          <a:pt x="129107" y="389781"/>
                          <a:pt x="119119" y="385646"/>
                          <a:pt x="109566" y="380766"/>
                        </a:cubicBezTo>
                        <a:cubicBezTo>
                          <a:pt x="109435" y="380699"/>
                          <a:pt x="109305" y="380633"/>
                          <a:pt x="109175" y="380567"/>
                        </a:cubicBezTo>
                        <a:cubicBezTo>
                          <a:pt x="108806" y="380377"/>
                          <a:pt x="108439" y="380186"/>
                          <a:pt x="108070" y="379992"/>
                        </a:cubicBezTo>
                        <a:cubicBezTo>
                          <a:pt x="107353" y="379620"/>
                          <a:pt x="106639" y="379239"/>
                          <a:pt x="105928" y="378858"/>
                        </a:cubicBezTo>
                        <a:cubicBezTo>
                          <a:pt x="104058" y="377854"/>
                          <a:pt x="103126" y="375783"/>
                          <a:pt x="103485" y="373799"/>
                        </a:cubicBezTo>
                        <a:cubicBezTo>
                          <a:pt x="103572" y="373317"/>
                          <a:pt x="103737" y="372840"/>
                          <a:pt x="103981" y="372386"/>
                        </a:cubicBezTo>
                        <a:cubicBezTo>
                          <a:pt x="105229" y="370061"/>
                          <a:pt x="108127" y="369199"/>
                          <a:pt x="110450" y="370441"/>
                        </a:cubicBezTo>
                        <a:cubicBezTo>
                          <a:pt x="122411" y="376870"/>
                          <a:pt x="135145" y="382049"/>
                          <a:pt x="148299" y="385840"/>
                        </a:cubicBezTo>
                        <a:cubicBezTo>
                          <a:pt x="213631" y="404693"/>
                          <a:pt x="280980" y="387115"/>
                          <a:pt x="328557" y="345171"/>
                        </a:cubicBezTo>
                        <a:cubicBezTo>
                          <a:pt x="355023" y="321846"/>
                          <a:pt x="375370" y="290976"/>
                          <a:pt x="385847" y="254638"/>
                        </a:cubicBezTo>
                        <a:cubicBezTo>
                          <a:pt x="387685" y="248266"/>
                          <a:pt x="389189" y="241848"/>
                          <a:pt x="390356" y="235411"/>
                        </a:cubicBezTo>
                        <a:cubicBezTo>
                          <a:pt x="398227" y="192092"/>
                          <a:pt x="391019" y="147753"/>
                          <a:pt x="369444" y="108694"/>
                        </a:cubicBezTo>
                        <a:cubicBezTo>
                          <a:pt x="344664" y="63826"/>
                          <a:pt x="303893" y="31293"/>
                          <a:pt x="254647" y="17091"/>
                        </a:cubicBezTo>
                        <a:cubicBezTo>
                          <a:pt x="152935" y="-12231"/>
                          <a:pt x="46416" y="46632"/>
                          <a:pt x="17098" y="148293"/>
                        </a:cubicBezTo>
                        <a:cubicBezTo>
                          <a:pt x="15290" y="154561"/>
                          <a:pt x="13806" y="160898"/>
                          <a:pt x="12649" y="167276"/>
                        </a:cubicBezTo>
                        <a:cubicBezTo>
                          <a:pt x="7630" y="194909"/>
                          <a:pt x="8714" y="223333"/>
                          <a:pt x="15922" y="250503"/>
                        </a:cubicBezTo>
                        <a:cubicBezTo>
                          <a:pt x="16108" y="251206"/>
                          <a:pt x="16129" y="251912"/>
                          <a:pt x="16005" y="252582"/>
                        </a:cubicBezTo>
                        <a:cubicBezTo>
                          <a:pt x="15685" y="254345"/>
                          <a:pt x="14379" y="255856"/>
                          <a:pt x="12530" y="256346"/>
                        </a:cubicBezTo>
                        <a:cubicBezTo>
                          <a:pt x="9976" y="257015"/>
                          <a:pt x="7360" y="255510"/>
                          <a:pt x="6686" y="252950"/>
                        </a:cubicBezTo>
                        <a:cubicBezTo>
                          <a:pt x="-881" y="224424"/>
                          <a:pt x="-2022" y="194581"/>
                          <a:pt x="3248" y="165571"/>
                        </a:cubicBezTo>
                        <a:cubicBezTo>
                          <a:pt x="4462" y="158877"/>
                          <a:pt x="6019" y="152227"/>
                          <a:pt x="7916" y="145647"/>
                        </a:cubicBezTo>
                        <a:cubicBezTo>
                          <a:pt x="38696" y="38911"/>
                          <a:pt x="150599" y="-22862"/>
                          <a:pt x="257295" y="7906"/>
                        </a:cubicBezTo>
                        <a:cubicBezTo>
                          <a:pt x="308998" y="22816"/>
                          <a:pt x="351795" y="56969"/>
                          <a:pt x="377810" y="104072"/>
                        </a:cubicBezTo>
                        <a:cubicBezTo>
                          <a:pt x="400461" y="145076"/>
                          <a:pt x="408026" y="191624"/>
                          <a:pt x="399766" y="237101"/>
                        </a:cubicBezTo>
                        <a:cubicBezTo>
                          <a:pt x="398537" y="243858"/>
                          <a:pt x="396960" y="250596"/>
                          <a:pt x="395033" y="257283"/>
                        </a:cubicBezTo>
                        <a:cubicBezTo>
                          <a:pt x="380121" y="308987"/>
                          <a:pt x="345968" y="351787"/>
                          <a:pt x="298869" y="377803"/>
                        </a:cubicBezTo>
                        <a:cubicBezTo>
                          <a:pt x="257852" y="400458"/>
                          <a:pt x="211292" y="408018"/>
                          <a:pt x="165807" y="399749"/>
                        </a:cubicBezTo>
                        <a:close/>
                      </a:path>
                    </a:pathLst>
                  </a:custGeom>
                  <a:solidFill>
                    <a:srgbClr val="BDD0FB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27" name="Рисунок 4">
                <a:extLst>
                  <a:ext uri="{FF2B5EF4-FFF2-40B4-BE49-F238E27FC236}">
                    <a16:creationId xmlns:a16="http://schemas.microsoft.com/office/drawing/2014/main" id="{2D9F4FDC-535F-48EA-9446-85D47F8A4918}"/>
                  </a:ext>
                </a:extLst>
              </p:cNvPr>
              <p:cNvGrpSpPr/>
              <p:nvPr/>
            </p:nvGrpSpPr>
            <p:grpSpPr>
              <a:xfrm>
                <a:off x="2624933" y="1080725"/>
                <a:ext cx="574561" cy="637107"/>
                <a:chOff x="2624933" y="1080725"/>
                <a:chExt cx="574561" cy="637107"/>
              </a:xfrm>
            </p:grpSpPr>
            <p:grpSp>
              <p:nvGrpSpPr>
                <p:cNvPr id="28" name="Рисунок 4">
                  <a:extLst>
                    <a:ext uri="{FF2B5EF4-FFF2-40B4-BE49-F238E27FC236}">
                      <a16:creationId xmlns:a16="http://schemas.microsoft.com/office/drawing/2014/main" id="{12398404-EC44-4229-9CD0-88EED4A21EC0}"/>
                    </a:ext>
                  </a:extLst>
                </p:cNvPr>
                <p:cNvGrpSpPr/>
                <p:nvPr/>
              </p:nvGrpSpPr>
              <p:grpSpPr>
                <a:xfrm>
                  <a:off x="2624933" y="1080725"/>
                  <a:ext cx="434285" cy="358908"/>
                  <a:chOff x="2624933" y="1080725"/>
                  <a:chExt cx="434285" cy="358908"/>
                </a:xfrm>
                <a:solidFill>
                  <a:srgbClr val="91B3FA"/>
                </a:solidFill>
              </p:grpSpPr>
              <p:sp>
                <p:nvSpPr>
                  <p:cNvPr id="29" name="Полилиния: фигура 28">
                    <a:extLst>
                      <a:ext uri="{FF2B5EF4-FFF2-40B4-BE49-F238E27FC236}">
                        <a16:creationId xmlns:a16="http://schemas.microsoft.com/office/drawing/2014/main" id="{7E366747-B621-45AD-A4AC-5F4E3F5F6EDA}"/>
                      </a:ext>
                    </a:extLst>
                  </p:cNvPr>
                  <p:cNvSpPr/>
                  <p:nvPr/>
                </p:nvSpPr>
                <p:spPr>
                  <a:xfrm>
                    <a:off x="2624933" y="1406491"/>
                    <a:ext cx="16151" cy="33143"/>
                  </a:xfrm>
                  <a:custGeom>
                    <a:avLst/>
                    <a:gdLst>
                      <a:gd name="connsiteX0" fmla="*/ 7450 w 16151"/>
                      <a:gd name="connsiteY0" fmla="*/ 33022 h 33143"/>
                      <a:gd name="connsiteX1" fmla="*/ 1437 w 16151"/>
                      <a:gd name="connsiteY1" fmla="*/ 26539 h 33143"/>
                      <a:gd name="connsiteX2" fmla="*/ 8 w 16151"/>
                      <a:gd name="connsiteY2" fmla="*/ 7716 h 33143"/>
                      <a:gd name="connsiteX3" fmla="*/ 7041 w 16151"/>
                      <a:gd name="connsiteY3" fmla="*/ 9 h 33143"/>
                      <a:gd name="connsiteX4" fmla="*/ 14748 w 16151"/>
                      <a:gd name="connsiteY4" fmla="*/ 7041 h 33143"/>
                      <a:gd name="connsiteX5" fmla="*/ 16109 w 16151"/>
                      <a:gd name="connsiteY5" fmla="*/ 24988 h 33143"/>
                      <a:gd name="connsiteX6" fmla="*/ 9552 w 16151"/>
                      <a:gd name="connsiteY6" fmla="*/ 33102 h 33143"/>
                      <a:gd name="connsiteX7" fmla="*/ 7450 w 16151"/>
                      <a:gd name="connsiteY7" fmla="*/ 33022 h 33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151" h="33143">
                        <a:moveTo>
                          <a:pt x="7450" y="33022"/>
                        </a:moveTo>
                        <a:cubicBezTo>
                          <a:pt x="4310" y="32451"/>
                          <a:pt x="1789" y="29876"/>
                          <a:pt x="1437" y="26539"/>
                        </a:cubicBezTo>
                        <a:cubicBezTo>
                          <a:pt x="776" y="20312"/>
                          <a:pt x="293" y="13977"/>
                          <a:pt x="8" y="7716"/>
                        </a:cubicBezTo>
                        <a:cubicBezTo>
                          <a:pt x="-178" y="3647"/>
                          <a:pt x="2968" y="199"/>
                          <a:pt x="7041" y="9"/>
                        </a:cubicBezTo>
                        <a:cubicBezTo>
                          <a:pt x="11117" y="-195"/>
                          <a:pt x="14561" y="2972"/>
                          <a:pt x="14748" y="7041"/>
                        </a:cubicBezTo>
                        <a:cubicBezTo>
                          <a:pt x="15021" y="13008"/>
                          <a:pt x="15480" y="19044"/>
                          <a:pt x="16109" y="24988"/>
                        </a:cubicBezTo>
                        <a:cubicBezTo>
                          <a:pt x="16541" y="29035"/>
                          <a:pt x="13604" y="32667"/>
                          <a:pt x="9552" y="33102"/>
                        </a:cubicBezTo>
                        <a:cubicBezTo>
                          <a:pt x="8831" y="33179"/>
                          <a:pt x="8128" y="33145"/>
                          <a:pt x="7450" y="33022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0" name="Полилиния: фигура 29">
                    <a:extLst>
                      <a:ext uri="{FF2B5EF4-FFF2-40B4-BE49-F238E27FC236}">
                        <a16:creationId xmlns:a16="http://schemas.microsoft.com/office/drawing/2014/main" id="{50B054FC-E910-47A2-8F82-6D695BA0B7C3}"/>
                      </a:ext>
                    </a:extLst>
                  </p:cNvPr>
                  <p:cNvSpPr/>
                  <p:nvPr/>
                </p:nvSpPr>
                <p:spPr>
                  <a:xfrm>
                    <a:off x="2625551" y="1080725"/>
                    <a:ext cx="433667" cy="302162"/>
                  </a:xfrm>
                  <a:custGeom>
                    <a:avLst/>
                    <a:gdLst>
                      <a:gd name="connsiteX0" fmla="*/ 6050 w 433667"/>
                      <a:gd name="connsiteY0" fmla="*/ 302042 h 302162"/>
                      <a:gd name="connsiteX1" fmla="*/ 23 w 433667"/>
                      <a:gd name="connsiteY1" fmla="*/ 294208 h 302162"/>
                      <a:gd name="connsiteX2" fmla="*/ 4196 w 433667"/>
                      <a:gd name="connsiteY2" fmla="*/ 262022 h 302162"/>
                      <a:gd name="connsiteX3" fmla="*/ 5488 w 433667"/>
                      <a:gd name="connsiteY3" fmla="*/ 255315 h 302162"/>
                      <a:gd name="connsiteX4" fmla="*/ 14192 w 433667"/>
                      <a:gd name="connsiteY4" fmla="*/ 249552 h 302162"/>
                      <a:gd name="connsiteX5" fmla="*/ 19951 w 433667"/>
                      <a:gd name="connsiteY5" fmla="*/ 258251 h 302162"/>
                      <a:gd name="connsiteX6" fmla="*/ 18713 w 433667"/>
                      <a:gd name="connsiteY6" fmla="*/ 264660 h 302162"/>
                      <a:gd name="connsiteX7" fmla="*/ 14729 w 433667"/>
                      <a:gd name="connsiteY7" fmla="*/ 295358 h 302162"/>
                      <a:gd name="connsiteX8" fmla="*/ 6800 w 433667"/>
                      <a:gd name="connsiteY8" fmla="*/ 302140 h 302162"/>
                      <a:gd name="connsiteX9" fmla="*/ 6050 w 433667"/>
                      <a:gd name="connsiteY9" fmla="*/ 302042 h 302162"/>
                      <a:gd name="connsiteX10" fmla="*/ 21343 w 433667"/>
                      <a:gd name="connsiteY10" fmla="*/ 226978 h 302162"/>
                      <a:gd name="connsiteX11" fmla="*/ 20314 w 433667"/>
                      <a:gd name="connsiteY11" fmla="*/ 226719 h 302162"/>
                      <a:gd name="connsiteX12" fmla="*/ 15656 w 433667"/>
                      <a:gd name="connsiteY12" fmla="*/ 217378 h 302162"/>
                      <a:gd name="connsiteX13" fmla="*/ 30370 w 433667"/>
                      <a:gd name="connsiteY13" fmla="*/ 180970 h 302162"/>
                      <a:gd name="connsiteX14" fmla="*/ 40208 w 433667"/>
                      <a:gd name="connsiteY14" fmla="*/ 177493 h 302162"/>
                      <a:gd name="connsiteX15" fmla="*/ 43685 w 433667"/>
                      <a:gd name="connsiteY15" fmla="*/ 187329 h 302162"/>
                      <a:gd name="connsiteX16" fmla="*/ 29649 w 433667"/>
                      <a:gd name="connsiteY16" fmla="*/ 222058 h 302162"/>
                      <a:gd name="connsiteX17" fmla="*/ 21343 w 433667"/>
                      <a:gd name="connsiteY17" fmla="*/ 226978 h 302162"/>
                      <a:gd name="connsiteX18" fmla="*/ 54381 w 433667"/>
                      <a:gd name="connsiteY18" fmla="*/ 157867 h 302162"/>
                      <a:gd name="connsiteX19" fmla="*/ 51719 w 433667"/>
                      <a:gd name="connsiteY19" fmla="*/ 156819 h 302162"/>
                      <a:gd name="connsiteX20" fmla="*/ 49494 w 433667"/>
                      <a:gd name="connsiteY20" fmla="*/ 146623 h 302162"/>
                      <a:gd name="connsiteX21" fmla="*/ 72721 w 433667"/>
                      <a:gd name="connsiteY21" fmla="*/ 114928 h 302162"/>
                      <a:gd name="connsiteX22" fmla="*/ 83112 w 433667"/>
                      <a:gd name="connsiteY22" fmla="*/ 113982 h 302162"/>
                      <a:gd name="connsiteX23" fmla="*/ 84062 w 433667"/>
                      <a:gd name="connsiteY23" fmla="*/ 124370 h 302162"/>
                      <a:gd name="connsiteX24" fmla="*/ 61916 w 433667"/>
                      <a:gd name="connsiteY24" fmla="*/ 154594 h 302162"/>
                      <a:gd name="connsiteX25" fmla="*/ 54381 w 433667"/>
                      <a:gd name="connsiteY25" fmla="*/ 157867 h 302162"/>
                      <a:gd name="connsiteX26" fmla="*/ 103401 w 433667"/>
                      <a:gd name="connsiteY26" fmla="*/ 98991 h 302162"/>
                      <a:gd name="connsiteX27" fmla="*/ 99343 w 433667"/>
                      <a:gd name="connsiteY27" fmla="*/ 96781 h 302162"/>
                      <a:gd name="connsiteX28" fmla="*/ 99682 w 433667"/>
                      <a:gd name="connsiteY28" fmla="*/ 86350 h 302162"/>
                      <a:gd name="connsiteX29" fmla="*/ 129949 w 433667"/>
                      <a:gd name="connsiteY29" fmla="*/ 61309 h 302162"/>
                      <a:gd name="connsiteX30" fmla="*/ 140254 w 433667"/>
                      <a:gd name="connsiteY30" fmla="*/ 62934 h 302162"/>
                      <a:gd name="connsiteX31" fmla="*/ 138633 w 433667"/>
                      <a:gd name="connsiteY31" fmla="*/ 73242 h 302162"/>
                      <a:gd name="connsiteX32" fmla="*/ 109773 w 433667"/>
                      <a:gd name="connsiteY32" fmla="*/ 97118 h 302162"/>
                      <a:gd name="connsiteX33" fmla="*/ 103401 w 433667"/>
                      <a:gd name="connsiteY33" fmla="*/ 98991 h 302162"/>
                      <a:gd name="connsiteX34" fmla="*/ 165313 w 433667"/>
                      <a:gd name="connsiteY34" fmla="*/ 53874 h 302162"/>
                      <a:gd name="connsiteX35" fmla="*/ 160177 w 433667"/>
                      <a:gd name="connsiteY35" fmla="*/ 50195 h 302162"/>
                      <a:gd name="connsiteX36" fmla="*/ 163045 w 433667"/>
                      <a:gd name="connsiteY36" fmla="*/ 40164 h 302162"/>
                      <a:gd name="connsiteX37" fmla="*/ 198467 w 433667"/>
                      <a:gd name="connsiteY37" fmla="*/ 23236 h 302162"/>
                      <a:gd name="connsiteX38" fmla="*/ 208074 w 433667"/>
                      <a:gd name="connsiteY38" fmla="*/ 27304 h 302162"/>
                      <a:gd name="connsiteX39" fmla="*/ 204007 w 433667"/>
                      <a:gd name="connsiteY39" fmla="*/ 36912 h 302162"/>
                      <a:gd name="connsiteX40" fmla="*/ 170212 w 433667"/>
                      <a:gd name="connsiteY40" fmla="*/ 53067 h 302162"/>
                      <a:gd name="connsiteX41" fmla="*/ 165313 w 433667"/>
                      <a:gd name="connsiteY41" fmla="*/ 53874 h 302162"/>
                      <a:gd name="connsiteX42" fmla="*/ 236289 w 433667"/>
                      <a:gd name="connsiteY42" fmla="*/ 25154 h 302162"/>
                      <a:gd name="connsiteX43" fmla="*/ 230477 w 433667"/>
                      <a:gd name="connsiteY43" fmla="*/ 19798 h 302162"/>
                      <a:gd name="connsiteX44" fmla="*/ 235697 w 433667"/>
                      <a:gd name="connsiteY44" fmla="*/ 10766 h 302162"/>
                      <a:gd name="connsiteX45" fmla="*/ 274172 w 433667"/>
                      <a:gd name="connsiteY45" fmla="*/ 2989 h 302162"/>
                      <a:gd name="connsiteX46" fmla="*/ 282492 w 433667"/>
                      <a:gd name="connsiteY46" fmla="*/ 9290 h 302162"/>
                      <a:gd name="connsiteX47" fmla="*/ 276195 w 433667"/>
                      <a:gd name="connsiteY47" fmla="*/ 17606 h 302162"/>
                      <a:gd name="connsiteX48" fmla="*/ 239514 w 433667"/>
                      <a:gd name="connsiteY48" fmla="*/ 25019 h 302162"/>
                      <a:gd name="connsiteX49" fmla="*/ 236289 w 433667"/>
                      <a:gd name="connsiteY49" fmla="*/ 25154 h 302162"/>
                      <a:gd name="connsiteX50" fmla="*/ 312113 w 433667"/>
                      <a:gd name="connsiteY50" fmla="*/ 14661 h 302162"/>
                      <a:gd name="connsiteX51" fmla="*/ 306062 w 433667"/>
                      <a:gd name="connsiteY51" fmla="*/ 7506 h 302162"/>
                      <a:gd name="connsiteX52" fmla="*/ 313341 w 433667"/>
                      <a:gd name="connsiteY52" fmla="*/ 28 h 302162"/>
                      <a:gd name="connsiteX53" fmla="*/ 352569 w 433667"/>
                      <a:gd name="connsiteY53" fmla="*/ 1930 h 302162"/>
                      <a:gd name="connsiteX54" fmla="*/ 359091 w 433667"/>
                      <a:gd name="connsiteY54" fmla="*/ 10079 h 302162"/>
                      <a:gd name="connsiteX55" fmla="*/ 350949 w 433667"/>
                      <a:gd name="connsiteY55" fmla="*/ 16604 h 302162"/>
                      <a:gd name="connsiteX56" fmla="*/ 313538 w 433667"/>
                      <a:gd name="connsiteY56" fmla="*/ 14783 h 302162"/>
                      <a:gd name="connsiteX57" fmla="*/ 312113 w 433667"/>
                      <a:gd name="connsiteY57" fmla="*/ 14661 h 302162"/>
                      <a:gd name="connsiteX58" fmla="*/ 424978 w 433667"/>
                      <a:gd name="connsiteY58" fmla="*/ 34227 h 302162"/>
                      <a:gd name="connsiteX59" fmla="*/ 423722 w 433667"/>
                      <a:gd name="connsiteY59" fmla="*/ 33882 h 302162"/>
                      <a:gd name="connsiteX60" fmla="*/ 392612 w 433667"/>
                      <a:gd name="connsiteY60" fmla="*/ 24200 h 302162"/>
                      <a:gd name="connsiteX61" fmla="*/ 387868 w 433667"/>
                      <a:gd name="connsiteY61" fmla="*/ 23030 h 302162"/>
                      <a:gd name="connsiteX62" fmla="*/ 382382 w 433667"/>
                      <a:gd name="connsiteY62" fmla="*/ 14154 h 302162"/>
                      <a:gd name="connsiteX63" fmla="*/ 391256 w 433667"/>
                      <a:gd name="connsiteY63" fmla="*/ 8664 h 302162"/>
                      <a:gd name="connsiteX64" fmla="*/ 396281 w 433667"/>
                      <a:gd name="connsiteY64" fmla="*/ 9906 h 302162"/>
                      <a:gd name="connsiteX65" fmla="*/ 428857 w 433667"/>
                      <a:gd name="connsiteY65" fmla="*/ 20053 h 302162"/>
                      <a:gd name="connsiteX66" fmla="*/ 433203 w 433667"/>
                      <a:gd name="connsiteY66" fmla="*/ 29536 h 302162"/>
                      <a:gd name="connsiteX67" fmla="*/ 424978 w 433667"/>
                      <a:gd name="connsiteY67" fmla="*/ 34227 h 302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</a:cxnLst>
                    <a:rect l="l" t="t" r="r" b="b"/>
                    <a:pathLst>
                      <a:path w="433667" h="302162">
                        <a:moveTo>
                          <a:pt x="6050" y="302042"/>
                        </a:moveTo>
                        <a:cubicBezTo>
                          <a:pt x="2370" y="301373"/>
                          <a:pt x="-278" y="298013"/>
                          <a:pt x="23" y="294208"/>
                        </a:cubicBezTo>
                        <a:cubicBezTo>
                          <a:pt x="865" y="283457"/>
                          <a:pt x="2269" y="272625"/>
                          <a:pt x="4196" y="262022"/>
                        </a:cubicBezTo>
                        <a:cubicBezTo>
                          <a:pt x="4603" y="259790"/>
                          <a:pt x="5035" y="257554"/>
                          <a:pt x="5488" y="255315"/>
                        </a:cubicBezTo>
                        <a:cubicBezTo>
                          <a:pt x="6306" y="251319"/>
                          <a:pt x="10387" y="248933"/>
                          <a:pt x="14192" y="249552"/>
                        </a:cubicBezTo>
                        <a:cubicBezTo>
                          <a:pt x="18185" y="250365"/>
                          <a:pt x="20761" y="254261"/>
                          <a:pt x="19951" y="258251"/>
                        </a:cubicBezTo>
                        <a:cubicBezTo>
                          <a:pt x="19515" y="260390"/>
                          <a:pt x="19100" y="262527"/>
                          <a:pt x="18713" y="264660"/>
                        </a:cubicBezTo>
                        <a:cubicBezTo>
                          <a:pt x="16875" y="274776"/>
                          <a:pt x="15534" y="285107"/>
                          <a:pt x="14729" y="295358"/>
                        </a:cubicBezTo>
                        <a:cubicBezTo>
                          <a:pt x="14411" y="299423"/>
                          <a:pt x="10862" y="302455"/>
                          <a:pt x="6800" y="302140"/>
                        </a:cubicBezTo>
                        <a:cubicBezTo>
                          <a:pt x="6545" y="302117"/>
                          <a:pt x="6294" y="302085"/>
                          <a:pt x="6050" y="302042"/>
                        </a:cubicBezTo>
                        <a:close/>
                        <a:moveTo>
                          <a:pt x="21343" y="226978"/>
                        </a:moveTo>
                        <a:cubicBezTo>
                          <a:pt x="20999" y="226916"/>
                          <a:pt x="20653" y="226831"/>
                          <a:pt x="20314" y="226719"/>
                        </a:cubicBezTo>
                        <a:cubicBezTo>
                          <a:pt x="16449" y="225423"/>
                          <a:pt x="14364" y="221243"/>
                          <a:pt x="15656" y="217378"/>
                        </a:cubicBezTo>
                        <a:cubicBezTo>
                          <a:pt x="19800" y="204978"/>
                          <a:pt x="24751" y="192726"/>
                          <a:pt x="30370" y="180970"/>
                        </a:cubicBezTo>
                        <a:cubicBezTo>
                          <a:pt x="32126" y="177290"/>
                          <a:pt x="36548" y="175751"/>
                          <a:pt x="40208" y="177493"/>
                        </a:cubicBezTo>
                        <a:cubicBezTo>
                          <a:pt x="43886" y="179252"/>
                          <a:pt x="45440" y="183650"/>
                          <a:pt x="43685" y="187329"/>
                        </a:cubicBezTo>
                        <a:cubicBezTo>
                          <a:pt x="38325" y="198548"/>
                          <a:pt x="33604" y="210234"/>
                          <a:pt x="29649" y="222058"/>
                        </a:cubicBezTo>
                        <a:cubicBezTo>
                          <a:pt x="28469" y="225580"/>
                          <a:pt x="24894" y="227624"/>
                          <a:pt x="21343" y="226978"/>
                        </a:cubicBezTo>
                        <a:close/>
                        <a:moveTo>
                          <a:pt x="54381" y="157867"/>
                        </a:moveTo>
                        <a:cubicBezTo>
                          <a:pt x="53460" y="157699"/>
                          <a:pt x="52556" y="157351"/>
                          <a:pt x="51719" y="156819"/>
                        </a:cubicBezTo>
                        <a:cubicBezTo>
                          <a:pt x="48289" y="154620"/>
                          <a:pt x="47295" y="150053"/>
                          <a:pt x="49494" y="146623"/>
                        </a:cubicBezTo>
                        <a:cubicBezTo>
                          <a:pt x="56544" y="135639"/>
                          <a:pt x="64356" y="124969"/>
                          <a:pt x="72721" y="114928"/>
                        </a:cubicBezTo>
                        <a:cubicBezTo>
                          <a:pt x="75330" y="111792"/>
                          <a:pt x="79969" y="111369"/>
                          <a:pt x="83112" y="113982"/>
                        </a:cubicBezTo>
                        <a:cubicBezTo>
                          <a:pt x="86241" y="116587"/>
                          <a:pt x="86666" y="121241"/>
                          <a:pt x="84062" y="124370"/>
                        </a:cubicBezTo>
                        <a:cubicBezTo>
                          <a:pt x="76086" y="133949"/>
                          <a:pt x="68636" y="144114"/>
                          <a:pt x="61916" y="154594"/>
                        </a:cubicBezTo>
                        <a:cubicBezTo>
                          <a:pt x="60249" y="157185"/>
                          <a:pt x="57234" y="158385"/>
                          <a:pt x="54381" y="157867"/>
                        </a:cubicBezTo>
                        <a:close/>
                        <a:moveTo>
                          <a:pt x="103401" y="98991"/>
                        </a:moveTo>
                        <a:cubicBezTo>
                          <a:pt x="101898" y="98718"/>
                          <a:pt x="100470" y="97975"/>
                          <a:pt x="99343" y="96781"/>
                        </a:cubicBezTo>
                        <a:cubicBezTo>
                          <a:pt x="96559" y="93808"/>
                          <a:pt x="96709" y="89134"/>
                          <a:pt x="99682" y="86350"/>
                        </a:cubicBezTo>
                        <a:cubicBezTo>
                          <a:pt x="109228" y="77409"/>
                          <a:pt x="119407" y="68986"/>
                          <a:pt x="129949" y="61309"/>
                        </a:cubicBezTo>
                        <a:cubicBezTo>
                          <a:pt x="133244" y="58914"/>
                          <a:pt x="137859" y="59650"/>
                          <a:pt x="140254" y="62934"/>
                        </a:cubicBezTo>
                        <a:cubicBezTo>
                          <a:pt x="142654" y="66225"/>
                          <a:pt x="141928" y="70839"/>
                          <a:pt x="138633" y="73242"/>
                        </a:cubicBezTo>
                        <a:cubicBezTo>
                          <a:pt x="128586" y="80555"/>
                          <a:pt x="118871" y="88593"/>
                          <a:pt x="109773" y="97118"/>
                        </a:cubicBezTo>
                        <a:cubicBezTo>
                          <a:pt x="107998" y="98779"/>
                          <a:pt x="105623" y="99395"/>
                          <a:pt x="103401" y="98991"/>
                        </a:cubicBezTo>
                        <a:close/>
                        <a:moveTo>
                          <a:pt x="165313" y="53874"/>
                        </a:moveTo>
                        <a:cubicBezTo>
                          <a:pt x="163214" y="53493"/>
                          <a:pt x="161295" y="52206"/>
                          <a:pt x="160177" y="50195"/>
                        </a:cubicBezTo>
                        <a:cubicBezTo>
                          <a:pt x="158200" y="46636"/>
                          <a:pt x="159484" y="42145"/>
                          <a:pt x="163045" y="40164"/>
                        </a:cubicBezTo>
                        <a:cubicBezTo>
                          <a:pt x="174464" y="33825"/>
                          <a:pt x="186382" y="28127"/>
                          <a:pt x="198467" y="23236"/>
                        </a:cubicBezTo>
                        <a:cubicBezTo>
                          <a:pt x="202247" y="21697"/>
                          <a:pt x="206547" y="23526"/>
                          <a:pt x="208074" y="27304"/>
                        </a:cubicBezTo>
                        <a:cubicBezTo>
                          <a:pt x="209602" y="31082"/>
                          <a:pt x="207780" y="35385"/>
                          <a:pt x="204007" y="36912"/>
                        </a:cubicBezTo>
                        <a:cubicBezTo>
                          <a:pt x="192473" y="41582"/>
                          <a:pt x="181106" y="47014"/>
                          <a:pt x="170212" y="53067"/>
                        </a:cubicBezTo>
                        <a:cubicBezTo>
                          <a:pt x="168659" y="53925"/>
                          <a:pt x="166932" y="54168"/>
                          <a:pt x="165313" y="53874"/>
                        </a:cubicBezTo>
                        <a:close/>
                        <a:moveTo>
                          <a:pt x="236289" y="25154"/>
                        </a:moveTo>
                        <a:cubicBezTo>
                          <a:pt x="233570" y="24659"/>
                          <a:pt x="231241" y="22647"/>
                          <a:pt x="230477" y="19798"/>
                        </a:cubicBezTo>
                        <a:cubicBezTo>
                          <a:pt x="229423" y="15865"/>
                          <a:pt x="231762" y="11823"/>
                          <a:pt x="235697" y="10766"/>
                        </a:cubicBezTo>
                        <a:cubicBezTo>
                          <a:pt x="248313" y="7391"/>
                          <a:pt x="261259" y="4772"/>
                          <a:pt x="274172" y="2989"/>
                        </a:cubicBezTo>
                        <a:cubicBezTo>
                          <a:pt x="278222" y="2445"/>
                          <a:pt x="281931" y="5257"/>
                          <a:pt x="282492" y="9290"/>
                        </a:cubicBezTo>
                        <a:cubicBezTo>
                          <a:pt x="283050" y="13325"/>
                          <a:pt x="280228" y="17052"/>
                          <a:pt x="276195" y="17606"/>
                        </a:cubicBezTo>
                        <a:cubicBezTo>
                          <a:pt x="263879" y="19307"/>
                          <a:pt x="251542" y="21801"/>
                          <a:pt x="239514" y="25019"/>
                        </a:cubicBezTo>
                        <a:cubicBezTo>
                          <a:pt x="238424" y="25314"/>
                          <a:pt x="237327" y="25342"/>
                          <a:pt x="236289" y="25154"/>
                        </a:cubicBezTo>
                        <a:close/>
                        <a:moveTo>
                          <a:pt x="312113" y="14661"/>
                        </a:moveTo>
                        <a:cubicBezTo>
                          <a:pt x="308711" y="14043"/>
                          <a:pt x="306110" y="11087"/>
                          <a:pt x="306062" y="7506"/>
                        </a:cubicBezTo>
                        <a:cubicBezTo>
                          <a:pt x="306008" y="3432"/>
                          <a:pt x="309267" y="85"/>
                          <a:pt x="313341" y="28"/>
                        </a:cubicBezTo>
                        <a:cubicBezTo>
                          <a:pt x="326357" y="-147"/>
                          <a:pt x="339554" y="495"/>
                          <a:pt x="352569" y="1930"/>
                        </a:cubicBezTo>
                        <a:cubicBezTo>
                          <a:pt x="356620" y="2447"/>
                          <a:pt x="359542" y="6033"/>
                          <a:pt x="359091" y="10079"/>
                        </a:cubicBezTo>
                        <a:cubicBezTo>
                          <a:pt x="358644" y="14129"/>
                          <a:pt x="354998" y="17047"/>
                          <a:pt x="350949" y="16604"/>
                        </a:cubicBezTo>
                        <a:cubicBezTo>
                          <a:pt x="338534" y="15226"/>
                          <a:pt x="325948" y="14616"/>
                          <a:pt x="313538" y="14783"/>
                        </a:cubicBezTo>
                        <a:cubicBezTo>
                          <a:pt x="313049" y="14789"/>
                          <a:pt x="312573" y="14746"/>
                          <a:pt x="312113" y="14661"/>
                        </a:cubicBezTo>
                        <a:close/>
                        <a:moveTo>
                          <a:pt x="424978" y="34227"/>
                        </a:moveTo>
                        <a:cubicBezTo>
                          <a:pt x="424559" y="34151"/>
                          <a:pt x="424137" y="34038"/>
                          <a:pt x="423722" y="33882"/>
                        </a:cubicBezTo>
                        <a:cubicBezTo>
                          <a:pt x="413638" y="30138"/>
                          <a:pt x="403172" y="26881"/>
                          <a:pt x="392612" y="24200"/>
                        </a:cubicBezTo>
                        <a:cubicBezTo>
                          <a:pt x="391015" y="23785"/>
                          <a:pt x="389442" y="23396"/>
                          <a:pt x="387868" y="23030"/>
                        </a:cubicBezTo>
                        <a:cubicBezTo>
                          <a:pt x="383902" y="22088"/>
                          <a:pt x="381445" y="18120"/>
                          <a:pt x="382382" y="14154"/>
                        </a:cubicBezTo>
                        <a:cubicBezTo>
                          <a:pt x="383314" y="10178"/>
                          <a:pt x="387339" y="7614"/>
                          <a:pt x="391256" y="8664"/>
                        </a:cubicBezTo>
                        <a:cubicBezTo>
                          <a:pt x="392934" y="9065"/>
                          <a:pt x="394606" y="9471"/>
                          <a:pt x="396281" y="9906"/>
                        </a:cubicBezTo>
                        <a:cubicBezTo>
                          <a:pt x="407312" y="12709"/>
                          <a:pt x="418283" y="16124"/>
                          <a:pt x="428857" y="20053"/>
                        </a:cubicBezTo>
                        <a:cubicBezTo>
                          <a:pt x="432678" y="21473"/>
                          <a:pt x="434623" y="25715"/>
                          <a:pt x="433203" y="29536"/>
                        </a:cubicBezTo>
                        <a:cubicBezTo>
                          <a:pt x="431943" y="32938"/>
                          <a:pt x="428434" y="34855"/>
                          <a:pt x="424978" y="34227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1" name="Рисунок 4">
                  <a:extLst>
                    <a:ext uri="{FF2B5EF4-FFF2-40B4-BE49-F238E27FC236}">
                      <a16:creationId xmlns:a16="http://schemas.microsoft.com/office/drawing/2014/main" id="{6A2FE221-1345-4C11-94FC-620682830F47}"/>
                    </a:ext>
                  </a:extLst>
                </p:cNvPr>
                <p:cNvGrpSpPr/>
                <p:nvPr/>
              </p:nvGrpSpPr>
              <p:grpSpPr>
                <a:xfrm>
                  <a:off x="2705610" y="1579226"/>
                  <a:ext cx="493884" cy="138606"/>
                  <a:chOff x="2705610" y="1579226"/>
                  <a:chExt cx="493884" cy="138606"/>
                </a:xfrm>
                <a:solidFill>
                  <a:srgbClr val="91B3FA"/>
                </a:solidFill>
              </p:grpSpPr>
              <p:sp>
                <p:nvSpPr>
                  <p:cNvPr id="32" name="Полилиния: фигура 31">
                    <a:extLst>
                      <a:ext uri="{FF2B5EF4-FFF2-40B4-BE49-F238E27FC236}">
                        <a16:creationId xmlns:a16="http://schemas.microsoft.com/office/drawing/2014/main" id="{D9D57922-683C-4678-AC8D-4EA7DA5357FF}"/>
                      </a:ext>
                    </a:extLst>
                  </p:cNvPr>
                  <p:cNvSpPr/>
                  <p:nvPr/>
                </p:nvSpPr>
                <p:spPr>
                  <a:xfrm>
                    <a:off x="2747205" y="1579226"/>
                    <a:ext cx="452289" cy="138606"/>
                  </a:xfrm>
                  <a:custGeom>
                    <a:avLst/>
                    <a:gdLst>
                      <a:gd name="connsiteX0" fmla="*/ 143391 w 452289"/>
                      <a:gd name="connsiteY0" fmla="*/ 134477 h 138606"/>
                      <a:gd name="connsiteX1" fmla="*/ 137440 w 452289"/>
                      <a:gd name="connsiteY1" fmla="*/ 125992 h 138606"/>
                      <a:gd name="connsiteX2" fmla="*/ 145938 w 452289"/>
                      <a:gd name="connsiteY2" fmla="*/ 119944 h 138606"/>
                      <a:gd name="connsiteX3" fmla="*/ 182566 w 452289"/>
                      <a:gd name="connsiteY3" fmla="*/ 123856 h 138606"/>
                      <a:gd name="connsiteX4" fmla="*/ 189601 w 452289"/>
                      <a:gd name="connsiteY4" fmla="*/ 131564 h 138606"/>
                      <a:gd name="connsiteX5" fmla="*/ 181893 w 452289"/>
                      <a:gd name="connsiteY5" fmla="*/ 138599 h 138606"/>
                      <a:gd name="connsiteX6" fmla="*/ 143491 w 452289"/>
                      <a:gd name="connsiteY6" fmla="*/ 134496 h 138606"/>
                      <a:gd name="connsiteX7" fmla="*/ 143391 w 452289"/>
                      <a:gd name="connsiteY7" fmla="*/ 134477 h 138606"/>
                      <a:gd name="connsiteX8" fmla="*/ 106616 w 452289"/>
                      <a:gd name="connsiteY8" fmla="*/ 125984 h 138606"/>
                      <a:gd name="connsiteX9" fmla="*/ 105837 w 452289"/>
                      <a:gd name="connsiteY9" fmla="*/ 125798 h 138606"/>
                      <a:gd name="connsiteX10" fmla="*/ 69504 w 452289"/>
                      <a:gd name="connsiteY10" fmla="*/ 112669 h 138606"/>
                      <a:gd name="connsiteX11" fmla="*/ 65650 w 452289"/>
                      <a:gd name="connsiteY11" fmla="*/ 102976 h 138606"/>
                      <a:gd name="connsiteX12" fmla="*/ 75343 w 452289"/>
                      <a:gd name="connsiteY12" fmla="*/ 99114 h 138606"/>
                      <a:gd name="connsiteX13" fmla="*/ 110011 w 452289"/>
                      <a:gd name="connsiteY13" fmla="*/ 111647 h 138606"/>
                      <a:gd name="connsiteX14" fmla="*/ 114999 w 452289"/>
                      <a:gd name="connsiteY14" fmla="*/ 120807 h 138606"/>
                      <a:gd name="connsiteX15" fmla="*/ 106616 w 452289"/>
                      <a:gd name="connsiteY15" fmla="*/ 125984 h 138606"/>
                      <a:gd name="connsiteX16" fmla="*/ 218644 w 452289"/>
                      <a:gd name="connsiteY16" fmla="*/ 137906 h 138606"/>
                      <a:gd name="connsiteX17" fmla="*/ 212611 w 452289"/>
                      <a:gd name="connsiteY17" fmla="*/ 131214 h 138606"/>
                      <a:gd name="connsiteX18" fmla="*/ 219396 w 452289"/>
                      <a:gd name="connsiteY18" fmla="*/ 123293 h 138606"/>
                      <a:gd name="connsiteX19" fmla="*/ 255898 w 452289"/>
                      <a:gd name="connsiteY19" fmla="*/ 118226 h 138606"/>
                      <a:gd name="connsiteX20" fmla="*/ 264582 w 452289"/>
                      <a:gd name="connsiteY20" fmla="*/ 124008 h 138606"/>
                      <a:gd name="connsiteX21" fmla="*/ 258804 w 452289"/>
                      <a:gd name="connsiteY21" fmla="*/ 132697 h 138606"/>
                      <a:gd name="connsiteX22" fmla="*/ 220537 w 452289"/>
                      <a:gd name="connsiteY22" fmla="*/ 138000 h 138606"/>
                      <a:gd name="connsiteX23" fmla="*/ 218644 w 452289"/>
                      <a:gd name="connsiteY23" fmla="*/ 137906 h 138606"/>
                      <a:gd name="connsiteX24" fmla="*/ 37416 w 452289"/>
                      <a:gd name="connsiteY24" fmla="*/ 96107 h 138606"/>
                      <a:gd name="connsiteX25" fmla="*/ 35008 w 452289"/>
                      <a:gd name="connsiteY25" fmla="*/ 95216 h 138606"/>
                      <a:gd name="connsiteX26" fmla="*/ 2903 w 452289"/>
                      <a:gd name="connsiteY26" fmla="*/ 73687 h 138606"/>
                      <a:gd name="connsiteX27" fmla="*/ 1514 w 452289"/>
                      <a:gd name="connsiteY27" fmla="*/ 63343 h 138606"/>
                      <a:gd name="connsiteX28" fmla="*/ 11854 w 452289"/>
                      <a:gd name="connsiteY28" fmla="*/ 61956 h 138606"/>
                      <a:gd name="connsiteX29" fmla="*/ 42464 w 452289"/>
                      <a:gd name="connsiteY29" fmla="*/ 82482 h 138606"/>
                      <a:gd name="connsiteX30" fmla="*/ 45103 w 452289"/>
                      <a:gd name="connsiteY30" fmla="*/ 92576 h 138606"/>
                      <a:gd name="connsiteX31" fmla="*/ 37416 w 452289"/>
                      <a:gd name="connsiteY31" fmla="*/ 96107 h 138606"/>
                      <a:gd name="connsiteX32" fmla="*/ 292488 w 452289"/>
                      <a:gd name="connsiteY32" fmla="*/ 123041 h 138606"/>
                      <a:gd name="connsiteX33" fmla="*/ 286798 w 452289"/>
                      <a:gd name="connsiteY33" fmla="*/ 118104 h 138606"/>
                      <a:gd name="connsiteX34" fmla="*/ 291477 w 452289"/>
                      <a:gd name="connsiteY34" fmla="*/ 108776 h 138606"/>
                      <a:gd name="connsiteX35" fmla="*/ 325680 w 452289"/>
                      <a:gd name="connsiteY35" fmla="*/ 95090 h 138606"/>
                      <a:gd name="connsiteX36" fmla="*/ 335504 w 452289"/>
                      <a:gd name="connsiteY36" fmla="*/ 98611 h 138606"/>
                      <a:gd name="connsiteX37" fmla="*/ 331983 w 452289"/>
                      <a:gd name="connsiteY37" fmla="*/ 108435 h 138606"/>
                      <a:gd name="connsiteX38" fmla="*/ 296121 w 452289"/>
                      <a:gd name="connsiteY38" fmla="*/ 122786 h 138606"/>
                      <a:gd name="connsiteX39" fmla="*/ 292488 w 452289"/>
                      <a:gd name="connsiteY39" fmla="*/ 123041 h 138606"/>
                      <a:gd name="connsiteX40" fmla="*/ 360612 w 452289"/>
                      <a:gd name="connsiteY40" fmla="*/ 90895 h 138606"/>
                      <a:gd name="connsiteX41" fmla="*/ 355685 w 452289"/>
                      <a:gd name="connsiteY41" fmla="*/ 87567 h 138606"/>
                      <a:gd name="connsiteX42" fmla="*/ 357996 w 452289"/>
                      <a:gd name="connsiteY42" fmla="*/ 77391 h 138606"/>
                      <a:gd name="connsiteX43" fmla="*/ 387950 w 452289"/>
                      <a:gd name="connsiteY43" fmla="*/ 55917 h 138606"/>
                      <a:gd name="connsiteX44" fmla="*/ 398330 w 452289"/>
                      <a:gd name="connsiteY44" fmla="*/ 56992 h 138606"/>
                      <a:gd name="connsiteX45" fmla="*/ 397257 w 452289"/>
                      <a:gd name="connsiteY45" fmla="*/ 67363 h 138606"/>
                      <a:gd name="connsiteX46" fmla="*/ 365859 w 452289"/>
                      <a:gd name="connsiteY46" fmla="*/ 89878 h 138606"/>
                      <a:gd name="connsiteX47" fmla="*/ 360612 w 452289"/>
                      <a:gd name="connsiteY47" fmla="*/ 90895 h 138606"/>
                      <a:gd name="connsiteX48" fmla="*/ 419080 w 452289"/>
                      <a:gd name="connsiteY48" fmla="*/ 43351 h 138606"/>
                      <a:gd name="connsiteX49" fmla="*/ 415286 w 452289"/>
                      <a:gd name="connsiteY49" fmla="*/ 41402 h 138606"/>
                      <a:gd name="connsiteX50" fmla="*/ 415094 w 452289"/>
                      <a:gd name="connsiteY50" fmla="*/ 30969 h 138606"/>
                      <a:gd name="connsiteX51" fmla="*/ 439018 w 452289"/>
                      <a:gd name="connsiteY51" fmla="*/ 2937 h 138606"/>
                      <a:gd name="connsiteX52" fmla="*/ 449348 w 452289"/>
                      <a:gd name="connsiteY52" fmla="*/ 1482 h 138606"/>
                      <a:gd name="connsiteX53" fmla="*/ 450805 w 452289"/>
                      <a:gd name="connsiteY53" fmla="*/ 11815 h 138606"/>
                      <a:gd name="connsiteX54" fmla="*/ 425717 w 452289"/>
                      <a:gd name="connsiteY54" fmla="*/ 41217 h 138606"/>
                      <a:gd name="connsiteX55" fmla="*/ 419080 w 452289"/>
                      <a:gd name="connsiteY55" fmla="*/ 43351 h 138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452289" h="138606">
                        <a:moveTo>
                          <a:pt x="143391" y="134477"/>
                        </a:moveTo>
                        <a:cubicBezTo>
                          <a:pt x="139429" y="133756"/>
                          <a:pt x="136770" y="129978"/>
                          <a:pt x="137440" y="125992"/>
                        </a:cubicBezTo>
                        <a:cubicBezTo>
                          <a:pt x="138115" y="121977"/>
                          <a:pt x="141922" y="119264"/>
                          <a:pt x="145938" y="119944"/>
                        </a:cubicBezTo>
                        <a:cubicBezTo>
                          <a:pt x="158034" y="121982"/>
                          <a:pt x="170358" y="123299"/>
                          <a:pt x="182566" y="123856"/>
                        </a:cubicBezTo>
                        <a:cubicBezTo>
                          <a:pt x="186609" y="124078"/>
                          <a:pt x="189789" y="127490"/>
                          <a:pt x="189601" y="131564"/>
                        </a:cubicBezTo>
                        <a:cubicBezTo>
                          <a:pt x="189414" y="135637"/>
                          <a:pt x="185960" y="138782"/>
                          <a:pt x="181893" y="138599"/>
                        </a:cubicBezTo>
                        <a:cubicBezTo>
                          <a:pt x="169089" y="138007"/>
                          <a:pt x="156170" y="136632"/>
                          <a:pt x="143491" y="134496"/>
                        </a:cubicBezTo>
                        <a:cubicBezTo>
                          <a:pt x="143459" y="134489"/>
                          <a:pt x="143423" y="134484"/>
                          <a:pt x="143391" y="134477"/>
                        </a:cubicBezTo>
                        <a:close/>
                        <a:moveTo>
                          <a:pt x="106616" y="125984"/>
                        </a:moveTo>
                        <a:cubicBezTo>
                          <a:pt x="106352" y="125937"/>
                          <a:pt x="106097" y="125874"/>
                          <a:pt x="105837" y="125798"/>
                        </a:cubicBezTo>
                        <a:cubicBezTo>
                          <a:pt x="93517" y="122167"/>
                          <a:pt x="81292" y="117749"/>
                          <a:pt x="69504" y="112669"/>
                        </a:cubicBezTo>
                        <a:cubicBezTo>
                          <a:pt x="65763" y="111051"/>
                          <a:pt x="64036" y="106717"/>
                          <a:pt x="65650" y="102976"/>
                        </a:cubicBezTo>
                        <a:cubicBezTo>
                          <a:pt x="67261" y="99225"/>
                          <a:pt x="71621" y="97522"/>
                          <a:pt x="75343" y="99114"/>
                        </a:cubicBezTo>
                        <a:cubicBezTo>
                          <a:pt x="86592" y="103964"/>
                          <a:pt x="98256" y="108179"/>
                          <a:pt x="110011" y="111647"/>
                        </a:cubicBezTo>
                        <a:cubicBezTo>
                          <a:pt x="113918" y="112797"/>
                          <a:pt x="116151" y="116902"/>
                          <a:pt x="114999" y="120807"/>
                        </a:cubicBezTo>
                        <a:cubicBezTo>
                          <a:pt x="113922" y="124463"/>
                          <a:pt x="110273" y="126648"/>
                          <a:pt x="106616" y="125984"/>
                        </a:cubicBezTo>
                        <a:close/>
                        <a:moveTo>
                          <a:pt x="218644" y="137906"/>
                        </a:moveTo>
                        <a:cubicBezTo>
                          <a:pt x="215427" y="137320"/>
                          <a:pt x="212877" y="134631"/>
                          <a:pt x="212611" y="131214"/>
                        </a:cubicBezTo>
                        <a:cubicBezTo>
                          <a:pt x="212296" y="127158"/>
                          <a:pt x="215334" y="123609"/>
                          <a:pt x="219396" y="123293"/>
                        </a:cubicBezTo>
                        <a:cubicBezTo>
                          <a:pt x="231633" y="122339"/>
                          <a:pt x="243911" y="120639"/>
                          <a:pt x="255898" y="118226"/>
                        </a:cubicBezTo>
                        <a:cubicBezTo>
                          <a:pt x="259903" y="117438"/>
                          <a:pt x="263782" y="120010"/>
                          <a:pt x="264582" y="124008"/>
                        </a:cubicBezTo>
                        <a:cubicBezTo>
                          <a:pt x="265388" y="128000"/>
                          <a:pt x="262798" y="131893"/>
                          <a:pt x="258804" y="132697"/>
                        </a:cubicBezTo>
                        <a:cubicBezTo>
                          <a:pt x="246239" y="135224"/>
                          <a:pt x="233365" y="137006"/>
                          <a:pt x="220537" y="138000"/>
                        </a:cubicBezTo>
                        <a:cubicBezTo>
                          <a:pt x="219888" y="138051"/>
                          <a:pt x="219254" y="138017"/>
                          <a:pt x="218644" y="137906"/>
                        </a:cubicBezTo>
                        <a:close/>
                        <a:moveTo>
                          <a:pt x="37416" y="96107"/>
                        </a:moveTo>
                        <a:cubicBezTo>
                          <a:pt x="36591" y="95958"/>
                          <a:pt x="35777" y="95664"/>
                          <a:pt x="35008" y="95216"/>
                        </a:cubicBezTo>
                        <a:cubicBezTo>
                          <a:pt x="23915" y="88725"/>
                          <a:pt x="13111" y="81481"/>
                          <a:pt x="2903" y="73687"/>
                        </a:cubicBezTo>
                        <a:cubicBezTo>
                          <a:pt x="-338" y="71215"/>
                          <a:pt x="-958" y="66584"/>
                          <a:pt x="1514" y="63343"/>
                        </a:cubicBezTo>
                        <a:cubicBezTo>
                          <a:pt x="3983" y="60115"/>
                          <a:pt x="8614" y="59493"/>
                          <a:pt x="11854" y="61956"/>
                        </a:cubicBezTo>
                        <a:cubicBezTo>
                          <a:pt x="21590" y="69386"/>
                          <a:pt x="31887" y="76289"/>
                          <a:pt x="42464" y="82482"/>
                        </a:cubicBezTo>
                        <a:cubicBezTo>
                          <a:pt x="45978" y="84541"/>
                          <a:pt x="47162" y="89062"/>
                          <a:pt x="45103" y="92576"/>
                        </a:cubicBezTo>
                        <a:cubicBezTo>
                          <a:pt x="43492" y="95323"/>
                          <a:pt x="40378" y="96645"/>
                          <a:pt x="37416" y="96107"/>
                        </a:cubicBezTo>
                        <a:close/>
                        <a:moveTo>
                          <a:pt x="292488" y="123041"/>
                        </a:moveTo>
                        <a:cubicBezTo>
                          <a:pt x="289917" y="122574"/>
                          <a:pt x="287674" y="120753"/>
                          <a:pt x="286798" y="118104"/>
                        </a:cubicBezTo>
                        <a:cubicBezTo>
                          <a:pt x="285513" y="114232"/>
                          <a:pt x="287612" y="110059"/>
                          <a:pt x="291477" y="108776"/>
                        </a:cubicBezTo>
                        <a:cubicBezTo>
                          <a:pt x="303099" y="104928"/>
                          <a:pt x="314605" y="100326"/>
                          <a:pt x="325680" y="95090"/>
                        </a:cubicBezTo>
                        <a:cubicBezTo>
                          <a:pt x="329370" y="93344"/>
                          <a:pt x="333766" y="94926"/>
                          <a:pt x="335504" y="98611"/>
                        </a:cubicBezTo>
                        <a:cubicBezTo>
                          <a:pt x="337244" y="102296"/>
                          <a:pt x="335668" y="106697"/>
                          <a:pt x="331983" y="108435"/>
                        </a:cubicBezTo>
                        <a:cubicBezTo>
                          <a:pt x="320368" y="113918"/>
                          <a:pt x="308305" y="118747"/>
                          <a:pt x="296121" y="122786"/>
                        </a:cubicBezTo>
                        <a:cubicBezTo>
                          <a:pt x="294907" y="123188"/>
                          <a:pt x="293660" y="123254"/>
                          <a:pt x="292488" y="123041"/>
                        </a:cubicBezTo>
                        <a:close/>
                        <a:moveTo>
                          <a:pt x="360612" y="90895"/>
                        </a:moveTo>
                        <a:cubicBezTo>
                          <a:pt x="358645" y="90537"/>
                          <a:pt x="356833" y="89388"/>
                          <a:pt x="355685" y="87567"/>
                        </a:cubicBezTo>
                        <a:cubicBezTo>
                          <a:pt x="353514" y="84119"/>
                          <a:pt x="354548" y="79562"/>
                          <a:pt x="357996" y="77391"/>
                        </a:cubicBezTo>
                        <a:cubicBezTo>
                          <a:pt x="368381" y="70850"/>
                          <a:pt x="378462" y="63624"/>
                          <a:pt x="387950" y="55917"/>
                        </a:cubicBezTo>
                        <a:cubicBezTo>
                          <a:pt x="391117" y="53344"/>
                          <a:pt x="395765" y="53831"/>
                          <a:pt x="398330" y="56992"/>
                        </a:cubicBezTo>
                        <a:cubicBezTo>
                          <a:pt x="400900" y="60154"/>
                          <a:pt x="400418" y="64797"/>
                          <a:pt x="397257" y="67363"/>
                        </a:cubicBezTo>
                        <a:cubicBezTo>
                          <a:pt x="387307" y="75447"/>
                          <a:pt x="376743" y="83025"/>
                          <a:pt x="365859" y="89878"/>
                        </a:cubicBezTo>
                        <a:cubicBezTo>
                          <a:pt x="364236" y="90902"/>
                          <a:pt x="362363" y="91213"/>
                          <a:pt x="360612" y="90895"/>
                        </a:cubicBezTo>
                        <a:close/>
                        <a:moveTo>
                          <a:pt x="419080" y="43351"/>
                        </a:moveTo>
                        <a:cubicBezTo>
                          <a:pt x="417698" y="43100"/>
                          <a:pt x="416372" y="42456"/>
                          <a:pt x="415286" y="41402"/>
                        </a:cubicBezTo>
                        <a:cubicBezTo>
                          <a:pt x="412351" y="38576"/>
                          <a:pt x="412266" y="33903"/>
                          <a:pt x="415094" y="30969"/>
                        </a:cubicBezTo>
                        <a:cubicBezTo>
                          <a:pt x="423615" y="22142"/>
                          <a:pt x="431664" y="12708"/>
                          <a:pt x="439018" y="2937"/>
                        </a:cubicBezTo>
                        <a:cubicBezTo>
                          <a:pt x="441467" y="-309"/>
                          <a:pt x="446095" y="-969"/>
                          <a:pt x="449348" y="1482"/>
                        </a:cubicBezTo>
                        <a:cubicBezTo>
                          <a:pt x="452603" y="3933"/>
                          <a:pt x="453257" y="8556"/>
                          <a:pt x="450805" y="11815"/>
                        </a:cubicBezTo>
                        <a:cubicBezTo>
                          <a:pt x="443092" y="22056"/>
                          <a:pt x="434652" y="31954"/>
                          <a:pt x="425717" y="41217"/>
                        </a:cubicBezTo>
                        <a:cubicBezTo>
                          <a:pt x="423937" y="43061"/>
                          <a:pt x="421426" y="43777"/>
                          <a:pt x="419080" y="43351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3" name="Полилиния: фигура 32">
                    <a:extLst>
                      <a:ext uri="{FF2B5EF4-FFF2-40B4-BE49-F238E27FC236}">
                        <a16:creationId xmlns:a16="http://schemas.microsoft.com/office/drawing/2014/main" id="{8CAB421E-A4FA-4BF9-AC95-384D09E0C0A8}"/>
                      </a:ext>
                    </a:extLst>
                  </p:cNvPr>
                  <p:cNvSpPr/>
                  <p:nvPr/>
                </p:nvSpPr>
                <p:spPr>
                  <a:xfrm>
                    <a:off x="2705610" y="1601484"/>
                    <a:ext cx="27541" cy="28019"/>
                  </a:xfrm>
                  <a:custGeom>
                    <a:avLst/>
                    <a:gdLst>
                      <a:gd name="connsiteX0" fmla="*/ 18836 w 27541"/>
                      <a:gd name="connsiteY0" fmla="*/ 27900 h 28019"/>
                      <a:gd name="connsiteX1" fmla="*/ 15001 w 27541"/>
                      <a:gd name="connsiteY1" fmla="*/ 25914 h 28019"/>
                      <a:gd name="connsiteX2" fmla="*/ 1914 w 27541"/>
                      <a:gd name="connsiteY2" fmla="*/ 12331 h 28019"/>
                      <a:gd name="connsiteX3" fmla="*/ 2417 w 27541"/>
                      <a:gd name="connsiteY3" fmla="*/ 1907 h 28019"/>
                      <a:gd name="connsiteX4" fmla="*/ 12842 w 27541"/>
                      <a:gd name="connsiteY4" fmla="*/ 2412 h 28019"/>
                      <a:gd name="connsiteX5" fmla="*/ 25325 w 27541"/>
                      <a:gd name="connsiteY5" fmla="*/ 15373 h 28019"/>
                      <a:gd name="connsiteX6" fmla="*/ 25435 w 27541"/>
                      <a:gd name="connsiteY6" fmla="*/ 25806 h 28019"/>
                      <a:gd name="connsiteX7" fmla="*/ 18836 w 27541"/>
                      <a:gd name="connsiteY7" fmla="*/ 27900 h 2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1" h="28019">
                        <a:moveTo>
                          <a:pt x="18836" y="27900"/>
                        </a:moveTo>
                        <a:cubicBezTo>
                          <a:pt x="17436" y="27645"/>
                          <a:pt x="16095" y="26984"/>
                          <a:pt x="15001" y="25914"/>
                        </a:cubicBezTo>
                        <a:cubicBezTo>
                          <a:pt x="10487" y="21498"/>
                          <a:pt x="6087" y="16927"/>
                          <a:pt x="1914" y="12331"/>
                        </a:cubicBezTo>
                        <a:cubicBezTo>
                          <a:pt x="-821" y="9314"/>
                          <a:pt x="-600" y="4647"/>
                          <a:pt x="2417" y="1907"/>
                        </a:cubicBezTo>
                        <a:cubicBezTo>
                          <a:pt x="5435" y="-817"/>
                          <a:pt x="10098" y="-600"/>
                          <a:pt x="12842" y="2412"/>
                        </a:cubicBezTo>
                        <a:cubicBezTo>
                          <a:pt x="16819" y="6797"/>
                          <a:pt x="21020" y="11156"/>
                          <a:pt x="25325" y="15373"/>
                        </a:cubicBezTo>
                        <a:cubicBezTo>
                          <a:pt x="28237" y="18223"/>
                          <a:pt x="28284" y="22897"/>
                          <a:pt x="25435" y="25806"/>
                        </a:cubicBezTo>
                        <a:cubicBezTo>
                          <a:pt x="23654" y="27619"/>
                          <a:pt x="21165" y="28323"/>
                          <a:pt x="18836" y="27900"/>
                        </a:cubicBez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" name="Рисунок 4">
                  <a:extLst>
                    <a:ext uri="{FF2B5EF4-FFF2-40B4-BE49-F238E27FC236}">
                      <a16:creationId xmlns:a16="http://schemas.microsoft.com/office/drawing/2014/main" id="{FF3A3106-F1FE-482E-937A-1D32E3F12EE1}"/>
                    </a:ext>
                  </a:extLst>
                </p:cNvPr>
                <p:cNvGrpSpPr/>
                <p:nvPr/>
              </p:nvGrpSpPr>
              <p:grpSpPr>
                <a:xfrm>
                  <a:off x="2706167" y="1159273"/>
                  <a:ext cx="475581" cy="475580"/>
                  <a:chOff x="2706167" y="1159273"/>
                  <a:chExt cx="475581" cy="475580"/>
                </a:xfrm>
              </p:grpSpPr>
              <p:sp>
                <p:nvSpPr>
                  <p:cNvPr id="35" name="Полилиния: фигура 34">
                    <a:extLst>
                      <a:ext uri="{FF2B5EF4-FFF2-40B4-BE49-F238E27FC236}">
                        <a16:creationId xmlns:a16="http://schemas.microsoft.com/office/drawing/2014/main" id="{35883D15-8F7B-4FB2-916F-9F4133216EE7}"/>
                      </a:ext>
                    </a:extLst>
                  </p:cNvPr>
                  <p:cNvSpPr/>
                  <p:nvPr/>
                </p:nvSpPr>
                <p:spPr>
                  <a:xfrm>
                    <a:off x="2706167" y="1159273"/>
                    <a:ext cx="475581" cy="475580"/>
                  </a:xfrm>
                  <a:custGeom>
                    <a:avLst/>
                    <a:gdLst>
                      <a:gd name="connsiteX0" fmla="*/ 41359 w 475581"/>
                      <a:gd name="connsiteY0" fmla="*/ 377436 h 475580"/>
                      <a:gd name="connsiteX1" fmla="*/ 45270 w 475581"/>
                      <a:gd name="connsiteY1" fmla="*/ 379310 h 475580"/>
                      <a:gd name="connsiteX2" fmla="*/ 90063 w 475581"/>
                      <a:gd name="connsiteY2" fmla="*/ 371503 h 475580"/>
                      <a:gd name="connsiteX3" fmla="*/ 140209 w 475581"/>
                      <a:gd name="connsiteY3" fmla="*/ 411543 h 475580"/>
                      <a:gd name="connsiteX4" fmla="*/ 142538 w 475581"/>
                      <a:gd name="connsiteY4" fmla="*/ 456923 h 475580"/>
                      <a:gd name="connsiteX5" fmla="*/ 145233 w 475581"/>
                      <a:gd name="connsiteY5" fmla="*/ 460321 h 475580"/>
                      <a:gd name="connsiteX6" fmla="*/ 197636 w 475581"/>
                      <a:gd name="connsiteY6" fmla="*/ 475434 h 475580"/>
                      <a:gd name="connsiteX7" fmla="*/ 201727 w 475581"/>
                      <a:gd name="connsiteY7" fmla="*/ 473993 h 475580"/>
                      <a:gd name="connsiteX8" fmla="*/ 227863 w 475581"/>
                      <a:gd name="connsiteY8" fmla="*/ 436823 h 475580"/>
                      <a:gd name="connsiteX9" fmla="*/ 291630 w 475581"/>
                      <a:gd name="connsiteY9" fmla="*/ 429635 h 475580"/>
                      <a:gd name="connsiteX10" fmla="*/ 325387 w 475581"/>
                      <a:gd name="connsiteY10" fmla="*/ 460096 h 475580"/>
                      <a:gd name="connsiteX11" fmla="*/ 329696 w 475581"/>
                      <a:gd name="connsiteY11" fmla="*/ 460593 h 475580"/>
                      <a:gd name="connsiteX12" fmla="*/ 377436 w 475581"/>
                      <a:gd name="connsiteY12" fmla="*/ 434225 h 475580"/>
                      <a:gd name="connsiteX13" fmla="*/ 379311 w 475581"/>
                      <a:gd name="connsiteY13" fmla="*/ 430313 h 475580"/>
                      <a:gd name="connsiteX14" fmla="*/ 371503 w 475581"/>
                      <a:gd name="connsiteY14" fmla="*/ 385520 h 475580"/>
                      <a:gd name="connsiteX15" fmla="*/ 411544 w 475581"/>
                      <a:gd name="connsiteY15" fmla="*/ 335374 h 475580"/>
                      <a:gd name="connsiteX16" fmla="*/ 456924 w 475581"/>
                      <a:gd name="connsiteY16" fmla="*/ 333045 h 475580"/>
                      <a:gd name="connsiteX17" fmla="*/ 460322 w 475581"/>
                      <a:gd name="connsiteY17" fmla="*/ 330350 h 475580"/>
                      <a:gd name="connsiteX18" fmla="*/ 475435 w 475581"/>
                      <a:gd name="connsiteY18" fmla="*/ 277946 h 475580"/>
                      <a:gd name="connsiteX19" fmla="*/ 473994 w 475581"/>
                      <a:gd name="connsiteY19" fmla="*/ 273854 h 475580"/>
                      <a:gd name="connsiteX20" fmla="*/ 436824 w 475581"/>
                      <a:gd name="connsiteY20" fmla="*/ 247718 h 475580"/>
                      <a:gd name="connsiteX21" fmla="*/ 429634 w 475581"/>
                      <a:gd name="connsiteY21" fmla="*/ 183953 h 475580"/>
                      <a:gd name="connsiteX22" fmla="*/ 460096 w 475581"/>
                      <a:gd name="connsiteY22" fmla="*/ 150194 h 475580"/>
                      <a:gd name="connsiteX23" fmla="*/ 460592 w 475581"/>
                      <a:gd name="connsiteY23" fmla="*/ 145887 h 475580"/>
                      <a:gd name="connsiteX24" fmla="*/ 434223 w 475581"/>
                      <a:gd name="connsiteY24" fmla="*/ 98145 h 475580"/>
                      <a:gd name="connsiteX25" fmla="*/ 430312 w 475581"/>
                      <a:gd name="connsiteY25" fmla="*/ 96271 h 475580"/>
                      <a:gd name="connsiteX26" fmla="*/ 385518 w 475581"/>
                      <a:gd name="connsiteY26" fmla="*/ 104079 h 475580"/>
                      <a:gd name="connsiteX27" fmla="*/ 335372 w 475581"/>
                      <a:gd name="connsiteY27" fmla="*/ 64038 h 475580"/>
                      <a:gd name="connsiteX28" fmla="*/ 333043 w 475581"/>
                      <a:gd name="connsiteY28" fmla="*/ 18658 h 475580"/>
                      <a:gd name="connsiteX29" fmla="*/ 330348 w 475581"/>
                      <a:gd name="connsiteY29" fmla="*/ 15260 h 475580"/>
                      <a:gd name="connsiteX30" fmla="*/ 277944 w 475581"/>
                      <a:gd name="connsiteY30" fmla="*/ 147 h 475580"/>
                      <a:gd name="connsiteX31" fmla="*/ 273852 w 475581"/>
                      <a:gd name="connsiteY31" fmla="*/ 1587 h 475580"/>
                      <a:gd name="connsiteX32" fmla="*/ 247716 w 475581"/>
                      <a:gd name="connsiteY32" fmla="*/ 38758 h 475580"/>
                      <a:gd name="connsiteX33" fmla="*/ 183949 w 475581"/>
                      <a:gd name="connsiteY33" fmla="*/ 45946 h 475580"/>
                      <a:gd name="connsiteX34" fmla="*/ 150194 w 475581"/>
                      <a:gd name="connsiteY34" fmla="*/ 15486 h 475580"/>
                      <a:gd name="connsiteX35" fmla="*/ 145885 w 475581"/>
                      <a:gd name="connsiteY35" fmla="*/ 14989 h 475580"/>
                      <a:gd name="connsiteX36" fmla="*/ 98144 w 475581"/>
                      <a:gd name="connsiteY36" fmla="*/ 41357 h 475580"/>
                      <a:gd name="connsiteX37" fmla="*/ 96270 w 475581"/>
                      <a:gd name="connsiteY37" fmla="*/ 45270 h 475580"/>
                      <a:gd name="connsiteX38" fmla="*/ 104077 w 475581"/>
                      <a:gd name="connsiteY38" fmla="*/ 90062 h 475580"/>
                      <a:gd name="connsiteX39" fmla="*/ 64037 w 475581"/>
                      <a:gd name="connsiteY39" fmla="*/ 140208 h 475580"/>
                      <a:gd name="connsiteX40" fmla="*/ 18656 w 475581"/>
                      <a:gd name="connsiteY40" fmla="*/ 142537 h 475580"/>
                      <a:gd name="connsiteX41" fmla="*/ 15259 w 475581"/>
                      <a:gd name="connsiteY41" fmla="*/ 145234 h 475580"/>
                      <a:gd name="connsiteX42" fmla="*/ 146 w 475581"/>
                      <a:gd name="connsiteY42" fmla="*/ 197636 h 475580"/>
                      <a:gd name="connsiteX43" fmla="*/ 1587 w 475581"/>
                      <a:gd name="connsiteY43" fmla="*/ 201728 h 475580"/>
                      <a:gd name="connsiteX44" fmla="*/ 38757 w 475581"/>
                      <a:gd name="connsiteY44" fmla="*/ 227864 h 475580"/>
                      <a:gd name="connsiteX45" fmla="*/ 45946 w 475581"/>
                      <a:gd name="connsiteY45" fmla="*/ 291629 h 475580"/>
                      <a:gd name="connsiteX46" fmla="*/ 15485 w 475581"/>
                      <a:gd name="connsiteY46" fmla="*/ 325387 h 475580"/>
                      <a:gd name="connsiteX47" fmla="*/ 14989 w 475581"/>
                      <a:gd name="connsiteY47" fmla="*/ 329695 h 475580"/>
                      <a:gd name="connsiteX48" fmla="*/ 41359 w 475581"/>
                      <a:gd name="connsiteY48" fmla="*/ 377436 h 475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475581" h="475580">
                        <a:moveTo>
                          <a:pt x="41359" y="377436"/>
                        </a:moveTo>
                        <a:cubicBezTo>
                          <a:pt x="42129" y="378830"/>
                          <a:pt x="43701" y="379583"/>
                          <a:pt x="45270" y="379310"/>
                        </a:cubicBezTo>
                        <a:lnTo>
                          <a:pt x="90063" y="371503"/>
                        </a:lnTo>
                        <a:cubicBezTo>
                          <a:pt x="104297" y="387260"/>
                          <a:pt x="121146" y="400860"/>
                          <a:pt x="140209" y="411543"/>
                        </a:cubicBezTo>
                        <a:lnTo>
                          <a:pt x="142538" y="456923"/>
                        </a:lnTo>
                        <a:cubicBezTo>
                          <a:pt x="142618" y="458514"/>
                          <a:pt x="143703" y="459879"/>
                          <a:pt x="145233" y="460321"/>
                        </a:cubicBezTo>
                        <a:lnTo>
                          <a:pt x="197636" y="475434"/>
                        </a:lnTo>
                        <a:cubicBezTo>
                          <a:pt x="199168" y="475875"/>
                          <a:pt x="200811" y="475297"/>
                          <a:pt x="201727" y="473993"/>
                        </a:cubicBezTo>
                        <a:lnTo>
                          <a:pt x="227863" y="436823"/>
                        </a:lnTo>
                        <a:cubicBezTo>
                          <a:pt x="249688" y="437929"/>
                          <a:pt x="271191" y="435391"/>
                          <a:pt x="291630" y="429635"/>
                        </a:cubicBezTo>
                        <a:lnTo>
                          <a:pt x="325387" y="460096"/>
                        </a:lnTo>
                        <a:cubicBezTo>
                          <a:pt x="326571" y="461164"/>
                          <a:pt x="328302" y="461363"/>
                          <a:pt x="329696" y="460593"/>
                        </a:cubicBezTo>
                        <a:lnTo>
                          <a:pt x="377436" y="434225"/>
                        </a:lnTo>
                        <a:cubicBezTo>
                          <a:pt x="378833" y="433454"/>
                          <a:pt x="379584" y="431883"/>
                          <a:pt x="379311" y="430313"/>
                        </a:cubicBezTo>
                        <a:lnTo>
                          <a:pt x="371503" y="385520"/>
                        </a:lnTo>
                        <a:cubicBezTo>
                          <a:pt x="387259" y="371286"/>
                          <a:pt x="400860" y="354436"/>
                          <a:pt x="411544" y="335374"/>
                        </a:cubicBezTo>
                        <a:lnTo>
                          <a:pt x="456924" y="333045"/>
                        </a:lnTo>
                        <a:cubicBezTo>
                          <a:pt x="458515" y="332963"/>
                          <a:pt x="459879" y="331880"/>
                          <a:pt x="460322" y="330350"/>
                        </a:cubicBezTo>
                        <a:lnTo>
                          <a:pt x="475435" y="277946"/>
                        </a:lnTo>
                        <a:cubicBezTo>
                          <a:pt x="475877" y="276414"/>
                          <a:pt x="475297" y="274771"/>
                          <a:pt x="473994" y="273854"/>
                        </a:cubicBezTo>
                        <a:lnTo>
                          <a:pt x="436824" y="247718"/>
                        </a:lnTo>
                        <a:cubicBezTo>
                          <a:pt x="437932" y="225894"/>
                          <a:pt x="435392" y="204391"/>
                          <a:pt x="429634" y="183953"/>
                        </a:cubicBezTo>
                        <a:lnTo>
                          <a:pt x="460096" y="150194"/>
                        </a:lnTo>
                        <a:cubicBezTo>
                          <a:pt x="461163" y="149012"/>
                          <a:pt x="461363" y="147281"/>
                          <a:pt x="460592" y="145887"/>
                        </a:cubicBezTo>
                        <a:lnTo>
                          <a:pt x="434223" y="98145"/>
                        </a:lnTo>
                        <a:cubicBezTo>
                          <a:pt x="433454" y="96750"/>
                          <a:pt x="431881" y="95997"/>
                          <a:pt x="430312" y="96271"/>
                        </a:cubicBezTo>
                        <a:lnTo>
                          <a:pt x="385518" y="104079"/>
                        </a:lnTo>
                        <a:cubicBezTo>
                          <a:pt x="371285" y="88321"/>
                          <a:pt x="354435" y="74722"/>
                          <a:pt x="335372" y="64038"/>
                        </a:cubicBezTo>
                        <a:lnTo>
                          <a:pt x="333043" y="18658"/>
                        </a:lnTo>
                        <a:cubicBezTo>
                          <a:pt x="332961" y="17066"/>
                          <a:pt x="331880" y="15702"/>
                          <a:pt x="330348" y="15260"/>
                        </a:cubicBezTo>
                        <a:lnTo>
                          <a:pt x="277944" y="147"/>
                        </a:lnTo>
                        <a:cubicBezTo>
                          <a:pt x="276413" y="-296"/>
                          <a:pt x="274770" y="284"/>
                          <a:pt x="273852" y="1587"/>
                        </a:cubicBezTo>
                        <a:lnTo>
                          <a:pt x="247716" y="38758"/>
                        </a:lnTo>
                        <a:cubicBezTo>
                          <a:pt x="225892" y="37650"/>
                          <a:pt x="204388" y="40188"/>
                          <a:pt x="183949" y="45946"/>
                        </a:cubicBezTo>
                        <a:lnTo>
                          <a:pt x="150194" y="15486"/>
                        </a:lnTo>
                        <a:cubicBezTo>
                          <a:pt x="149011" y="14417"/>
                          <a:pt x="147279" y="14219"/>
                          <a:pt x="145885" y="14989"/>
                        </a:cubicBezTo>
                        <a:lnTo>
                          <a:pt x="98144" y="41357"/>
                        </a:lnTo>
                        <a:cubicBezTo>
                          <a:pt x="96750" y="42128"/>
                          <a:pt x="95997" y="43699"/>
                          <a:pt x="96270" y="45270"/>
                        </a:cubicBezTo>
                        <a:lnTo>
                          <a:pt x="104077" y="90062"/>
                        </a:lnTo>
                        <a:cubicBezTo>
                          <a:pt x="88320" y="104296"/>
                          <a:pt x="74721" y="121147"/>
                          <a:pt x="64037" y="140208"/>
                        </a:cubicBezTo>
                        <a:lnTo>
                          <a:pt x="18656" y="142537"/>
                        </a:lnTo>
                        <a:cubicBezTo>
                          <a:pt x="17066" y="142619"/>
                          <a:pt x="15700" y="143702"/>
                          <a:pt x="15259" y="145234"/>
                        </a:cubicBezTo>
                        <a:lnTo>
                          <a:pt x="146" y="197636"/>
                        </a:lnTo>
                        <a:cubicBezTo>
                          <a:pt x="-295" y="199168"/>
                          <a:pt x="283" y="200811"/>
                          <a:pt x="1587" y="201728"/>
                        </a:cubicBezTo>
                        <a:lnTo>
                          <a:pt x="38757" y="227864"/>
                        </a:lnTo>
                        <a:cubicBezTo>
                          <a:pt x="37651" y="249688"/>
                          <a:pt x="40189" y="271191"/>
                          <a:pt x="45946" y="291629"/>
                        </a:cubicBezTo>
                        <a:lnTo>
                          <a:pt x="15485" y="325387"/>
                        </a:lnTo>
                        <a:cubicBezTo>
                          <a:pt x="14418" y="326571"/>
                          <a:pt x="14218" y="328299"/>
                          <a:pt x="14989" y="329695"/>
                        </a:cubicBezTo>
                        <a:lnTo>
                          <a:pt x="41359" y="377436"/>
                        </a:lnTo>
                        <a:close/>
                      </a:path>
                    </a:pathLst>
                  </a:custGeom>
                  <a:solidFill>
                    <a:srgbClr val="91B3F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6" name="Полилиния: фигура 35">
                    <a:extLst>
                      <a:ext uri="{FF2B5EF4-FFF2-40B4-BE49-F238E27FC236}">
                        <a16:creationId xmlns:a16="http://schemas.microsoft.com/office/drawing/2014/main" id="{EA3DD588-806E-4EAA-9B4D-E17DE567B087}"/>
                      </a:ext>
                    </a:extLst>
                  </p:cNvPr>
                  <p:cNvSpPr/>
                  <p:nvPr/>
                </p:nvSpPr>
                <p:spPr>
                  <a:xfrm>
                    <a:off x="2888154" y="1341254"/>
                    <a:ext cx="111610" cy="111614"/>
                  </a:xfrm>
                  <a:custGeom>
                    <a:avLst/>
                    <a:gdLst>
                      <a:gd name="connsiteX0" fmla="*/ 45707 w 111610"/>
                      <a:gd name="connsiteY0" fmla="*/ 110701 h 111614"/>
                      <a:gd name="connsiteX1" fmla="*/ 15043 w 111610"/>
                      <a:gd name="connsiteY1" fmla="*/ 93923 h 111614"/>
                      <a:gd name="connsiteX2" fmla="*/ 32 w 111610"/>
                      <a:gd name="connsiteY2" fmla="*/ 53935 h 111614"/>
                      <a:gd name="connsiteX3" fmla="*/ 57671 w 111610"/>
                      <a:gd name="connsiteY3" fmla="*/ 31 h 111614"/>
                      <a:gd name="connsiteX4" fmla="*/ 111578 w 111610"/>
                      <a:gd name="connsiteY4" fmla="*/ 57679 h 111614"/>
                      <a:gd name="connsiteX5" fmla="*/ 93923 w 111610"/>
                      <a:gd name="connsiteY5" fmla="*/ 96568 h 111614"/>
                      <a:gd name="connsiteX6" fmla="*/ 53931 w 111610"/>
                      <a:gd name="connsiteY6" fmla="*/ 111581 h 111614"/>
                      <a:gd name="connsiteX7" fmla="*/ 45707 w 111610"/>
                      <a:gd name="connsiteY7" fmla="*/ 110701 h 111614"/>
                      <a:gd name="connsiteX8" fmla="*/ 63171 w 111610"/>
                      <a:gd name="connsiteY8" fmla="*/ 15420 h 111614"/>
                      <a:gd name="connsiteX9" fmla="*/ 57176 w 111610"/>
                      <a:gd name="connsiteY9" fmla="*/ 14777 h 111614"/>
                      <a:gd name="connsiteX10" fmla="*/ 14778 w 111610"/>
                      <a:gd name="connsiteY10" fmla="*/ 54433 h 111614"/>
                      <a:gd name="connsiteX11" fmla="*/ 25820 w 111610"/>
                      <a:gd name="connsiteY11" fmla="*/ 83843 h 111614"/>
                      <a:gd name="connsiteX12" fmla="*/ 54431 w 111610"/>
                      <a:gd name="connsiteY12" fmla="*/ 96836 h 111614"/>
                      <a:gd name="connsiteX13" fmla="*/ 54431 w 111610"/>
                      <a:gd name="connsiteY13" fmla="*/ 96836 h 111614"/>
                      <a:gd name="connsiteX14" fmla="*/ 83845 w 111610"/>
                      <a:gd name="connsiteY14" fmla="*/ 85793 h 111614"/>
                      <a:gd name="connsiteX15" fmla="*/ 96835 w 111610"/>
                      <a:gd name="connsiteY15" fmla="*/ 57178 h 111614"/>
                      <a:gd name="connsiteX16" fmla="*/ 63171 w 111610"/>
                      <a:gd name="connsiteY16" fmla="*/ 15420 h 111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11610" h="111614">
                        <a:moveTo>
                          <a:pt x="45707" y="110701"/>
                        </a:moveTo>
                        <a:cubicBezTo>
                          <a:pt x="33997" y="108573"/>
                          <a:pt x="23319" y="102772"/>
                          <a:pt x="15043" y="93923"/>
                        </a:cubicBezTo>
                        <a:cubicBezTo>
                          <a:pt x="4862" y="83036"/>
                          <a:pt x="-468" y="68833"/>
                          <a:pt x="32" y="53935"/>
                        </a:cubicBezTo>
                        <a:cubicBezTo>
                          <a:pt x="1060" y="23191"/>
                          <a:pt x="26914" y="-991"/>
                          <a:pt x="57671" y="31"/>
                        </a:cubicBezTo>
                        <a:cubicBezTo>
                          <a:pt x="88464" y="1118"/>
                          <a:pt x="112610" y="26927"/>
                          <a:pt x="111578" y="57679"/>
                        </a:cubicBezTo>
                        <a:cubicBezTo>
                          <a:pt x="111081" y="72578"/>
                          <a:pt x="104810" y="86392"/>
                          <a:pt x="93923" y="96568"/>
                        </a:cubicBezTo>
                        <a:cubicBezTo>
                          <a:pt x="83035" y="106753"/>
                          <a:pt x="68833" y="112086"/>
                          <a:pt x="53931" y="111581"/>
                        </a:cubicBezTo>
                        <a:cubicBezTo>
                          <a:pt x="51148" y="111486"/>
                          <a:pt x="48398" y="111190"/>
                          <a:pt x="45707" y="110701"/>
                        </a:cubicBezTo>
                        <a:close/>
                        <a:moveTo>
                          <a:pt x="63171" y="15420"/>
                        </a:moveTo>
                        <a:cubicBezTo>
                          <a:pt x="61218" y="15065"/>
                          <a:pt x="59219" y="14849"/>
                          <a:pt x="57176" y="14777"/>
                        </a:cubicBezTo>
                        <a:cubicBezTo>
                          <a:pt x="34553" y="14025"/>
                          <a:pt x="15536" y="31811"/>
                          <a:pt x="14778" y="54433"/>
                        </a:cubicBezTo>
                        <a:cubicBezTo>
                          <a:pt x="14412" y="65387"/>
                          <a:pt x="18330" y="75839"/>
                          <a:pt x="25820" y="83843"/>
                        </a:cubicBezTo>
                        <a:cubicBezTo>
                          <a:pt x="33313" y="91853"/>
                          <a:pt x="43472" y="96453"/>
                          <a:pt x="54431" y="96836"/>
                        </a:cubicBezTo>
                        <a:lnTo>
                          <a:pt x="54431" y="96836"/>
                        </a:lnTo>
                        <a:cubicBezTo>
                          <a:pt x="65389" y="97202"/>
                          <a:pt x="75839" y="93280"/>
                          <a:pt x="83845" y="85793"/>
                        </a:cubicBezTo>
                        <a:cubicBezTo>
                          <a:pt x="91856" y="78301"/>
                          <a:pt x="96468" y="68140"/>
                          <a:pt x="96835" y="57178"/>
                        </a:cubicBezTo>
                        <a:cubicBezTo>
                          <a:pt x="97523" y="36603"/>
                          <a:pt x="82859" y="18998"/>
                          <a:pt x="63171" y="15420"/>
                        </a:cubicBezTo>
                        <a:close/>
                      </a:path>
                    </a:pathLst>
                  </a:custGeom>
                  <a:solidFill>
                    <a:srgbClr val="BDD0FB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7" name="Полилиния: фигура 36">
                    <a:extLst>
                      <a:ext uri="{FF2B5EF4-FFF2-40B4-BE49-F238E27FC236}">
                        <a16:creationId xmlns:a16="http://schemas.microsoft.com/office/drawing/2014/main" id="{198C188F-DC18-4E4D-ABF2-9122D698A90A}"/>
                      </a:ext>
                    </a:extLst>
                  </p:cNvPr>
                  <p:cNvSpPr/>
                  <p:nvPr/>
                </p:nvSpPr>
                <p:spPr>
                  <a:xfrm>
                    <a:off x="2805927" y="1257362"/>
                    <a:ext cx="278041" cy="278049"/>
                  </a:xfrm>
                  <a:custGeom>
                    <a:avLst/>
                    <a:gdLst>
                      <a:gd name="connsiteX0" fmla="*/ 114245 w 278041"/>
                      <a:gd name="connsiteY0" fmla="*/ 275820 h 278049"/>
                      <a:gd name="connsiteX1" fmla="*/ 100486 w 278041"/>
                      <a:gd name="connsiteY1" fmla="*/ 272594 h 278049"/>
                      <a:gd name="connsiteX2" fmla="*/ 74209 w 278041"/>
                      <a:gd name="connsiteY2" fmla="*/ 262039 h 278049"/>
                      <a:gd name="connsiteX3" fmla="*/ 73087 w 278041"/>
                      <a:gd name="connsiteY3" fmla="*/ 261439 h 278049"/>
                      <a:gd name="connsiteX4" fmla="*/ 69315 w 278041"/>
                      <a:gd name="connsiteY4" fmla="*/ 253628 h 278049"/>
                      <a:gd name="connsiteX5" fmla="*/ 70082 w 278041"/>
                      <a:gd name="connsiteY5" fmla="*/ 251446 h 278049"/>
                      <a:gd name="connsiteX6" fmla="*/ 80071 w 278041"/>
                      <a:gd name="connsiteY6" fmla="*/ 248443 h 278049"/>
                      <a:gd name="connsiteX7" fmla="*/ 104569 w 278041"/>
                      <a:gd name="connsiteY7" fmla="*/ 258411 h 278049"/>
                      <a:gd name="connsiteX8" fmla="*/ 104574 w 278041"/>
                      <a:gd name="connsiteY8" fmla="*/ 258411 h 278049"/>
                      <a:gd name="connsiteX9" fmla="*/ 105974 w 278041"/>
                      <a:gd name="connsiteY9" fmla="*/ 258805 h 278049"/>
                      <a:gd name="connsiteX10" fmla="*/ 166795 w 278041"/>
                      <a:gd name="connsiteY10" fmla="*/ 260189 h 278049"/>
                      <a:gd name="connsiteX11" fmla="*/ 198073 w 278041"/>
                      <a:gd name="connsiteY11" fmla="*/ 248336 h 278049"/>
                      <a:gd name="connsiteX12" fmla="*/ 198317 w 278041"/>
                      <a:gd name="connsiteY12" fmla="*/ 248205 h 278049"/>
                      <a:gd name="connsiteX13" fmla="*/ 199057 w 278041"/>
                      <a:gd name="connsiteY13" fmla="*/ 247797 h 278049"/>
                      <a:gd name="connsiteX14" fmla="*/ 258357 w 278041"/>
                      <a:gd name="connsiteY14" fmla="*/ 173478 h 278049"/>
                      <a:gd name="connsiteX15" fmla="*/ 261278 w 278041"/>
                      <a:gd name="connsiteY15" fmla="*/ 161033 h 278049"/>
                      <a:gd name="connsiteX16" fmla="*/ 247739 w 278041"/>
                      <a:gd name="connsiteY16" fmla="*/ 78995 h 278049"/>
                      <a:gd name="connsiteX17" fmla="*/ 173422 w 278041"/>
                      <a:gd name="connsiteY17" fmla="*/ 19702 h 278049"/>
                      <a:gd name="connsiteX18" fmla="*/ 78938 w 278041"/>
                      <a:gd name="connsiteY18" fmla="*/ 30316 h 278049"/>
                      <a:gd name="connsiteX19" fmla="*/ 19638 w 278041"/>
                      <a:gd name="connsiteY19" fmla="*/ 104634 h 278049"/>
                      <a:gd name="connsiteX20" fmla="*/ 16757 w 278041"/>
                      <a:gd name="connsiteY20" fmla="*/ 116918 h 278049"/>
                      <a:gd name="connsiteX21" fmla="*/ 18877 w 278041"/>
                      <a:gd name="connsiteY21" fmla="*/ 170797 h 278049"/>
                      <a:gd name="connsiteX22" fmla="*/ 19004 w 278041"/>
                      <a:gd name="connsiteY22" fmla="*/ 174005 h 278049"/>
                      <a:gd name="connsiteX23" fmla="*/ 13638 w 278041"/>
                      <a:gd name="connsiteY23" fmla="*/ 179818 h 278049"/>
                      <a:gd name="connsiteX24" fmla="*/ 4614 w 278041"/>
                      <a:gd name="connsiteY24" fmla="*/ 174575 h 278049"/>
                      <a:gd name="connsiteX25" fmla="*/ 2237 w 278041"/>
                      <a:gd name="connsiteY25" fmla="*/ 114293 h 278049"/>
                      <a:gd name="connsiteX26" fmla="*/ 5458 w 278041"/>
                      <a:gd name="connsiteY26" fmla="*/ 100547 h 278049"/>
                      <a:gd name="connsiteX27" fmla="*/ 71808 w 278041"/>
                      <a:gd name="connsiteY27" fmla="*/ 17397 h 278049"/>
                      <a:gd name="connsiteX28" fmla="*/ 177509 w 278041"/>
                      <a:gd name="connsiteY28" fmla="*/ 5519 h 278049"/>
                      <a:gd name="connsiteX29" fmla="*/ 260653 w 278041"/>
                      <a:gd name="connsiteY29" fmla="*/ 71863 h 278049"/>
                      <a:gd name="connsiteX30" fmla="*/ 275801 w 278041"/>
                      <a:gd name="connsiteY30" fmla="*/ 163641 h 278049"/>
                      <a:gd name="connsiteX31" fmla="*/ 272537 w 278041"/>
                      <a:gd name="connsiteY31" fmla="*/ 177561 h 278049"/>
                      <a:gd name="connsiteX32" fmla="*/ 114245 w 278041"/>
                      <a:gd name="connsiteY32" fmla="*/ 275820 h 278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278041" h="278049">
                        <a:moveTo>
                          <a:pt x="114245" y="275820"/>
                        </a:moveTo>
                        <a:cubicBezTo>
                          <a:pt x="109652" y="274986"/>
                          <a:pt x="105066" y="273910"/>
                          <a:pt x="100486" y="272594"/>
                        </a:cubicBezTo>
                        <a:cubicBezTo>
                          <a:pt x="91395" y="269975"/>
                          <a:pt x="82560" y="266429"/>
                          <a:pt x="74209" y="262039"/>
                        </a:cubicBezTo>
                        <a:cubicBezTo>
                          <a:pt x="73835" y="261840"/>
                          <a:pt x="73462" y="261640"/>
                          <a:pt x="73087" y="261439"/>
                        </a:cubicBezTo>
                        <a:cubicBezTo>
                          <a:pt x="70198" y="259889"/>
                          <a:pt x="68762" y="256692"/>
                          <a:pt x="69315" y="253628"/>
                        </a:cubicBezTo>
                        <a:cubicBezTo>
                          <a:pt x="69451" y="252884"/>
                          <a:pt x="69704" y="252148"/>
                          <a:pt x="70082" y="251446"/>
                        </a:cubicBezTo>
                        <a:cubicBezTo>
                          <a:pt x="72009" y="247857"/>
                          <a:pt x="76483" y="246531"/>
                          <a:pt x="80071" y="248443"/>
                        </a:cubicBezTo>
                        <a:cubicBezTo>
                          <a:pt x="87829" y="252615"/>
                          <a:pt x="96072" y="255966"/>
                          <a:pt x="104569" y="258411"/>
                        </a:cubicBezTo>
                        <a:lnTo>
                          <a:pt x="104574" y="258411"/>
                        </a:lnTo>
                        <a:cubicBezTo>
                          <a:pt x="105039" y="258547"/>
                          <a:pt x="105509" y="258676"/>
                          <a:pt x="105974" y="258805"/>
                        </a:cubicBezTo>
                        <a:cubicBezTo>
                          <a:pt x="126136" y="264410"/>
                          <a:pt x="146932" y="264779"/>
                          <a:pt x="166795" y="260189"/>
                        </a:cubicBezTo>
                        <a:cubicBezTo>
                          <a:pt x="177577" y="257696"/>
                          <a:pt x="188088" y="253734"/>
                          <a:pt x="198073" y="248336"/>
                        </a:cubicBezTo>
                        <a:cubicBezTo>
                          <a:pt x="198155" y="248293"/>
                          <a:pt x="198235" y="248249"/>
                          <a:pt x="198317" y="248205"/>
                        </a:cubicBezTo>
                        <a:cubicBezTo>
                          <a:pt x="198565" y="248066"/>
                          <a:pt x="198813" y="247936"/>
                          <a:pt x="199057" y="247797"/>
                        </a:cubicBezTo>
                        <a:cubicBezTo>
                          <a:pt x="228101" y="231752"/>
                          <a:pt x="249164" y="205360"/>
                          <a:pt x="258357" y="173478"/>
                        </a:cubicBezTo>
                        <a:cubicBezTo>
                          <a:pt x="259551" y="169352"/>
                          <a:pt x="260521" y="165202"/>
                          <a:pt x="261278" y="161033"/>
                        </a:cubicBezTo>
                        <a:cubicBezTo>
                          <a:pt x="266372" y="132990"/>
                          <a:pt x="261704" y="104285"/>
                          <a:pt x="247739" y="78995"/>
                        </a:cubicBezTo>
                        <a:cubicBezTo>
                          <a:pt x="231694" y="49950"/>
                          <a:pt x="205300" y="28895"/>
                          <a:pt x="173422" y="19702"/>
                        </a:cubicBezTo>
                        <a:cubicBezTo>
                          <a:pt x="141558" y="10525"/>
                          <a:pt x="107985" y="14279"/>
                          <a:pt x="78938" y="30316"/>
                        </a:cubicBezTo>
                        <a:cubicBezTo>
                          <a:pt x="49894" y="46360"/>
                          <a:pt x="28831" y="72752"/>
                          <a:pt x="19638" y="104634"/>
                        </a:cubicBezTo>
                        <a:cubicBezTo>
                          <a:pt x="18465" y="108690"/>
                          <a:pt x="17507" y="112793"/>
                          <a:pt x="16757" y="116918"/>
                        </a:cubicBezTo>
                        <a:cubicBezTo>
                          <a:pt x="13509" y="134811"/>
                          <a:pt x="14209" y="153208"/>
                          <a:pt x="18877" y="170797"/>
                        </a:cubicBezTo>
                        <a:cubicBezTo>
                          <a:pt x="19164" y="171881"/>
                          <a:pt x="19196" y="172971"/>
                          <a:pt x="19004" y="174005"/>
                        </a:cubicBezTo>
                        <a:cubicBezTo>
                          <a:pt x="18509" y="176727"/>
                          <a:pt x="16492" y="179063"/>
                          <a:pt x="13638" y="179818"/>
                        </a:cubicBezTo>
                        <a:cubicBezTo>
                          <a:pt x="9696" y="180853"/>
                          <a:pt x="5660" y="178522"/>
                          <a:pt x="4614" y="174575"/>
                        </a:cubicBezTo>
                        <a:cubicBezTo>
                          <a:pt x="-608" y="154894"/>
                          <a:pt x="-1394" y="134306"/>
                          <a:pt x="2237" y="114293"/>
                        </a:cubicBezTo>
                        <a:cubicBezTo>
                          <a:pt x="3077" y="109671"/>
                          <a:pt x="4149" y="105085"/>
                          <a:pt x="5458" y="100547"/>
                        </a:cubicBezTo>
                        <a:cubicBezTo>
                          <a:pt x="15748" y="64874"/>
                          <a:pt x="39308" y="35347"/>
                          <a:pt x="71808" y="17397"/>
                        </a:cubicBezTo>
                        <a:cubicBezTo>
                          <a:pt x="104302" y="-547"/>
                          <a:pt x="141829" y="-4797"/>
                          <a:pt x="177509" y="5519"/>
                        </a:cubicBezTo>
                        <a:cubicBezTo>
                          <a:pt x="213179" y="15803"/>
                          <a:pt x="242706" y="39362"/>
                          <a:pt x="260653" y="71863"/>
                        </a:cubicBezTo>
                        <a:cubicBezTo>
                          <a:pt x="276282" y="100151"/>
                          <a:pt x="281502" y="132265"/>
                          <a:pt x="275801" y="163641"/>
                        </a:cubicBezTo>
                        <a:cubicBezTo>
                          <a:pt x="274954" y="168297"/>
                          <a:pt x="273867" y="172949"/>
                          <a:pt x="272537" y="177561"/>
                        </a:cubicBezTo>
                        <a:cubicBezTo>
                          <a:pt x="252616" y="246623"/>
                          <a:pt x="183494" y="288409"/>
                          <a:pt x="114245" y="275820"/>
                        </a:cubicBezTo>
                        <a:close/>
                      </a:path>
                    </a:pathLst>
                  </a:custGeom>
                  <a:solidFill>
                    <a:srgbClr val="BDD0FB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38" name="Рисунок 4">
              <a:extLst>
                <a:ext uri="{FF2B5EF4-FFF2-40B4-BE49-F238E27FC236}">
                  <a16:creationId xmlns:a16="http://schemas.microsoft.com/office/drawing/2014/main" id="{2C4DAD49-3C2E-4E79-A3CE-54D4463E4BFE}"/>
                </a:ext>
              </a:extLst>
            </p:cNvPr>
            <p:cNvGrpSpPr/>
            <p:nvPr/>
          </p:nvGrpSpPr>
          <p:grpSpPr>
            <a:xfrm>
              <a:off x="5607159" y="630805"/>
              <a:ext cx="552715" cy="2504962"/>
              <a:chOff x="5607159" y="630805"/>
              <a:chExt cx="552715" cy="2504962"/>
            </a:xfrm>
          </p:grpSpPr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6938A289-CC7D-42B5-B793-89BAEA7E7948}"/>
                  </a:ext>
                </a:extLst>
              </p:cNvPr>
              <p:cNvSpPr/>
              <p:nvPr/>
            </p:nvSpPr>
            <p:spPr>
              <a:xfrm>
                <a:off x="5607159" y="630805"/>
                <a:ext cx="552715" cy="2504962"/>
              </a:xfrm>
              <a:custGeom>
                <a:avLst/>
                <a:gdLst>
                  <a:gd name="connsiteX0" fmla="*/ 357651 w 552715"/>
                  <a:gd name="connsiteY0" fmla="*/ 19486 h 2504962"/>
                  <a:gd name="connsiteX1" fmla="*/ 325044 w 552715"/>
                  <a:gd name="connsiteY1" fmla="*/ 6797 h 2504962"/>
                  <a:gd name="connsiteX2" fmla="*/ 108857 w 552715"/>
                  <a:gd name="connsiteY2" fmla="*/ 1188338 h 2504962"/>
                  <a:gd name="connsiteX3" fmla="*/ 0 w 552715"/>
                  <a:gd name="connsiteY3" fmla="*/ 2504963 h 2504962"/>
                  <a:gd name="connsiteX4" fmla="*/ 416821 w 552715"/>
                  <a:gd name="connsiteY4" fmla="*/ 2060059 h 2504962"/>
                  <a:gd name="connsiteX5" fmla="*/ 357651 w 552715"/>
                  <a:gd name="connsiteY5" fmla="*/ 19486 h 250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2715" h="2504962">
                    <a:moveTo>
                      <a:pt x="357651" y="19486"/>
                    </a:moveTo>
                    <a:cubicBezTo>
                      <a:pt x="358864" y="1712"/>
                      <a:pt x="336313" y="-7003"/>
                      <a:pt x="325044" y="6797"/>
                    </a:cubicBezTo>
                    <a:cubicBezTo>
                      <a:pt x="210608" y="146919"/>
                      <a:pt x="-54705" y="556252"/>
                      <a:pt x="108857" y="1188338"/>
                    </a:cubicBezTo>
                    <a:cubicBezTo>
                      <a:pt x="314070" y="1981384"/>
                      <a:pt x="185197" y="2297805"/>
                      <a:pt x="0" y="2504963"/>
                    </a:cubicBezTo>
                    <a:cubicBezTo>
                      <a:pt x="0" y="2504963"/>
                      <a:pt x="275843" y="2382490"/>
                      <a:pt x="416821" y="2060059"/>
                    </a:cubicBezTo>
                    <a:cubicBezTo>
                      <a:pt x="762952" y="1268414"/>
                      <a:pt x="336073" y="335526"/>
                      <a:pt x="357651" y="19486"/>
                    </a:cubicBezTo>
                    <a:close/>
                  </a:path>
                </a:pathLst>
              </a:custGeom>
              <a:solidFill>
                <a:srgbClr val="91B3F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FE9EBAB6-C0D4-4427-A81C-91815FFA1DD6}"/>
                  </a:ext>
                </a:extLst>
              </p:cNvPr>
              <p:cNvSpPr/>
              <p:nvPr/>
            </p:nvSpPr>
            <p:spPr>
              <a:xfrm>
                <a:off x="5689141" y="910269"/>
                <a:ext cx="321304" cy="2149509"/>
              </a:xfrm>
              <a:custGeom>
                <a:avLst/>
                <a:gdLst>
                  <a:gd name="connsiteX0" fmla="*/ 209599 w 321304"/>
                  <a:gd name="connsiteY0" fmla="*/ 5001 h 2149509"/>
                  <a:gd name="connsiteX1" fmla="*/ 203263 w 321304"/>
                  <a:gd name="connsiteY1" fmla="*/ 280767 h 2149509"/>
                  <a:gd name="connsiteX2" fmla="*/ 212454 w 321304"/>
                  <a:gd name="connsiteY2" fmla="*/ 556139 h 2149509"/>
                  <a:gd name="connsiteX3" fmla="*/ 238510 w 321304"/>
                  <a:gd name="connsiteY3" fmla="*/ 830178 h 2149509"/>
                  <a:gd name="connsiteX4" fmla="*/ 280975 w 321304"/>
                  <a:gd name="connsiteY4" fmla="*/ 1102407 h 2149509"/>
                  <a:gd name="connsiteX5" fmla="*/ 318499 w 321304"/>
                  <a:gd name="connsiteY5" fmla="*/ 1377838 h 2149509"/>
                  <a:gd name="connsiteX6" fmla="*/ 298955 w 321304"/>
                  <a:gd name="connsiteY6" fmla="*/ 1657973 h 2149509"/>
                  <a:gd name="connsiteX7" fmla="*/ 280484 w 321304"/>
                  <a:gd name="connsiteY7" fmla="*/ 1725963 h 2149509"/>
                  <a:gd name="connsiteX8" fmla="*/ 257848 w 321304"/>
                  <a:gd name="connsiteY8" fmla="*/ 1792488 h 2149509"/>
                  <a:gd name="connsiteX9" fmla="*/ 199371 w 321304"/>
                  <a:gd name="connsiteY9" fmla="*/ 1920469 h 2149509"/>
                  <a:gd name="connsiteX10" fmla="*/ 30376 w 321304"/>
                  <a:gd name="connsiteY10" fmla="*/ 2144287 h 2149509"/>
                  <a:gd name="connsiteX11" fmla="*/ 5223 w 321304"/>
                  <a:gd name="connsiteY11" fmla="*/ 2144314 h 2149509"/>
                  <a:gd name="connsiteX12" fmla="*/ 4827 w 321304"/>
                  <a:gd name="connsiteY12" fmla="*/ 2119541 h 2149509"/>
                  <a:gd name="connsiteX13" fmla="*/ 4873 w 321304"/>
                  <a:gd name="connsiteY13" fmla="*/ 2119491 h 2149509"/>
                  <a:gd name="connsiteX14" fmla="*/ 50395 w 321304"/>
                  <a:gd name="connsiteY14" fmla="*/ 2068979 h 2149509"/>
                  <a:gd name="connsiteX15" fmla="*/ 72051 w 321304"/>
                  <a:gd name="connsiteY15" fmla="*/ 2042873 h 2149509"/>
                  <a:gd name="connsiteX16" fmla="*/ 92687 w 321304"/>
                  <a:gd name="connsiteY16" fmla="*/ 2016004 h 2149509"/>
                  <a:gd name="connsiteX17" fmla="*/ 165298 w 321304"/>
                  <a:gd name="connsiteY17" fmla="*/ 1901921 h 2149509"/>
                  <a:gd name="connsiteX18" fmla="*/ 260816 w 321304"/>
                  <a:gd name="connsiteY18" fmla="*/ 1649215 h 2149509"/>
                  <a:gd name="connsiteX19" fmla="*/ 280722 w 321304"/>
                  <a:gd name="connsiteY19" fmla="*/ 1515774 h 2149509"/>
                  <a:gd name="connsiteX20" fmla="*/ 280884 w 321304"/>
                  <a:gd name="connsiteY20" fmla="*/ 1380278 h 2149509"/>
                  <a:gd name="connsiteX21" fmla="*/ 245803 w 321304"/>
                  <a:gd name="connsiteY21" fmla="*/ 1108198 h 2149509"/>
                  <a:gd name="connsiteX22" fmla="*/ 207429 w 321304"/>
                  <a:gd name="connsiteY22" fmla="*/ 833892 h 2149509"/>
                  <a:gd name="connsiteX23" fmla="*/ 194412 w 321304"/>
                  <a:gd name="connsiteY23" fmla="*/ 695867 h 2149509"/>
                  <a:gd name="connsiteX24" fmla="*/ 189597 w 321304"/>
                  <a:gd name="connsiteY24" fmla="*/ 626732 h 2149509"/>
                  <a:gd name="connsiteX25" fmla="*/ 186252 w 321304"/>
                  <a:gd name="connsiteY25" fmla="*/ 557521 h 2149509"/>
                  <a:gd name="connsiteX26" fmla="*/ 183957 w 321304"/>
                  <a:gd name="connsiteY26" fmla="*/ 280565 h 2149509"/>
                  <a:gd name="connsiteX27" fmla="*/ 200084 w 321304"/>
                  <a:gd name="connsiteY27" fmla="*/ 4330 h 2149509"/>
                  <a:gd name="connsiteX28" fmla="*/ 205277 w 321304"/>
                  <a:gd name="connsiteY28" fmla="*/ 21 h 2149509"/>
                  <a:gd name="connsiteX29" fmla="*/ 209599 w 321304"/>
                  <a:gd name="connsiteY29" fmla="*/ 5001 h 2149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21304" h="2149509">
                    <a:moveTo>
                      <a:pt x="209599" y="5001"/>
                    </a:moveTo>
                    <a:cubicBezTo>
                      <a:pt x="205155" y="96909"/>
                      <a:pt x="202527" y="188855"/>
                      <a:pt x="203263" y="280767"/>
                    </a:cubicBezTo>
                    <a:cubicBezTo>
                      <a:pt x="203518" y="372665"/>
                      <a:pt x="206557" y="464516"/>
                      <a:pt x="212454" y="556139"/>
                    </a:cubicBezTo>
                    <a:cubicBezTo>
                      <a:pt x="218704" y="647730"/>
                      <a:pt x="226671" y="739192"/>
                      <a:pt x="238510" y="830178"/>
                    </a:cubicBezTo>
                    <a:cubicBezTo>
                      <a:pt x="249941" y="921213"/>
                      <a:pt x="265269" y="1011656"/>
                      <a:pt x="280975" y="1102407"/>
                    </a:cubicBezTo>
                    <a:cubicBezTo>
                      <a:pt x="296166" y="1193195"/>
                      <a:pt x="311986" y="1284568"/>
                      <a:pt x="318499" y="1377838"/>
                    </a:cubicBezTo>
                    <a:cubicBezTo>
                      <a:pt x="325084" y="1470907"/>
                      <a:pt x="320665" y="1566257"/>
                      <a:pt x="298955" y="1657973"/>
                    </a:cubicBezTo>
                    <a:cubicBezTo>
                      <a:pt x="293519" y="1680835"/>
                      <a:pt x="287645" y="1703685"/>
                      <a:pt x="280484" y="1725963"/>
                    </a:cubicBezTo>
                    <a:cubicBezTo>
                      <a:pt x="273733" y="1748383"/>
                      <a:pt x="265987" y="1770509"/>
                      <a:pt x="257848" y="1792488"/>
                    </a:cubicBezTo>
                    <a:cubicBezTo>
                      <a:pt x="241347" y="1836374"/>
                      <a:pt x="221904" y="1879241"/>
                      <a:pt x="199371" y="1920469"/>
                    </a:cubicBezTo>
                    <a:cubicBezTo>
                      <a:pt x="154086" y="2002825"/>
                      <a:pt x="96295" y="2078220"/>
                      <a:pt x="30376" y="2144287"/>
                    </a:cubicBezTo>
                    <a:cubicBezTo>
                      <a:pt x="23437" y="2151239"/>
                      <a:pt x="12177" y="2151252"/>
                      <a:pt x="5223" y="2144314"/>
                    </a:cubicBezTo>
                    <a:cubicBezTo>
                      <a:pt x="-1605" y="2137502"/>
                      <a:pt x="-1740" y="2126520"/>
                      <a:pt x="4827" y="2119541"/>
                    </a:cubicBezTo>
                    <a:lnTo>
                      <a:pt x="4873" y="2119491"/>
                    </a:lnTo>
                    <a:cubicBezTo>
                      <a:pt x="20452" y="2102968"/>
                      <a:pt x="35822" y="2086287"/>
                      <a:pt x="50395" y="2068979"/>
                    </a:cubicBezTo>
                    <a:cubicBezTo>
                      <a:pt x="57822" y="2060439"/>
                      <a:pt x="64854" y="2051590"/>
                      <a:pt x="72051" y="2042873"/>
                    </a:cubicBezTo>
                    <a:cubicBezTo>
                      <a:pt x="78908" y="2033897"/>
                      <a:pt x="86116" y="2025183"/>
                      <a:pt x="92687" y="2016004"/>
                    </a:cubicBezTo>
                    <a:cubicBezTo>
                      <a:pt x="119589" y="1979743"/>
                      <a:pt x="143913" y="1941637"/>
                      <a:pt x="165298" y="1901921"/>
                    </a:cubicBezTo>
                    <a:cubicBezTo>
                      <a:pt x="208412" y="1822786"/>
                      <a:pt x="239921" y="1736796"/>
                      <a:pt x="260816" y="1649215"/>
                    </a:cubicBezTo>
                    <a:cubicBezTo>
                      <a:pt x="270772" y="1605293"/>
                      <a:pt x="277473" y="1560714"/>
                      <a:pt x="280722" y="1515774"/>
                    </a:cubicBezTo>
                    <a:cubicBezTo>
                      <a:pt x="283935" y="1470826"/>
                      <a:pt x="283702" y="1425563"/>
                      <a:pt x="280884" y="1380278"/>
                    </a:cubicBezTo>
                    <a:cubicBezTo>
                      <a:pt x="275251" y="1289657"/>
                      <a:pt x="260340" y="1199089"/>
                      <a:pt x="245803" y="1108198"/>
                    </a:cubicBezTo>
                    <a:cubicBezTo>
                      <a:pt x="231380" y="1017268"/>
                      <a:pt x="217512" y="925794"/>
                      <a:pt x="207429" y="833892"/>
                    </a:cubicBezTo>
                    <a:cubicBezTo>
                      <a:pt x="202263" y="787961"/>
                      <a:pt x="197925" y="741941"/>
                      <a:pt x="194412" y="695867"/>
                    </a:cubicBezTo>
                    <a:cubicBezTo>
                      <a:pt x="192522" y="672842"/>
                      <a:pt x="191080" y="649784"/>
                      <a:pt x="189597" y="626732"/>
                    </a:cubicBezTo>
                    <a:cubicBezTo>
                      <a:pt x="188334" y="603665"/>
                      <a:pt x="187200" y="580596"/>
                      <a:pt x="186252" y="557521"/>
                    </a:cubicBezTo>
                    <a:cubicBezTo>
                      <a:pt x="182635" y="465211"/>
                      <a:pt x="181837" y="372836"/>
                      <a:pt x="183957" y="280565"/>
                    </a:cubicBezTo>
                    <a:cubicBezTo>
                      <a:pt x="186521" y="188305"/>
                      <a:pt x="191531" y="96142"/>
                      <a:pt x="200084" y="4330"/>
                    </a:cubicBezTo>
                    <a:cubicBezTo>
                      <a:pt x="200329" y="1704"/>
                      <a:pt x="202654" y="-223"/>
                      <a:pt x="205277" y="21"/>
                    </a:cubicBezTo>
                    <a:cubicBezTo>
                      <a:pt x="207824" y="258"/>
                      <a:pt x="209716" y="2471"/>
                      <a:pt x="209599" y="50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E8F607FA-B391-469A-A5C0-34E11564D06B}"/>
                </a:ext>
              </a:extLst>
            </p:cNvPr>
            <p:cNvSpPr/>
            <p:nvPr/>
          </p:nvSpPr>
          <p:spPr>
            <a:xfrm>
              <a:off x="6116432" y="1484325"/>
              <a:ext cx="219474" cy="1473609"/>
            </a:xfrm>
            <a:custGeom>
              <a:avLst/>
              <a:gdLst>
                <a:gd name="connsiteX0" fmla="*/ 6299 w 219474"/>
                <a:gd name="connsiteY0" fmla="*/ 1472004 h 1473609"/>
                <a:gd name="connsiteX1" fmla="*/ 8492 w 219474"/>
                <a:gd name="connsiteY1" fmla="*/ 1472973 h 1473609"/>
                <a:gd name="connsiteX2" fmla="*/ 24174 w 219474"/>
                <a:gd name="connsiteY2" fmla="*/ 1465118 h 1473609"/>
                <a:gd name="connsiteX3" fmla="*/ 210506 w 219474"/>
                <a:gd name="connsiteY3" fmla="*/ 11393 h 1473609"/>
                <a:gd name="connsiteX4" fmla="*/ 197133 w 219474"/>
                <a:gd name="connsiteY4" fmla="*/ 41 h 1473609"/>
                <a:gd name="connsiteX5" fmla="*/ 185781 w 219474"/>
                <a:gd name="connsiteY5" fmla="*/ 13415 h 1473609"/>
                <a:gd name="connsiteX6" fmla="*/ 638 w 219474"/>
                <a:gd name="connsiteY6" fmla="*/ 1457292 h 1473609"/>
                <a:gd name="connsiteX7" fmla="*/ 6299 w 219474"/>
                <a:gd name="connsiteY7" fmla="*/ 1472004 h 147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74" h="1473609">
                  <a:moveTo>
                    <a:pt x="6299" y="1472004"/>
                  </a:moveTo>
                  <a:cubicBezTo>
                    <a:pt x="6985" y="1472391"/>
                    <a:pt x="7716" y="1472716"/>
                    <a:pt x="8492" y="1472973"/>
                  </a:cubicBezTo>
                  <a:cubicBezTo>
                    <a:pt x="14992" y="1475135"/>
                    <a:pt x="22012" y="1471617"/>
                    <a:pt x="24174" y="1465118"/>
                  </a:cubicBezTo>
                  <a:cubicBezTo>
                    <a:pt x="26623" y="1457749"/>
                    <a:pt x="268468" y="720199"/>
                    <a:pt x="210506" y="11393"/>
                  </a:cubicBezTo>
                  <a:cubicBezTo>
                    <a:pt x="209945" y="4572"/>
                    <a:pt x="203962" y="-511"/>
                    <a:pt x="197133" y="41"/>
                  </a:cubicBezTo>
                  <a:cubicBezTo>
                    <a:pt x="190306" y="601"/>
                    <a:pt x="185225" y="6586"/>
                    <a:pt x="185781" y="13415"/>
                  </a:cubicBezTo>
                  <a:cubicBezTo>
                    <a:pt x="243323" y="717062"/>
                    <a:pt x="3070" y="1449973"/>
                    <a:pt x="638" y="1457292"/>
                  </a:cubicBezTo>
                  <a:cubicBezTo>
                    <a:pt x="-1268" y="1463018"/>
                    <a:pt x="1233" y="1469145"/>
                    <a:pt x="6299" y="1472004"/>
                  </a:cubicBezTo>
                  <a:close/>
                </a:path>
              </a:pathLst>
            </a:custGeom>
            <a:solidFill>
              <a:srgbClr val="FFFFFF"/>
            </a:solidFill>
            <a:ln w="13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grpSp>
          <p:nvGrpSpPr>
            <p:cNvPr id="44" name="Рисунок 4">
              <a:extLst>
                <a:ext uri="{FF2B5EF4-FFF2-40B4-BE49-F238E27FC236}">
                  <a16:creationId xmlns:a16="http://schemas.microsoft.com/office/drawing/2014/main" id="{3C144B21-6EA1-404E-AF6F-D3E2729D772D}"/>
                </a:ext>
              </a:extLst>
            </p:cNvPr>
            <p:cNvGrpSpPr/>
            <p:nvPr/>
          </p:nvGrpSpPr>
          <p:grpSpPr>
            <a:xfrm>
              <a:off x="2650629" y="1410701"/>
              <a:ext cx="3741747" cy="2676179"/>
              <a:chOff x="2650629" y="1410701"/>
              <a:chExt cx="3741747" cy="2676179"/>
            </a:xfrm>
          </p:grpSpPr>
          <p:sp>
            <p:nvSpPr>
              <p:cNvPr id="45" name="Полилиния: фигура 44">
                <a:extLst>
                  <a:ext uri="{FF2B5EF4-FFF2-40B4-BE49-F238E27FC236}">
                    <a16:creationId xmlns:a16="http://schemas.microsoft.com/office/drawing/2014/main" id="{6FA45E83-4636-4ADA-A51D-53959622E278}"/>
                  </a:ext>
                </a:extLst>
              </p:cNvPr>
              <p:cNvSpPr/>
              <p:nvPr/>
            </p:nvSpPr>
            <p:spPr>
              <a:xfrm>
                <a:off x="4144465" y="3381052"/>
                <a:ext cx="937378" cy="557572"/>
              </a:xfrm>
              <a:custGeom>
                <a:avLst/>
                <a:gdLst>
                  <a:gd name="connsiteX0" fmla="*/ 80796 w 937378"/>
                  <a:gd name="connsiteY0" fmla="*/ 0 h 557572"/>
                  <a:gd name="connsiteX1" fmla="*/ 0 w 937378"/>
                  <a:gd name="connsiteY1" fmla="*/ 557572 h 557572"/>
                  <a:gd name="connsiteX2" fmla="*/ 937379 w 937378"/>
                  <a:gd name="connsiteY2" fmla="*/ 557572 h 557572"/>
                  <a:gd name="connsiteX3" fmla="*/ 815285 w 937378"/>
                  <a:gd name="connsiteY3" fmla="*/ 0 h 557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78" h="557572">
                    <a:moveTo>
                      <a:pt x="80796" y="0"/>
                    </a:moveTo>
                    <a:lnTo>
                      <a:pt x="0" y="557572"/>
                    </a:lnTo>
                    <a:lnTo>
                      <a:pt x="937379" y="557572"/>
                    </a:lnTo>
                    <a:lnTo>
                      <a:pt x="815285" y="0"/>
                    </a:ln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" name="Полилиния: фигура 45">
                <a:extLst>
                  <a:ext uri="{FF2B5EF4-FFF2-40B4-BE49-F238E27FC236}">
                    <a16:creationId xmlns:a16="http://schemas.microsoft.com/office/drawing/2014/main" id="{70F332DD-408F-4642-9621-3D49B06C25A1}"/>
                  </a:ext>
                </a:extLst>
              </p:cNvPr>
              <p:cNvSpPr/>
              <p:nvPr/>
            </p:nvSpPr>
            <p:spPr>
              <a:xfrm>
                <a:off x="2650629" y="1410701"/>
                <a:ext cx="3741747" cy="2142546"/>
              </a:xfrm>
              <a:custGeom>
                <a:avLst/>
                <a:gdLst>
                  <a:gd name="connsiteX0" fmla="*/ 0 w 3741747"/>
                  <a:gd name="connsiteY0" fmla="*/ 185047 h 2142546"/>
                  <a:gd name="connsiteX1" fmla="*/ 0 w 3741747"/>
                  <a:gd name="connsiteY1" fmla="*/ 1844612 h 2142546"/>
                  <a:gd name="connsiteX2" fmla="*/ 245267 w 3741747"/>
                  <a:gd name="connsiteY2" fmla="*/ 2096294 h 2142546"/>
                  <a:gd name="connsiteX3" fmla="*/ 3548473 w 3741747"/>
                  <a:gd name="connsiteY3" fmla="*/ 2141318 h 2142546"/>
                  <a:gd name="connsiteX4" fmla="*/ 3730848 w 3741747"/>
                  <a:gd name="connsiteY4" fmla="*/ 1961348 h 2142546"/>
                  <a:gd name="connsiteX5" fmla="*/ 3693172 w 3741747"/>
                  <a:gd name="connsiteY5" fmla="*/ 218302 h 2142546"/>
                  <a:gd name="connsiteX6" fmla="*/ 3510899 w 3741747"/>
                  <a:gd name="connsiteY6" fmla="*/ 56950 h 2142546"/>
                  <a:gd name="connsiteX7" fmla="*/ 178895 w 3741747"/>
                  <a:gd name="connsiteY7" fmla="*/ 2065 h 2142546"/>
                  <a:gd name="connsiteX8" fmla="*/ 0 w 3741747"/>
                  <a:gd name="connsiteY8" fmla="*/ 185047 h 2142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41747" h="2142546">
                    <a:moveTo>
                      <a:pt x="0" y="185047"/>
                    </a:moveTo>
                    <a:lnTo>
                      <a:pt x="0" y="1844612"/>
                    </a:lnTo>
                    <a:cubicBezTo>
                      <a:pt x="0" y="1981132"/>
                      <a:pt x="108791" y="2092775"/>
                      <a:pt x="245267" y="2096294"/>
                    </a:cubicBezTo>
                    <a:cubicBezTo>
                      <a:pt x="851421" y="2111924"/>
                      <a:pt x="2971454" y="2149825"/>
                      <a:pt x="3548473" y="2141318"/>
                    </a:cubicBezTo>
                    <a:cubicBezTo>
                      <a:pt x="3647647" y="2139856"/>
                      <a:pt x="3727987" y="2060493"/>
                      <a:pt x="3730848" y="1961348"/>
                    </a:cubicBezTo>
                    <a:cubicBezTo>
                      <a:pt x="3741975" y="1575809"/>
                      <a:pt x="3760045" y="648716"/>
                      <a:pt x="3693172" y="218302"/>
                    </a:cubicBezTo>
                    <a:cubicBezTo>
                      <a:pt x="3679089" y="127662"/>
                      <a:pt x="3602580" y="59882"/>
                      <a:pt x="3510899" y="56950"/>
                    </a:cubicBezTo>
                    <a:cubicBezTo>
                      <a:pt x="3003019" y="40703"/>
                      <a:pt x="755644" y="-10889"/>
                      <a:pt x="178895" y="2065"/>
                    </a:cubicBezTo>
                    <a:cubicBezTo>
                      <a:pt x="79426" y="4301"/>
                      <a:pt x="0" y="85553"/>
                      <a:pt x="0" y="185047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Полилиния: фигура 46">
                <a:extLst>
                  <a:ext uri="{FF2B5EF4-FFF2-40B4-BE49-F238E27FC236}">
                    <a16:creationId xmlns:a16="http://schemas.microsoft.com/office/drawing/2014/main" id="{11B6A027-C611-4499-A713-566E26A32E98}"/>
                  </a:ext>
                </a:extLst>
              </p:cNvPr>
              <p:cNvSpPr/>
              <p:nvPr/>
            </p:nvSpPr>
            <p:spPr>
              <a:xfrm>
                <a:off x="2754762" y="1475179"/>
                <a:ext cx="3510791" cy="1874808"/>
              </a:xfrm>
              <a:custGeom>
                <a:avLst/>
                <a:gdLst>
                  <a:gd name="connsiteX0" fmla="*/ 0 w 3510791"/>
                  <a:gd name="connsiteY0" fmla="*/ 112491 h 1874808"/>
                  <a:gd name="connsiteX1" fmla="*/ 0 w 3510791"/>
                  <a:gd name="connsiteY1" fmla="*/ 1689191 h 1874808"/>
                  <a:gd name="connsiteX2" fmla="*/ 143684 w 3510791"/>
                  <a:gd name="connsiteY2" fmla="*/ 1835039 h 1874808"/>
                  <a:gd name="connsiteX3" fmla="*/ 3361327 w 3510791"/>
                  <a:gd name="connsiteY3" fmla="*/ 1874793 h 1874808"/>
                  <a:gd name="connsiteX4" fmla="*/ 3505408 w 3510791"/>
                  <a:gd name="connsiteY4" fmla="*/ 1733377 h 1874808"/>
                  <a:gd name="connsiteX5" fmla="*/ 3510791 w 3510791"/>
                  <a:gd name="connsiteY5" fmla="*/ 170764 h 1874808"/>
                  <a:gd name="connsiteX6" fmla="*/ 3409497 w 3510791"/>
                  <a:gd name="connsiteY6" fmla="*/ 66586 h 1874808"/>
                  <a:gd name="connsiteX7" fmla="*/ 115225 w 3510791"/>
                  <a:gd name="connsiteY7" fmla="*/ 34 h 1874808"/>
                  <a:gd name="connsiteX8" fmla="*/ 0 w 3510791"/>
                  <a:gd name="connsiteY8" fmla="*/ 112491 h 187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0791" h="1874808">
                    <a:moveTo>
                      <a:pt x="0" y="112491"/>
                    </a:moveTo>
                    <a:lnTo>
                      <a:pt x="0" y="1689191"/>
                    </a:lnTo>
                    <a:cubicBezTo>
                      <a:pt x="0" y="1768900"/>
                      <a:pt x="63985" y="1833849"/>
                      <a:pt x="143684" y="1835039"/>
                    </a:cubicBezTo>
                    <a:lnTo>
                      <a:pt x="3361327" y="1874793"/>
                    </a:lnTo>
                    <a:cubicBezTo>
                      <a:pt x="3440343" y="1875974"/>
                      <a:pt x="3505112" y="1812403"/>
                      <a:pt x="3505408" y="1733377"/>
                    </a:cubicBezTo>
                    <a:lnTo>
                      <a:pt x="3510791" y="170764"/>
                    </a:lnTo>
                    <a:cubicBezTo>
                      <a:pt x="3511002" y="114259"/>
                      <a:pt x="3465984" y="67962"/>
                      <a:pt x="3409497" y="66586"/>
                    </a:cubicBezTo>
                    <a:lnTo>
                      <a:pt x="115225" y="34"/>
                    </a:lnTo>
                    <a:cubicBezTo>
                      <a:pt x="52046" y="-1503"/>
                      <a:pt x="0" y="49294"/>
                      <a:pt x="0" y="112491"/>
                    </a:cubicBezTo>
                    <a:close/>
                  </a:path>
                </a:pathLst>
              </a:custGeom>
              <a:solidFill>
                <a:srgbClr val="91B3F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олилиния: фигура 47">
                <a:extLst>
                  <a:ext uri="{FF2B5EF4-FFF2-40B4-BE49-F238E27FC236}">
                    <a16:creationId xmlns:a16="http://schemas.microsoft.com/office/drawing/2014/main" id="{D7BB964C-B523-46BB-8965-A5ECA1149395}"/>
                  </a:ext>
                </a:extLst>
              </p:cNvPr>
              <p:cNvSpPr/>
              <p:nvPr/>
            </p:nvSpPr>
            <p:spPr>
              <a:xfrm>
                <a:off x="3852648" y="3883757"/>
                <a:ext cx="1490302" cy="203123"/>
              </a:xfrm>
              <a:custGeom>
                <a:avLst/>
                <a:gdLst>
                  <a:gd name="connsiteX0" fmla="*/ 1431108 w 1490302"/>
                  <a:gd name="connsiteY0" fmla="*/ 203124 h 203123"/>
                  <a:gd name="connsiteX1" fmla="*/ 59190 w 1490302"/>
                  <a:gd name="connsiteY1" fmla="*/ 203124 h 203123"/>
                  <a:gd name="connsiteX2" fmla="*/ 1136 w 1490302"/>
                  <a:gd name="connsiteY2" fmla="*/ 148091 h 203123"/>
                  <a:gd name="connsiteX3" fmla="*/ 18741 w 1490302"/>
                  <a:gd name="connsiteY3" fmla="*/ 78469 h 203123"/>
                  <a:gd name="connsiteX4" fmla="*/ 74428 w 1490302"/>
                  <a:gd name="connsiteY4" fmla="*/ 41307 h 203123"/>
                  <a:gd name="connsiteX5" fmla="*/ 1397007 w 1490302"/>
                  <a:gd name="connsiteY5" fmla="*/ 37 h 203123"/>
                  <a:gd name="connsiteX6" fmla="*/ 1457125 w 1490302"/>
                  <a:gd name="connsiteY6" fmla="*/ 36078 h 203123"/>
                  <a:gd name="connsiteX7" fmla="*/ 1488859 w 1490302"/>
                  <a:gd name="connsiteY7" fmla="*/ 146968 h 203123"/>
                  <a:gd name="connsiteX8" fmla="*/ 1431108 w 1490302"/>
                  <a:gd name="connsiteY8" fmla="*/ 203124 h 20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0302" h="203123">
                    <a:moveTo>
                      <a:pt x="1431108" y="203124"/>
                    </a:moveTo>
                    <a:lnTo>
                      <a:pt x="59190" y="203124"/>
                    </a:lnTo>
                    <a:cubicBezTo>
                      <a:pt x="21919" y="203124"/>
                      <a:pt x="-6070" y="176591"/>
                      <a:pt x="1136" y="148091"/>
                    </a:cubicBezTo>
                    <a:lnTo>
                      <a:pt x="18741" y="78469"/>
                    </a:lnTo>
                    <a:cubicBezTo>
                      <a:pt x="24035" y="57532"/>
                      <a:pt x="47069" y="42161"/>
                      <a:pt x="74428" y="41307"/>
                    </a:cubicBezTo>
                    <a:lnTo>
                      <a:pt x="1397007" y="37"/>
                    </a:lnTo>
                    <a:cubicBezTo>
                      <a:pt x="1425589" y="-854"/>
                      <a:pt x="1450898" y="14317"/>
                      <a:pt x="1457125" y="36078"/>
                    </a:cubicBezTo>
                    <a:lnTo>
                      <a:pt x="1488859" y="146968"/>
                    </a:lnTo>
                    <a:cubicBezTo>
                      <a:pt x="1497103" y="175777"/>
                      <a:pt x="1468982" y="203124"/>
                      <a:pt x="1431108" y="203124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8FFF846A-BFA2-4036-8D57-2560A21D52F3}"/>
                  </a:ext>
                </a:extLst>
              </p:cNvPr>
              <p:cNvSpPr/>
              <p:nvPr/>
            </p:nvSpPr>
            <p:spPr>
              <a:xfrm>
                <a:off x="2751343" y="1470660"/>
                <a:ext cx="3514208" cy="311569"/>
              </a:xfrm>
              <a:custGeom>
                <a:avLst/>
                <a:gdLst>
                  <a:gd name="connsiteX0" fmla="*/ 3513726 w 3514208"/>
                  <a:gd name="connsiteY0" fmla="*/ 311569 h 311569"/>
                  <a:gd name="connsiteX1" fmla="*/ 3514208 w 3514208"/>
                  <a:gd name="connsiteY1" fmla="*/ 171246 h 311569"/>
                  <a:gd name="connsiteX2" fmla="*/ 3412854 w 3514208"/>
                  <a:gd name="connsiteY2" fmla="*/ 66747 h 311569"/>
                  <a:gd name="connsiteX3" fmla="*/ 115969 w 3514208"/>
                  <a:gd name="connsiteY3" fmla="*/ 34 h 311569"/>
                  <a:gd name="connsiteX4" fmla="*/ 0 w 3514208"/>
                  <a:gd name="connsiteY4" fmla="*/ 112329 h 311569"/>
                  <a:gd name="connsiteX5" fmla="*/ 0 w 3514208"/>
                  <a:gd name="connsiteY5" fmla="*/ 311569 h 311569"/>
                  <a:gd name="connsiteX6" fmla="*/ 3513726 w 3514208"/>
                  <a:gd name="connsiteY6" fmla="*/ 311569 h 31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14208" h="311569">
                    <a:moveTo>
                      <a:pt x="3513726" y="311569"/>
                    </a:moveTo>
                    <a:lnTo>
                      <a:pt x="3514208" y="171246"/>
                    </a:lnTo>
                    <a:cubicBezTo>
                      <a:pt x="3514419" y="114742"/>
                      <a:pt x="3469375" y="68122"/>
                      <a:pt x="3412854" y="66747"/>
                    </a:cubicBezTo>
                    <a:lnTo>
                      <a:pt x="115969" y="34"/>
                    </a:lnTo>
                    <a:cubicBezTo>
                      <a:pt x="52752" y="-1503"/>
                      <a:pt x="0" y="49133"/>
                      <a:pt x="0" y="112329"/>
                    </a:cubicBezTo>
                    <a:lnTo>
                      <a:pt x="0" y="311569"/>
                    </a:lnTo>
                    <a:lnTo>
                      <a:pt x="3513726" y="311569"/>
                    </a:lnTo>
                    <a:close/>
                  </a:path>
                </a:pathLst>
              </a:custGeom>
              <a:solidFill>
                <a:srgbClr val="4042E2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50" name="Полилиния: фигура 49">
                <a:extLst>
                  <a:ext uri="{FF2B5EF4-FFF2-40B4-BE49-F238E27FC236}">
                    <a16:creationId xmlns:a16="http://schemas.microsoft.com/office/drawing/2014/main" id="{57A5C24F-E1DF-4744-BF36-33A2850B08E2}"/>
                  </a:ext>
                </a:extLst>
              </p:cNvPr>
              <p:cNvSpPr/>
              <p:nvPr/>
            </p:nvSpPr>
            <p:spPr>
              <a:xfrm>
                <a:off x="2839541" y="1854979"/>
                <a:ext cx="1000603" cy="1394382"/>
              </a:xfrm>
              <a:custGeom>
                <a:avLst/>
                <a:gdLst>
                  <a:gd name="connsiteX0" fmla="*/ 980348 w 1000603"/>
                  <a:gd name="connsiteY0" fmla="*/ 1394382 h 1394382"/>
                  <a:gd name="connsiteX1" fmla="*/ 20255 w 1000603"/>
                  <a:gd name="connsiteY1" fmla="*/ 1394382 h 1394382"/>
                  <a:gd name="connsiteX2" fmla="*/ 0 w 1000603"/>
                  <a:gd name="connsiteY2" fmla="*/ 1374127 h 1394382"/>
                  <a:gd name="connsiteX3" fmla="*/ 0 w 1000603"/>
                  <a:gd name="connsiteY3" fmla="*/ 20255 h 1394382"/>
                  <a:gd name="connsiteX4" fmla="*/ 20255 w 1000603"/>
                  <a:gd name="connsiteY4" fmla="*/ 0 h 1394382"/>
                  <a:gd name="connsiteX5" fmla="*/ 980348 w 1000603"/>
                  <a:gd name="connsiteY5" fmla="*/ 0 h 1394382"/>
                  <a:gd name="connsiteX6" fmla="*/ 1000604 w 1000603"/>
                  <a:gd name="connsiteY6" fmla="*/ 20255 h 1394382"/>
                  <a:gd name="connsiteX7" fmla="*/ 1000604 w 1000603"/>
                  <a:gd name="connsiteY7" fmla="*/ 1374127 h 1394382"/>
                  <a:gd name="connsiteX8" fmla="*/ 980348 w 1000603"/>
                  <a:gd name="connsiteY8" fmla="*/ 1394382 h 139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603" h="1394382">
                    <a:moveTo>
                      <a:pt x="980348" y="1394382"/>
                    </a:moveTo>
                    <a:lnTo>
                      <a:pt x="20255" y="1394382"/>
                    </a:lnTo>
                    <a:cubicBezTo>
                      <a:pt x="9068" y="1394382"/>
                      <a:pt x="0" y="1385314"/>
                      <a:pt x="0" y="1374127"/>
                    </a:cubicBezTo>
                    <a:lnTo>
                      <a:pt x="0" y="20255"/>
                    </a:lnTo>
                    <a:cubicBezTo>
                      <a:pt x="0" y="9068"/>
                      <a:pt x="9068" y="0"/>
                      <a:pt x="20255" y="0"/>
                    </a:cubicBezTo>
                    <a:lnTo>
                      <a:pt x="980348" y="0"/>
                    </a:lnTo>
                    <a:cubicBezTo>
                      <a:pt x="991535" y="0"/>
                      <a:pt x="1000604" y="9068"/>
                      <a:pt x="1000604" y="20255"/>
                    </a:cubicBezTo>
                    <a:lnTo>
                      <a:pt x="1000604" y="1374127"/>
                    </a:lnTo>
                    <a:cubicBezTo>
                      <a:pt x="1000604" y="1385314"/>
                      <a:pt x="991535" y="1394382"/>
                      <a:pt x="980348" y="1394382"/>
                    </a:cubicBezTo>
                    <a:close/>
                  </a:path>
                </a:pathLst>
              </a:custGeom>
              <a:solidFill>
                <a:srgbClr val="FFFFFF">
                  <a:alpha val="36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DA1B8BAF-C8DD-47C1-AB68-D770887837A8}"/>
                  </a:ext>
                </a:extLst>
              </p:cNvPr>
              <p:cNvSpPr/>
              <p:nvPr/>
            </p:nvSpPr>
            <p:spPr>
              <a:xfrm>
                <a:off x="3983978" y="1859501"/>
                <a:ext cx="2117160" cy="780294"/>
              </a:xfrm>
              <a:custGeom>
                <a:avLst/>
                <a:gdLst>
                  <a:gd name="connsiteX0" fmla="*/ 2091461 w 2117160"/>
                  <a:gd name="connsiteY0" fmla="*/ 780294 h 780294"/>
                  <a:gd name="connsiteX1" fmla="*/ 25699 w 2117160"/>
                  <a:gd name="connsiteY1" fmla="*/ 780294 h 780294"/>
                  <a:gd name="connsiteX2" fmla="*/ 0 w 2117160"/>
                  <a:gd name="connsiteY2" fmla="*/ 754594 h 780294"/>
                  <a:gd name="connsiteX3" fmla="*/ 0 w 2117160"/>
                  <a:gd name="connsiteY3" fmla="*/ 25699 h 780294"/>
                  <a:gd name="connsiteX4" fmla="*/ 25699 w 2117160"/>
                  <a:gd name="connsiteY4" fmla="*/ 0 h 780294"/>
                  <a:gd name="connsiteX5" fmla="*/ 2091461 w 2117160"/>
                  <a:gd name="connsiteY5" fmla="*/ 0 h 780294"/>
                  <a:gd name="connsiteX6" fmla="*/ 2117161 w 2117160"/>
                  <a:gd name="connsiteY6" fmla="*/ 25699 h 780294"/>
                  <a:gd name="connsiteX7" fmla="*/ 2117161 w 2117160"/>
                  <a:gd name="connsiteY7" fmla="*/ 754594 h 780294"/>
                  <a:gd name="connsiteX8" fmla="*/ 2091461 w 2117160"/>
                  <a:gd name="connsiteY8" fmla="*/ 780294 h 78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17160" h="780294">
                    <a:moveTo>
                      <a:pt x="2091461" y="780294"/>
                    </a:moveTo>
                    <a:lnTo>
                      <a:pt x="25699" y="780294"/>
                    </a:lnTo>
                    <a:cubicBezTo>
                      <a:pt x="11506" y="780294"/>
                      <a:pt x="0" y="768788"/>
                      <a:pt x="0" y="754594"/>
                    </a:cubicBezTo>
                    <a:lnTo>
                      <a:pt x="0" y="25699"/>
                    </a:lnTo>
                    <a:cubicBezTo>
                      <a:pt x="0" y="11506"/>
                      <a:pt x="11507" y="0"/>
                      <a:pt x="25699" y="0"/>
                    </a:cubicBezTo>
                    <a:lnTo>
                      <a:pt x="2091461" y="0"/>
                    </a:lnTo>
                    <a:cubicBezTo>
                      <a:pt x="2105655" y="0"/>
                      <a:pt x="2117161" y="11506"/>
                      <a:pt x="2117161" y="25699"/>
                    </a:cubicBezTo>
                    <a:lnTo>
                      <a:pt x="2117161" y="754594"/>
                    </a:lnTo>
                    <a:cubicBezTo>
                      <a:pt x="2117162" y="768787"/>
                      <a:pt x="2105655" y="780294"/>
                      <a:pt x="2091461" y="780294"/>
                    </a:cubicBezTo>
                    <a:close/>
                  </a:path>
                </a:pathLst>
              </a:custGeom>
              <a:solidFill>
                <a:srgbClr val="4042E2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FF7D2035-4017-4615-9AF3-B919119EA8CE}"/>
                  </a:ext>
                </a:extLst>
              </p:cNvPr>
              <p:cNvSpPr/>
              <p:nvPr/>
            </p:nvSpPr>
            <p:spPr>
              <a:xfrm>
                <a:off x="3983978" y="2704678"/>
                <a:ext cx="661926" cy="549364"/>
              </a:xfrm>
              <a:custGeom>
                <a:avLst/>
                <a:gdLst>
                  <a:gd name="connsiteX0" fmla="*/ 640352 w 661926"/>
                  <a:gd name="connsiteY0" fmla="*/ 549365 h 549364"/>
                  <a:gd name="connsiteX1" fmla="*/ 21575 w 661926"/>
                  <a:gd name="connsiteY1" fmla="*/ 549365 h 549364"/>
                  <a:gd name="connsiteX2" fmla="*/ 0 w 661926"/>
                  <a:gd name="connsiteY2" fmla="*/ 527790 h 549364"/>
                  <a:gd name="connsiteX3" fmla="*/ 0 w 661926"/>
                  <a:gd name="connsiteY3" fmla="*/ 21575 h 549364"/>
                  <a:gd name="connsiteX4" fmla="*/ 21575 w 661926"/>
                  <a:gd name="connsiteY4" fmla="*/ 0 h 549364"/>
                  <a:gd name="connsiteX5" fmla="*/ 640352 w 661926"/>
                  <a:gd name="connsiteY5" fmla="*/ 0 h 549364"/>
                  <a:gd name="connsiteX6" fmla="*/ 661927 w 661926"/>
                  <a:gd name="connsiteY6" fmla="*/ 21575 h 549364"/>
                  <a:gd name="connsiteX7" fmla="*/ 661927 w 661926"/>
                  <a:gd name="connsiteY7" fmla="*/ 527790 h 549364"/>
                  <a:gd name="connsiteX8" fmla="*/ 640352 w 661926"/>
                  <a:gd name="connsiteY8" fmla="*/ 549365 h 54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1926" h="549364">
                    <a:moveTo>
                      <a:pt x="640352" y="549365"/>
                    </a:moveTo>
                    <a:lnTo>
                      <a:pt x="21575" y="549365"/>
                    </a:lnTo>
                    <a:cubicBezTo>
                      <a:pt x="9659" y="549365"/>
                      <a:pt x="0" y="539704"/>
                      <a:pt x="0" y="527790"/>
                    </a:cubicBezTo>
                    <a:lnTo>
                      <a:pt x="0" y="21575"/>
                    </a:lnTo>
                    <a:cubicBezTo>
                      <a:pt x="0" y="9659"/>
                      <a:pt x="9659" y="0"/>
                      <a:pt x="21575" y="0"/>
                    </a:cubicBezTo>
                    <a:lnTo>
                      <a:pt x="640352" y="0"/>
                    </a:lnTo>
                    <a:cubicBezTo>
                      <a:pt x="652268" y="0"/>
                      <a:pt x="661927" y="9659"/>
                      <a:pt x="661927" y="21575"/>
                    </a:cubicBezTo>
                    <a:lnTo>
                      <a:pt x="661927" y="527790"/>
                    </a:lnTo>
                    <a:cubicBezTo>
                      <a:pt x="661927" y="539706"/>
                      <a:pt x="652268" y="549365"/>
                      <a:pt x="640352" y="549365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Полилиния: фигура 52">
                <a:extLst>
                  <a:ext uri="{FF2B5EF4-FFF2-40B4-BE49-F238E27FC236}">
                    <a16:creationId xmlns:a16="http://schemas.microsoft.com/office/drawing/2014/main" id="{1EB489D4-650B-4CE0-8E08-DAC8EABDE5E7}"/>
                  </a:ext>
                </a:extLst>
              </p:cNvPr>
              <p:cNvSpPr/>
              <p:nvPr/>
            </p:nvSpPr>
            <p:spPr>
              <a:xfrm>
                <a:off x="4709001" y="2704678"/>
                <a:ext cx="661927" cy="549364"/>
              </a:xfrm>
              <a:custGeom>
                <a:avLst/>
                <a:gdLst>
                  <a:gd name="connsiteX0" fmla="*/ 643382 w 661927"/>
                  <a:gd name="connsiteY0" fmla="*/ 549365 h 549364"/>
                  <a:gd name="connsiteX1" fmla="*/ 18544 w 661927"/>
                  <a:gd name="connsiteY1" fmla="*/ 549365 h 549364"/>
                  <a:gd name="connsiteX2" fmla="*/ 0 w 661927"/>
                  <a:gd name="connsiteY2" fmla="*/ 530820 h 549364"/>
                  <a:gd name="connsiteX3" fmla="*/ 0 w 661927"/>
                  <a:gd name="connsiteY3" fmla="*/ 18544 h 549364"/>
                  <a:gd name="connsiteX4" fmla="*/ 18544 w 661927"/>
                  <a:gd name="connsiteY4" fmla="*/ 0 h 549364"/>
                  <a:gd name="connsiteX5" fmla="*/ 643382 w 661927"/>
                  <a:gd name="connsiteY5" fmla="*/ 0 h 549364"/>
                  <a:gd name="connsiteX6" fmla="*/ 661927 w 661927"/>
                  <a:gd name="connsiteY6" fmla="*/ 18544 h 549364"/>
                  <a:gd name="connsiteX7" fmla="*/ 661927 w 661927"/>
                  <a:gd name="connsiteY7" fmla="*/ 530820 h 549364"/>
                  <a:gd name="connsiteX8" fmla="*/ 643382 w 661927"/>
                  <a:gd name="connsiteY8" fmla="*/ 549365 h 54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1927" h="549364">
                    <a:moveTo>
                      <a:pt x="643382" y="549365"/>
                    </a:moveTo>
                    <a:lnTo>
                      <a:pt x="18544" y="549365"/>
                    </a:lnTo>
                    <a:cubicBezTo>
                      <a:pt x="8303" y="549365"/>
                      <a:pt x="0" y="541062"/>
                      <a:pt x="0" y="530820"/>
                    </a:cubicBezTo>
                    <a:lnTo>
                      <a:pt x="0" y="18544"/>
                    </a:lnTo>
                    <a:cubicBezTo>
                      <a:pt x="0" y="8303"/>
                      <a:pt x="8303" y="0"/>
                      <a:pt x="18544" y="0"/>
                    </a:cubicBezTo>
                    <a:lnTo>
                      <a:pt x="643382" y="0"/>
                    </a:lnTo>
                    <a:cubicBezTo>
                      <a:pt x="653624" y="0"/>
                      <a:pt x="661927" y="8303"/>
                      <a:pt x="661927" y="18544"/>
                    </a:cubicBezTo>
                    <a:lnTo>
                      <a:pt x="661927" y="530820"/>
                    </a:lnTo>
                    <a:cubicBezTo>
                      <a:pt x="661927" y="541063"/>
                      <a:pt x="653624" y="549365"/>
                      <a:pt x="643382" y="549365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38A20B3A-92DD-4039-B01F-945AD1DF4021}"/>
                  </a:ext>
                </a:extLst>
              </p:cNvPr>
              <p:cNvSpPr/>
              <p:nvPr/>
            </p:nvSpPr>
            <p:spPr>
              <a:xfrm>
                <a:off x="5439212" y="2704676"/>
                <a:ext cx="661926" cy="549365"/>
              </a:xfrm>
              <a:custGeom>
                <a:avLst/>
                <a:gdLst>
                  <a:gd name="connsiteX0" fmla="*/ 643051 w 661926"/>
                  <a:gd name="connsiteY0" fmla="*/ 549366 h 549365"/>
                  <a:gd name="connsiteX1" fmla="*/ 18877 w 661926"/>
                  <a:gd name="connsiteY1" fmla="*/ 549366 h 549365"/>
                  <a:gd name="connsiteX2" fmla="*/ 0 w 661926"/>
                  <a:gd name="connsiteY2" fmla="*/ 530489 h 549365"/>
                  <a:gd name="connsiteX3" fmla="*/ 0 w 661926"/>
                  <a:gd name="connsiteY3" fmla="*/ 18877 h 549365"/>
                  <a:gd name="connsiteX4" fmla="*/ 18877 w 661926"/>
                  <a:gd name="connsiteY4" fmla="*/ 0 h 549365"/>
                  <a:gd name="connsiteX5" fmla="*/ 643051 w 661926"/>
                  <a:gd name="connsiteY5" fmla="*/ 0 h 549365"/>
                  <a:gd name="connsiteX6" fmla="*/ 661927 w 661926"/>
                  <a:gd name="connsiteY6" fmla="*/ 18877 h 549365"/>
                  <a:gd name="connsiteX7" fmla="*/ 661927 w 661926"/>
                  <a:gd name="connsiteY7" fmla="*/ 530489 h 549365"/>
                  <a:gd name="connsiteX8" fmla="*/ 643051 w 661926"/>
                  <a:gd name="connsiteY8" fmla="*/ 549366 h 54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1926" h="549365">
                    <a:moveTo>
                      <a:pt x="643051" y="549366"/>
                    </a:moveTo>
                    <a:lnTo>
                      <a:pt x="18877" y="549366"/>
                    </a:lnTo>
                    <a:cubicBezTo>
                      <a:pt x="8451" y="549366"/>
                      <a:pt x="0" y="540915"/>
                      <a:pt x="0" y="530489"/>
                    </a:cubicBezTo>
                    <a:lnTo>
                      <a:pt x="0" y="18877"/>
                    </a:lnTo>
                    <a:cubicBezTo>
                      <a:pt x="0" y="8451"/>
                      <a:pt x="8451" y="0"/>
                      <a:pt x="18877" y="0"/>
                    </a:cubicBezTo>
                    <a:lnTo>
                      <a:pt x="643051" y="0"/>
                    </a:lnTo>
                    <a:cubicBezTo>
                      <a:pt x="653477" y="0"/>
                      <a:pt x="661927" y="8451"/>
                      <a:pt x="661927" y="18877"/>
                    </a:cubicBezTo>
                    <a:lnTo>
                      <a:pt x="661927" y="530489"/>
                    </a:lnTo>
                    <a:cubicBezTo>
                      <a:pt x="661928" y="540916"/>
                      <a:pt x="653477" y="549366"/>
                      <a:pt x="643051" y="549366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A3E78837-4C5A-4E1C-B4CB-58E4CBCE8450}"/>
                  </a:ext>
                </a:extLst>
              </p:cNvPr>
              <p:cNvSpPr/>
              <p:nvPr/>
            </p:nvSpPr>
            <p:spPr>
              <a:xfrm rot="-4613108">
                <a:off x="2893746" y="1612380"/>
                <a:ext cx="80947" cy="80947"/>
              </a:xfrm>
              <a:custGeom>
                <a:avLst/>
                <a:gdLst>
                  <a:gd name="connsiteX0" fmla="*/ 80947 w 80947"/>
                  <a:gd name="connsiteY0" fmla="*/ 40474 h 80947"/>
                  <a:gd name="connsiteX1" fmla="*/ 40474 w 80947"/>
                  <a:gd name="connsiteY1" fmla="*/ 80947 h 80947"/>
                  <a:gd name="connsiteX2" fmla="*/ 0 w 80947"/>
                  <a:gd name="connsiteY2" fmla="*/ 40474 h 80947"/>
                  <a:gd name="connsiteX3" fmla="*/ 40474 w 80947"/>
                  <a:gd name="connsiteY3" fmla="*/ 0 h 80947"/>
                  <a:gd name="connsiteX4" fmla="*/ 80947 w 80947"/>
                  <a:gd name="connsiteY4" fmla="*/ 40474 h 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47" h="80947">
                    <a:moveTo>
                      <a:pt x="80947" y="40474"/>
                    </a:moveTo>
                    <a:cubicBezTo>
                      <a:pt x="80947" y="62826"/>
                      <a:pt x="62826" y="80947"/>
                      <a:pt x="40474" y="80947"/>
                    </a:cubicBezTo>
                    <a:cubicBezTo>
                      <a:pt x="18121" y="80947"/>
                      <a:pt x="0" y="62826"/>
                      <a:pt x="0" y="40474"/>
                    </a:cubicBezTo>
                    <a:cubicBezTo>
                      <a:pt x="0" y="18121"/>
                      <a:pt x="18121" y="0"/>
                      <a:pt x="40474" y="0"/>
                    </a:cubicBezTo>
                    <a:cubicBezTo>
                      <a:pt x="62826" y="0"/>
                      <a:pt x="80947" y="18121"/>
                      <a:pt x="80947" y="40474"/>
                    </a:cubicBezTo>
                    <a:close/>
                  </a:path>
                </a:pathLst>
              </a:custGeom>
              <a:solidFill>
                <a:srgbClr val="91B3F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DD27F4E9-D49E-4104-BDB8-8FF0AC675B5A}"/>
                  </a:ext>
                </a:extLst>
              </p:cNvPr>
              <p:cNvSpPr/>
              <p:nvPr/>
            </p:nvSpPr>
            <p:spPr>
              <a:xfrm rot="-4613108">
                <a:off x="3026391" y="1612381"/>
                <a:ext cx="80947" cy="80947"/>
              </a:xfrm>
              <a:custGeom>
                <a:avLst/>
                <a:gdLst>
                  <a:gd name="connsiteX0" fmla="*/ 80947 w 80947"/>
                  <a:gd name="connsiteY0" fmla="*/ 40474 h 80947"/>
                  <a:gd name="connsiteX1" fmla="*/ 40473 w 80947"/>
                  <a:gd name="connsiteY1" fmla="*/ 80947 h 80947"/>
                  <a:gd name="connsiteX2" fmla="*/ 0 w 80947"/>
                  <a:gd name="connsiteY2" fmla="*/ 40474 h 80947"/>
                  <a:gd name="connsiteX3" fmla="*/ 40473 w 80947"/>
                  <a:gd name="connsiteY3" fmla="*/ 0 h 80947"/>
                  <a:gd name="connsiteX4" fmla="*/ 80947 w 80947"/>
                  <a:gd name="connsiteY4" fmla="*/ 40474 h 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47" h="80947">
                    <a:moveTo>
                      <a:pt x="80947" y="40474"/>
                    </a:moveTo>
                    <a:cubicBezTo>
                      <a:pt x="80947" y="62826"/>
                      <a:pt x="62826" y="80947"/>
                      <a:pt x="40473" y="80947"/>
                    </a:cubicBezTo>
                    <a:cubicBezTo>
                      <a:pt x="18121" y="80947"/>
                      <a:pt x="0" y="62826"/>
                      <a:pt x="0" y="40474"/>
                    </a:cubicBezTo>
                    <a:cubicBezTo>
                      <a:pt x="0" y="18121"/>
                      <a:pt x="18121" y="0"/>
                      <a:pt x="40473" y="0"/>
                    </a:cubicBezTo>
                    <a:cubicBezTo>
                      <a:pt x="62826" y="0"/>
                      <a:pt x="80947" y="18121"/>
                      <a:pt x="80947" y="40474"/>
                    </a:cubicBezTo>
                    <a:close/>
                  </a:path>
                </a:pathLst>
              </a:custGeom>
              <a:solidFill>
                <a:srgbClr val="91B3F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7" name="Полилиния: фигура 56">
                <a:extLst>
                  <a:ext uri="{FF2B5EF4-FFF2-40B4-BE49-F238E27FC236}">
                    <a16:creationId xmlns:a16="http://schemas.microsoft.com/office/drawing/2014/main" id="{8F01760A-2FA6-4619-AC59-CB7DC576FFCC}"/>
                  </a:ext>
                </a:extLst>
              </p:cNvPr>
              <p:cNvSpPr/>
              <p:nvPr/>
            </p:nvSpPr>
            <p:spPr>
              <a:xfrm rot="-2700000">
                <a:off x="3155937" y="1612386"/>
                <a:ext cx="80947" cy="80947"/>
              </a:xfrm>
              <a:custGeom>
                <a:avLst/>
                <a:gdLst>
                  <a:gd name="connsiteX0" fmla="*/ 80948 w 80947"/>
                  <a:gd name="connsiteY0" fmla="*/ 40474 h 80947"/>
                  <a:gd name="connsiteX1" fmla="*/ 40474 w 80947"/>
                  <a:gd name="connsiteY1" fmla="*/ 80948 h 80947"/>
                  <a:gd name="connsiteX2" fmla="*/ 0 w 80947"/>
                  <a:gd name="connsiteY2" fmla="*/ 40474 h 80947"/>
                  <a:gd name="connsiteX3" fmla="*/ 40474 w 80947"/>
                  <a:gd name="connsiteY3" fmla="*/ 0 h 80947"/>
                  <a:gd name="connsiteX4" fmla="*/ 80948 w 80947"/>
                  <a:gd name="connsiteY4" fmla="*/ 40474 h 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947" h="80947">
                    <a:moveTo>
                      <a:pt x="80948" y="40474"/>
                    </a:moveTo>
                    <a:cubicBezTo>
                      <a:pt x="80948" y="62827"/>
                      <a:pt x="62827" y="80948"/>
                      <a:pt x="40474" y="80948"/>
                    </a:cubicBezTo>
                    <a:cubicBezTo>
                      <a:pt x="18121" y="80948"/>
                      <a:pt x="0" y="62827"/>
                      <a:pt x="0" y="40474"/>
                    </a:cubicBezTo>
                    <a:cubicBezTo>
                      <a:pt x="0" y="18121"/>
                      <a:pt x="18121" y="0"/>
                      <a:pt x="40474" y="0"/>
                    </a:cubicBezTo>
                    <a:cubicBezTo>
                      <a:pt x="62827" y="0"/>
                      <a:pt x="80948" y="18121"/>
                      <a:pt x="80948" y="40474"/>
                    </a:cubicBezTo>
                    <a:close/>
                  </a:path>
                </a:pathLst>
              </a:custGeom>
              <a:solidFill>
                <a:srgbClr val="91B3F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" name="Полилиния: фигура 57">
                <a:extLst>
                  <a:ext uri="{FF2B5EF4-FFF2-40B4-BE49-F238E27FC236}">
                    <a16:creationId xmlns:a16="http://schemas.microsoft.com/office/drawing/2014/main" id="{45F6DE43-F06B-4A66-86AB-136190625AEA}"/>
                  </a:ext>
                </a:extLst>
              </p:cNvPr>
              <p:cNvSpPr/>
              <p:nvPr/>
            </p:nvSpPr>
            <p:spPr>
              <a:xfrm>
                <a:off x="2938938" y="1943126"/>
                <a:ext cx="797444" cy="380775"/>
              </a:xfrm>
              <a:custGeom>
                <a:avLst/>
                <a:gdLst>
                  <a:gd name="connsiteX0" fmla="*/ 0 w 797444"/>
                  <a:gd name="connsiteY0" fmla="*/ 0 h 380775"/>
                  <a:gd name="connsiteX1" fmla="*/ 797445 w 797444"/>
                  <a:gd name="connsiteY1" fmla="*/ 0 h 380775"/>
                  <a:gd name="connsiteX2" fmla="*/ 797445 w 797444"/>
                  <a:gd name="connsiteY2" fmla="*/ 380776 h 380775"/>
                  <a:gd name="connsiteX3" fmla="*/ 0 w 797444"/>
                  <a:gd name="connsiteY3" fmla="*/ 380776 h 38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444" h="380775">
                    <a:moveTo>
                      <a:pt x="0" y="0"/>
                    </a:moveTo>
                    <a:lnTo>
                      <a:pt x="797445" y="0"/>
                    </a:lnTo>
                    <a:lnTo>
                      <a:pt x="797445" y="380776"/>
                    </a:lnTo>
                    <a:lnTo>
                      <a:pt x="0" y="380776"/>
                    </a:lnTo>
                    <a:close/>
                  </a:path>
                </a:pathLst>
              </a:custGeom>
              <a:solidFill>
                <a:srgbClr val="FFFFFF">
                  <a:alpha val="64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9" name="Полилиния: фигура 58">
                <a:extLst>
                  <a:ext uri="{FF2B5EF4-FFF2-40B4-BE49-F238E27FC236}">
                    <a16:creationId xmlns:a16="http://schemas.microsoft.com/office/drawing/2014/main" id="{3A260C80-A10F-4312-83F7-34BF1DBC5DE3}"/>
                  </a:ext>
                </a:extLst>
              </p:cNvPr>
              <p:cNvSpPr/>
              <p:nvPr/>
            </p:nvSpPr>
            <p:spPr>
              <a:xfrm>
                <a:off x="2938938" y="2372205"/>
                <a:ext cx="797444" cy="380775"/>
              </a:xfrm>
              <a:custGeom>
                <a:avLst/>
                <a:gdLst>
                  <a:gd name="connsiteX0" fmla="*/ 0 w 797444"/>
                  <a:gd name="connsiteY0" fmla="*/ 0 h 380775"/>
                  <a:gd name="connsiteX1" fmla="*/ 797445 w 797444"/>
                  <a:gd name="connsiteY1" fmla="*/ 0 h 380775"/>
                  <a:gd name="connsiteX2" fmla="*/ 797445 w 797444"/>
                  <a:gd name="connsiteY2" fmla="*/ 380776 h 380775"/>
                  <a:gd name="connsiteX3" fmla="*/ 0 w 797444"/>
                  <a:gd name="connsiteY3" fmla="*/ 380776 h 38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444" h="380775">
                    <a:moveTo>
                      <a:pt x="0" y="0"/>
                    </a:moveTo>
                    <a:lnTo>
                      <a:pt x="797445" y="0"/>
                    </a:lnTo>
                    <a:lnTo>
                      <a:pt x="797445" y="380776"/>
                    </a:lnTo>
                    <a:lnTo>
                      <a:pt x="0" y="380776"/>
                    </a:lnTo>
                    <a:close/>
                  </a:path>
                </a:pathLst>
              </a:custGeom>
              <a:solidFill>
                <a:srgbClr val="FFFFFF">
                  <a:alpha val="64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" name="Полилиния: фигура 59">
                <a:extLst>
                  <a:ext uri="{FF2B5EF4-FFF2-40B4-BE49-F238E27FC236}">
                    <a16:creationId xmlns:a16="http://schemas.microsoft.com/office/drawing/2014/main" id="{57D06D3D-C683-48C7-8FB3-2974531DFF0D}"/>
                  </a:ext>
                </a:extLst>
              </p:cNvPr>
              <p:cNvSpPr/>
              <p:nvPr/>
            </p:nvSpPr>
            <p:spPr>
              <a:xfrm>
                <a:off x="2938938" y="2801358"/>
                <a:ext cx="797444" cy="380775"/>
              </a:xfrm>
              <a:custGeom>
                <a:avLst/>
                <a:gdLst>
                  <a:gd name="connsiteX0" fmla="*/ 0 w 797444"/>
                  <a:gd name="connsiteY0" fmla="*/ 0 h 380775"/>
                  <a:gd name="connsiteX1" fmla="*/ 797445 w 797444"/>
                  <a:gd name="connsiteY1" fmla="*/ 0 h 380775"/>
                  <a:gd name="connsiteX2" fmla="*/ 797445 w 797444"/>
                  <a:gd name="connsiteY2" fmla="*/ 380776 h 380775"/>
                  <a:gd name="connsiteX3" fmla="*/ 0 w 797444"/>
                  <a:gd name="connsiteY3" fmla="*/ 380776 h 38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7444" h="380775">
                    <a:moveTo>
                      <a:pt x="0" y="0"/>
                    </a:moveTo>
                    <a:lnTo>
                      <a:pt x="797445" y="0"/>
                    </a:lnTo>
                    <a:lnTo>
                      <a:pt x="797445" y="380776"/>
                    </a:lnTo>
                    <a:lnTo>
                      <a:pt x="0" y="380776"/>
                    </a:lnTo>
                    <a:close/>
                  </a:path>
                </a:pathLst>
              </a:custGeom>
              <a:solidFill>
                <a:srgbClr val="FFFFFF">
                  <a:alpha val="64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1" name="Полилиния: фигура 60">
                <a:extLst>
                  <a:ext uri="{FF2B5EF4-FFF2-40B4-BE49-F238E27FC236}">
                    <a16:creationId xmlns:a16="http://schemas.microsoft.com/office/drawing/2014/main" id="{1C60AA92-285A-4870-AA78-0DB539F63CC6}"/>
                  </a:ext>
                </a:extLst>
              </p:cNvPr>
              <p:cNvSpPr/>
              <p:nvPr/>
            </p:nvSpPr>
            <p:spPr>
              <a:xfrm>
                <a:off x="3983978" y="1981589"/>
                <a:ext cx="2117161" cy="174440"/>
              </a:xfrm>
              <a:custGeom>
                <a:avLst/>
                <a:gdLst>
                  <a:gd name="connsiteX0" fmla="*/ 0 w 2117161"/>
                  <a:gd name="connsiteY0" fmla="*/ 0 h 174440"/>
                  <a:gd name="connsiteX1" fmla="*/ 2117162 w 2117161"/>
                  <a:gd name="connsiteY1" fmla="*/ 0 h 174440"/>
                  <a:gd name="connsiteX2" fmla="*/ 2117162 w 2117161"/>
                  <a:gd name="connsiteY2" fmla="*/ 174441 h 174440"/>
                  <a:gd name="connsiteX3" fmla="*/ 0 w 2117161"/>
                  <a:gd name="connsiteY3" fmla="*/ 174441 h 174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7161" h="174440">
                    <a:moveTo>
                      <a:pt x="0" y="0"/>
                    </a:moveTo>
                    <a:lnTo>
                      <a:pt x="2117162" y="0"/>
                    </a:lnTo>
                    <a:lnTo>
                      <a:pt x="2117162" y="174441"/>
                    </a:lnTo>
                    <a:lnTo>
                      <a:pt x="0" y="174441"/>
                    </a:lnTo>
                    <a:close/>
                  </a:path>
                </a:pathLst>
              </a:custGeom>
              <a:solidFill>
                <a:srgbClr val="7D97F4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62" name="Рисунок 4">
              <a:extLst>
                <a:ext uri="{FF2B5EF4-FFF2-40B4-BE49-F238E27FC236}">
                  <a16:creationId xmlns:a16="http://schemas.microsoft.com/office/drawing/2014/main" id="{32F3B896-95CD-4DC1-9329-A00F8A87BD65}"/>
                </a:ext>
              </a:extLst>
            </p:cNvPr>
            <p:cNvGrpSpPr/>
            <p:nvPr/>
          </p:nvGrpSpPr>
          <p:grpSpPr>
            <a:xfrm>
              <a:off x="3631594" y="2551930"/>
              <a:ext cx="746665" cy="1924785"/>
              <a:chOff x="3631594" y="2551930"/>
              <a:chExt cx="746665" cy="1924785"/>
            </a:xfrm>
          </p:grpSpPr>
          <p:sp>
            <p:nvSpPr>
              <p:cNvPr id="63" name="Полилиния: фигура 62">
                <a:extLst>
                  <a:ext uri="{FF2B5EF4-FFF2-40B4-BE49-F238E27FC236}">
                    <a16:creationId xmlns:a16="http://schemas.microsoft.com/office/drawing/2014/main" id="{63560252-2AFD-47FE-B981-97F48D6F9A25}"/>
                  </a:ext>
                </a:extLst>
              </p:cNvPr>
              <p:cNvSpPr/>
              <p:nvPr/>
            </p:nvSpPr>
            <p:spPr>
              <a:xfrm>
                <a:off x="4022708" y="2740851"/>
                <a:ext cx="355550" cy="397742"/>
              </a:xfrm>
              <a:custGeom>
                <a:avLst/>
                <a:gdLst>
                  <a:gd name="connsiteX0" fmla="*/ 346098 w 355550"/>
                  <a:gd name="connsiteY0" fmla="*/ 3232 h 397742"/>
                  <a:gd name="connsiteX1" fmla="*/ 334939 w 355550"/>
                  <a:gd name="connsiteY1" fmla="*/ 4417 h 397742"/>
                  <a:gd name="connsiteX2" fmla="*/ 288932 w 355550"/>
                  <a:gd name="connsiteY2" fmla="*/ 69977 h 397742"/>
                  <a:gd name="connsiteX3" fmla="*/ 284968 w 355550"/>
                  <a:gd name="connsiteY3" fmla="*/ 71819 h 397742"/>
                  <a:gd name="connsiteX4" fmla="*/ 286688 w 355550"/>
                  <a:gd name="connsiteY4" fmla="*/ 59175 h 397742"/>
                  <a:gd name="connsiteX5" fmla="*/ 279806 w 355550"/>
                  <a:gd name="connsiteY5" fmla="*/ 28274 h 397742"/>
                  <a:gd name="connsiteX6" fmla="*/ 266841 w 355550"/>
                  <a:gd name="connsiteY6" fmla="*/ 53878 h 397742"/>
                  <a:gd name="connsiteX7" fmla="*/ 258646 w 355550"/>
                  <a:gd name="connsiteY7" fmla="*/ 96920 h 397742"/>
                  <a:gd name="connsiteX8" fmla="*/ 209015 w 355550"/>
                  <a:gd name="connsiteY8" fmla="*/ 286998 h 397742"/>
                  <a:gd name="connsiteX9" fmla="*/ 0 w 355550"/>
                  <a:gd name="connsiteY9" fmla="*/ 181607 h 397742"/>
                  <a:gd name="connsiteX10" fmla="*/ 60663 w 355550"/>
                  <a:gd name="connsiteY10" fmla="*/ 373920 h 397742"/>
                  <a:gd name="connsiteX11" fmla="*/ 263210 w 355550"/>
                  <a:gd name="connsiteY11" fmla="*/ 345856 h 397742"/>
                  <a:gd name="connsiteX12" fmla="*/ 299933 w 355550"/>
                  <a:gd name="connsiteY12" fmla="*/ 107311 h 397742"/>
                  <a:gd name="connsiteX13" fmla="*/ 346098 w 355550"/>
                  <a:gd name="connsiteY13" fmla="*/ 3232 h 39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5550" h="397742">
                    <a:moveTo>
                      <a:pt x="346098" y="3232"/>
                    </a:moveTo>
                    <a:cubicBezTo>
                      <a:pt x="343565" y="-1609"/>
                      <a:pt x="336402" y="-847"/>
                      <a:pt x="334939" y="4417"/>
                    </a:cubicBezTo>
                    <a:cubicBezTo>
                      <a:pt x="329525" y="23902"/>
                      <a:pt x="316424" y="57903"/>
                      <a:pt x="288932" y="69977"/>
                    </a:cubicBezTo>
                    <a:cubicBezTo>
                      <a:pt x="287547" y="70585"/>
                      <a:pt x="286235" y="71200"/>
                      <a:pt x="284968" y="71819"/>
                    </a:cubicBezTo>
                    <a:cubicBezTo>
                      <a:pt x="283720" y="68080"/>
                      <a:pt x="283704" y="63739"/>
                      <a:pt x="286688" y="59175"/>
                    </a:cubicBezTo>
                    <a:cubicBezTo>
                      <a:pt x="295237" y="46113"/>
                      <a:pt x="279806" y="28274"/>
                      <a:pt x="279806" y="28274"/>
                    </a:cubicBezTo>
                    <a:cubicBezTo>
                      <a:pt x="279806" y="28274"/>
                      <a:pt x="278785" y="43986"/>
                      <a:pt x="266841" y="53878"/>
                    </a:cubicBezTo>
                    <a:cubicBezTo>
                      <a:pt x="256555" y="62402"/>
                      <a:pt x="251616" y="81363"/>
                      <a:pt x="258646" y="96920"/>
                    </a:cubicBezTo>
                    <a:cubicBezTo>
                      <a:pt x="273525" y="154716"/>
                      <a:pt x="295807" y="231154"/>
                      <a:pt x="209015" y="286998"/>
                    </a:cubicBezTo>
                    <a:cubicBezTo>
                      <a:pt x="122225" y="342843"/>
                      <a:pt x="0" y="181607"/>
                      <a:pt x="0" y="181607"/>
                    </a:cubicBezTo>
                    <a:lnTo>
                      <a:pt x="60663" y="373920"/>
                    </a:lnTo>
                    <a:cubicBezTo>
                      <a:pt x="60663" y="373920"/>
                      <a:pt x="154298" y="443016"/>
                      <a:pt x="263210" y="345856"/>
                    </a:cubicBezTo>
                    <a:cubicBezTo>
                      <a:pt x="372123" y="248695"/>
                      <a:pt x="299933" y="107311"/>
                      <a:pt x="299933" y="107311"/>
                    </a:cubicBezTo>
                    <a:cubicBezTo>
                      <a:pt x="299933" y="107311"/>
                      <a:pt x="383005" y="73799"/>
                      <a:pt x="346098" y="3232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0" name="Полилиния: фигура 449">
                <a:extLst>
                  <a:ext uri="{FF2B5EF4-FFF2-40B4-BE49-F238E27FC236}">
                    <a16:creationId xmlns:a16="http://schemas.microsoft.com/office/drawing/2014/main" id="{8C38D089-98E8-415F-AE89-D4500A8A69E3}"/>
                  </a:ext>
                </a:extLst>
              </p:cNvPr>
              <p:cNvSpPr/>
              <p:nvPr/>
            </p:nvSpPr>
            <p:spPr>
              <a:xfrm>
                <a:off x="3631594" y="2551930"/>
                <a:ext cx="416797" cy="488389"/>
              </a:xfrm>
              <a:custGeom>
                <a:avLst/>
                <a:gdLst>
                  <a:gd name="connsiteX0" fmla="*/ 375914 w 416797"/>
                  <a:gd name="connsiteY0" fmla="*/ 87963 h 488389"/>
                  <a:gd name="connsiteX1" fmla="*/ 271860 w 416797"/>
                  <a:gd name="connsiteY1" fmla="*/ 5031 h 488389"/>
                  <a:gd name="connsiteX2" fmla="*/ 205957 w 416797"/>
                  <a:gd name="connsiteY2" fmla="*/ 53975 h 488389"/>
                  <a:gd name="connsiteX3" fmla="*/ 195131 w 416797"/>
                  <a:gd name="connsiteY3" fmla="*/ 131840 h 488389"/>
                  <a:gd name="connsiteX4" fmla="*/ 22645 w 416797"/>
                  <a:gd name="connsiteY4" fmla="*/ 190740 h 488389"/>
                  <a:gd name="connsiteX5" fmla="*/ 68857 w 416797"/>
                  <a:gd name="connsiteY5" fmla="*/ 369080 h 488389"/>
                  <a:gd name="connsiteX6" fmla="*/ 47333 w 416797"/>
                  <a:gd name="connsiteY6" fmla="*/ 435930 h 488389"/>
                  <a:gd name="connsiteX7" fmla="*/ 222508 w 416797"/>
                  <a:gd name="connsiteY7" fmla="*/ 458578 h 488389"/>
                  <a:gd name="connsiteX8" fmla="*/ 383874 w 416797"/>
                  <a:gd name="connsiteY8" fmla="*/ 364031 h 488389"/>
                  <a:gd name="connsiteX9" fmla="*/ 380019 w 416797"/>
                  <a:gd name="connsiteY9" fmla="*/ 218454 h 488389"/>
                  <a:gd name="connsiteX10" fmla="*/ 375914 w 416797"/>
                  <a:gd name="connsiteY10" fmla="*/ 87963 h 48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6797" h="488389">
                    <a:moveTo>
                      <a:pt x="375914" y="87963"/>
                    </a:moveTo>
                    <a:cubicBezTo>
                      <a:pt x="375914" y="87963"/>
                      <a:pt x="401059" y="-24826"/>
                      <a:pt x="271860" y="5031"/>
                    </a:cubicBezTo>
                    <a:cubicBezTo>
                      <a:pt x="271860" y="5031"/>
                      <a:pt x="209147" y="-5217"/>
                      <a:pt x="205957" y="53975"/>
                    </a:cubicBezTo>
                    <a:cubicBezTo>
                      <a:pt x="205957" y="53975"/>
                      <a:pt x="165531" y="80613"/>
                      <a:pt x="195131" y="131840"/>
                    </a:cubicBezTo>
                    <a:cubicBezTo>
                      <a:pt x="195131" y="131840"/>
                      <a:pt x="74989" y="85435"/>
                      <a:pt x="22645" y="190740"/>
                    </a:cubicBezTo>
                    <a:cubicBezTo>
                      <a:pt x="-29701" y="296045"/>
                      <a:pt x="18416" y="353987"/>
                      <a:pt x="68857" y="369080"/>
                    </a:cubicBezTo>
                    <a:cubicBezTo>
                      <a:pt x="68857" y="369080"/>
                      <a:pt x="27990" y="389598"/>
                      <a:pt x="47333" y="435930"/>
                    </a:cubicBezTo>
                    <a:cubicBezTo>
                      <a:pt x="66678" y="482261"/>
                      <a:pt x="164640" y="514922"/>
                      <a:pt x="222508" y="458578"/>
                    </a:cubicBezTo>
                    <a:cubicBezTo>
                      <a:pt x="222508" y="458578"/>
                      <a:pt x="387169" y="480339"/>
                      <a:pt x="383874" y="364031"/>
                    </a:cubicBezTo>
                    <a:cubicBezTo>
                      <a:pt x="383874" y="364031"/>
                      <a:pt x="460459" y="314574"/>
                      <a:pt x="380019" y="218454"/>
                    </a:cubicBezTo>
                    <a:cubicBezTo>
                      <a:pt x="299580" y="122335"/>
                      <a:pt x="375914" y="87963"/>
                      <a:pt x="375914" y="87963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1" name="Полилиния: фигура 450">
                <a:extLst>
                  <a:ext uri="{FF2B5EF4-FFF2-40B4-BE49-F238E27FC236}">
                    <a16:creationId xmlns:a16="http://schemas.microsoft.com/office/drawing/2014/main" id="{1D99697E-A24D-4E4D-A715-A35E5DA06F1D}"/>
                  </a:ext>
                </a:extLst>
              </p:cNvPr>
              <p:cNvSpPr/>
              <p:nvPr/>
            </p:nvSpPr>
            <p:spPr>
              <a:xfrm>
                <a:off x="3826771" y="2894395"/>
                <a:ext cx="288677" cy="511642"/>
              </a:xfrm>
              <a:custGeom>
                <a:avLst/>
                <a:gdLst>
                  <a:gd name="connsiteX0" fmla="*/ 187833 w 288677"/>
                  <a:gd name="connsiteY0" fmla="*/ 6936 h 511642"/>
                  <a:gd name="connsiteX1" fmla="*/ 14376 w 288677"/>
                  <a:gd name="connsiteY1" fmla="*/ 51137 h 511642"/>
                  <a:gd name="connsiteX2" fmla="*/ 1548 w 288677"/>
                  <a:gd name="connsiteY2" fmla="*/ 95504 h 511642"/>
                  <a:gd name="connsiteX3" fmla="*/ 27137 w 288677"/>
                  <a:gd name="connsiteY3" fmla="*/ 467550 h 511642"/>
                  <a:gd name="connsiteX4" fmla="*/ 191763 w 288677"/>
                  <a:gd name="connsiteY4" fmla="*/ 484389 h 511642"/>
                  <a:gd name="connsiteX5" fmla="*/ 280779 w 288677"/>
                  <a:gd name="connsiteY5" fmla="*/ 242689 h 511642"/>
                  <a:gd name="connsiteX6" fmla="*/ 202333 w 288677"/>
                  <a:gd name="connsiteY6" fmla="*/ 17640 h 511642"/>
                  <a:gd name="connsiteX7" fmla="*/ 187833 w 288677"/>
                  <a:gd name="connsiteY7" fmla="*/ 6936 h 511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677" h="511642">
                    <a:moveTo>
                      <a:pt x="187833" y="6936"/>
                    </a:moveTo>
                    <a:cubicBezTo>
                      <a:pt x="161871" y="-847"/>
                      <a:pt x="86278" y="-15217"/>
                      <a:pt x="14376" y="51137"/>
                    </a:cubicBezTo>
                    <a:cubicBezTo>
                      <a:pt x="2183" y="62392"/>
                      <a:pt x="-2801" y="79491"/>
                      <a:pt x="1548" y="95504"/>
                    </a:cubicBezTo>
                    <a:cubicBezTo>
                      <a:pt x="20860" y="166604"/>
                      <a:pt x="71813" y="376661"/>
                      <a:pt x="27137" y="467550"/>
                    </a:cubicBezTo>
                    <a:cubicBezTo>
                      <a:pt x="27137" y="467550"/>
                      <a:pt x="105870" y="554342"/>
                      <a:pt x="191763" y="484389"/>
                    </a:cubicBezTo>
                    <a:cubicBezTo>
                      <a:pt x="191763" y="484389"/>
                      <a:pt x="230301" y="316425"/>
                      <a:pt x="280779" y="242689"/>
                    </a:cubicBezTo>
                    <a:cubicBezTo>
                      <a:pt x="315630" y="191782"/>
                      <a:pt x="225210" y="51525"/>
                      <a:pt x="202333" y="17640"/>
                    </a:cubicBezTo>
                    <a:cubicBezTo>
                      <a:pt x="198867" y="12510"/>
                      <a:pt x="193761" y="8714"/>
                      <a:pt x="187833" y="6936"/>
                    </a:cubicBezTo>
                    <a:close/>
                  </a:path>
                </a:pathLst>
              </a:custGeom>
              <a:solidFill>
                <a:srgbClr val="FF928E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2" name="Полилиния: фигура 451">
                <a:extLst>
                  <a:ext uri="{FF2B5EF4-FFF2-40B4-BE49-F238E27FC236}">
                    <a16:creationId xmlns:a16="http://schemas.microsoft.com/office/drawing/2014/main" id="{5592E229-B9F2-478B-A9B8-8ECF6C997309}"/>
                  </a:ext>
                </a:extLst>
              </p:cNvPr>
              <p:cNvSpPr/>
              <p:nvPr/>
            </p:nvSpPr>
            <p:spPr>
              <a:xfrm>
                <a:off x="3901636" y="2760076"/>
                <a:ext cx="92680" cy="162193"/>
              </a:xfrm>
              <a:custGeom>
                <a:avLst/>
                <a:gdLst>
                  <a:gd name="connsiteX0" fmla="*/ 41284 w 92680"/>
                  <a:gd name="connsiteY0" fmla="*/ 0 h 162193"/>
                  <a:gd name="connsiteX1" fmla="*/ 0 w 92680"/>
                  <a:gd name="connsiteY1" fmla="*/ 156518 h 162193"/>
                  <a:gd name="connsiteX2" fmla="*/ 82422 w 92680"/>
                  <a:gd name="connsiteY2" fmla="*/ 143246 h 162193"/>
                  <a:gd name="connsiteX3" fmla="*/ 92680 w 92680"/>
                  <a:gd name="connsiteY3" fmla="*/ 15342 h 162193"/>
                  <a:gd name="connsiteX4" fmla="*/ 41284 w 92680"/>
                  <a:gd name="connsiteY4" fmla="*/ 0 h 16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80" h="162193">
                    <a:moveTo>
                      <a:pt x="41284" y="0"/>
                    </a:moveTo>
                    <a:cubicBezTo>
                      <a:pt x="41284" y="0"/>
                      <a:pt x="2888" y="108606"/>
                      <a:pt x="0" y="156518"/>
                    </a:cubicBezTo>
                    <a:cubicBezTo>
                      <a:pt x="0" y="156518"/>
                      <a:pt x="42436" y="175815"/>
                      <a:pt x="82422" y="143246"/>
                    </a:cubicBezTo>
                    <a:cubicBezTo>
                      <a:pt x="82422" y="143246"/>
                      <a:pt x="86617" y="34766"/>
                      <a:pt x="92680" y="15342"/>
                    </a:cubicBezTo>
                    <a:lnTo>
                      <a:pt x="41284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3" name="Полилиния: фигура 452">
                <a:extLst>
                  <a:ext uri="{FF2B5EF4-FFF2-40B4-BE49-F238E27FC236}">
                    <a16:creationId xmlns:a16="http://schemas.microsoft.com/office/drawing/2014/main" id="{1E6CE9B1-C2B9-4CEC-88DF-3A0A613880A6}"/>
                  </a:ext>
                </a:extLst>
              </p:cNvPr>
              <p:cNvSpPr/>
              <p:nvPr/>
            </p:nvSpPr>
            <p:spPr>
              <a:xfrm>
                <a:off x="3895078" y="2611195"/>
                <a:ext cx="160701" cy="191966"/>
              </a:xfrm>
              <a:custGeom>
                <a:avLst/>
                <a:gdLst>
                  <a:gd name="connsiteX0" fmla="*/ 101175 w 160701"/>
                  <a:gd name="connsiteY0" fmla="*/ 800 h 191966"/>
                  <a:gd name="connsiteX1" fmla="*/ 141571 w 160701"/>
                  <a:gd name="connsiteY1" fmla="*/ 182164 h 191966"/>
                  <a:gd name="connsiteX2" fmla="*/ 10048 w 160701"/>
                  <a:gd name="connsiteY2" fmla="*/ 123110 h 191966"/>
                  <a:gd name="connsiteX3" fmla="*/ 11113 w 160701"/>
                  <a:gd name="connsiteY3" fmla="*/ 20091 h 191966"/>
                  <a:gd name="connsiteX4" fmla="*/ 101175 w 160701"/>
                  <a:gd name="connsiteY4" fmla="*/ 800 h 191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01" h="191966">
                    <a:moveTo>
                      <a:pt x="101175" y="800"/>
                    </a:moveTo>
                    <a:cubicBezTo>
                      <a:pt x="101175" y="800"/>
                      <a:pt x="201601" y="141341"/>
                      <a:pt x="141571" y="182164"/>
                    </a:cubicBezTo>
                    <a:cubicBezTo>
                      <a:pt x="81539" y="222986"/>
                      <a:pt x="10048" y="123110"/>
                      <a:pt x="10048" y="123110"/>
                    </a:cubicBezTo>
                    <a:cubicBezTo>
                      <a:pt x="10048" y="123110"/>
                      <a:pt x="-13254" y="46186"/>
                      <a:pt x="11113" y="20091"/>
                    </a:cubicBezTo>
                    <a:cubicBezTo>
                      <a:pt x="35477" y="-6006"/>
                      <a:pt x="101175" y="800"/>
                      <a:pt x="101175" y="800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4" name="Полилиния: фигура 453">
                <a:extLst>
                  <a:ext uri="{FF2B5EF4-FFF2-40B4-BE49-F238E27FC236}">
                    <a16:creationId xmlns:a16="http://schemas.microsoft.com/office/drawing/2014/main" id="{1C8688B9-9456-4841-BB43-CDA449A02298}"/>
                  </a:ext>
                </a:extLst>
              </p:cNvPr>
              <p:cNvSpPr/>
              <p:nvPr/>
            </p:nvSpPr>
            <p:spPr>
              <a:xfrm>
                <a:off x="3867144" y="2576535"/>
                <a:ext cx="135635" cy="159094"/>
              </a:xfrm>
              <a:custGeom>
                <a:avLst/>
                <a:gdLst>
                  <a:gd name="connsiteX0" fmla="*/ 82625 w 135635"/>
                  <a:gd name="connsiteY0" fmla="*/ 1875 h 159094"/>
                  <a:gd name="connsiteX1" fmla="*/ 135226 w 135635"/>
                  <a:gd name="connsiteY1" fmla="*/ 33680 h 159094"/>
                  <a:gd name="connsiteX2" fmla="*/ 49658 w 135635"/>
                  <a:gd name="connsiteY2" fmla="*/ 74859 h 159094"/>
                  <a:gd name="connsiteX3" fmla="*/ 33427 w 135635"/>
                  <a:gd name="connsiteY3" fmla="*/ 159094 h 159094"/>
                  <a:gd name="connsiteX4" fmla="*/ 4454 w 135635"/>
                  <a:gd name="connsiteY4" fmla="*/ 34088 h 159094"/>
                  <a:gd name="connsiteX5" fmla="*/ 82625 w 135635"/>
                  <a:gd name="connsiteY5" fmla="*/ 1875 h 159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635" h="159094">
                    <a:moveTo>
                      <a:pt x="82625" y="1875"/>
                    </a:moveTo>
                    <a:cubicBezTo>
                      <a:pt x="82625" y="1875"/>
                      <a:pt x="128760" y="12807"/>
                      <a:pt x="135226" y="33680"/>
                    </a:cubicBezTo>
                    <a:cubicBezTo>
                      <a:pt x="141691" y="54556"/>
                      <a:pt x="69801" y="73913"/>
                      <a:pt x="49658" y="74859"/>
                    </a:cubicBezTo>
                    <a:lnTo>
                      <a:pt x="33427" y="159094"/>
                    </a:lnTo>
                    <a:cubicBezTo>
                      <a:pt x="33427" y="159094"/>
                      <a:pt x="-14554" y="79854"/>
                      <a:pt x="4454" y="34088"/>
                    </a:cubicBezTo>
                    <a:cubicBezTo>
                      <a:pt x="23460" y="-11677"/>
                      <a:pt x="82625" y="1875"/>
                      <a:pt x="82625" y="1875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5" name="Полилиния: фигура 454">
                <a:extLst>
                  <a:ext uri="{FF2B5EF4-FFF2-40B4-BE49-F238E27FC236}">
                    <a16:creationId xmlns:a16="http://schemas.microsoft.com/office/drawing/2014/main" id="{E6568DAB-32C4-4B49-BED0-FD0FCE0CF106}"/>
                  </a:ext>
                </a:extLst>
              </p:cNvPr>
              <p:cNvSpPr/>
              <p:nvPr/>
            </p:nvSpPr>
            <p:spPr>
              <a:xfrm>
                <a:off x="3867034" y="2698215"/>
                <a:ext cx="57558" cy="51726"/>
              </a:xfrm>
              <a:custGeom>
                <a:avLst/>
                <a:gdLst>
                  <a:gd name="connsiteX0" fmla="*/ 57558 w 57558"/>
                  <a:gd name="connsiteY0" fmla="*/ 25747 h 51726"/>
                  <a:gd name="connsiteX1" fmla="*/ 2922 w 57558"/>
                  <a:gd name="connsiteY1" fmla="*/ 9991 h 51726"/>
                  <a:gd name="connsiteX2" fmla="*/ 55668 w 57558"/>
                  <a:gd name="connsiteY2" fmla="*/ 47171 h 51726"/>
                  <a:gd name="connsiteX3" fmla="*/ 57558 w 57558"/>
                  <a:gd name="connsiteY3" fmla="*/ 25747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558" h="51726">
                    <a:moveTo>
                      <a:pt x="57558" y="25747"/>
                    </a:moveTo>
                    <a:cubicBezTo>
                      <a:pt x="57558" y="25747"/>
                      <a:pt x="18470" y="-19521"/>
                      <a:pt x="2922" y="9991"/>
                    </a:cubicBezTo>
                    <a:cubicBezTo>
                      <a:pt x="-12626" y="39503"/>
                      <a:pt x="38106" y="61662"/>
                      <a:pt x="55668" y="47171"/>
                    </a:cubicBezTo>
                    <a:lnTo>
                      <a:pt x="57558" y="25747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6" name="Полилиния: фигура 455">
                <a:extLst>
                  <a:ext uri="{FF2B5EF4-FFF2-40B4-BE49-F238E27FC236}">
                    <a16:creationId xmlns:a16="http://schemas.microsoft.com/office/drawing/2014/main" id="{672A1C62-03CF-4E27-B057-13475A7048FE}"/>
                  </a:ext>
                </a:extLst>
              </p:cNvPr>
              <p:cNvSpPr/>
              <p:nvPr/>
            </p:nvSpPr>
            <p:spPr>
              <a:xfrm>
                <a:off x="3809619" y="3731439"/>
                <a:ext cx="330872" cy="720006"/>
              </a:xfrm>
              <a:custGeom>
                <a:avLst/>
                <a:gdLst>
                  <a:gd name="connsiteX0" fmla="*/ 309185 w 330872"/>
                  <a:gd name="connsiteY0" fmla="*/ 0 h 720006"/>
                  <a:gd name="connsiteX1" fmla="*/ 329565 w 330872"/>
                  <a:gd name="connsiteY1" fmla="*/ 100369 h 720006"/>
                  <a:gd name="connsiteX2" fmla="*/ 323847 w 330872"/>
                  <a:gd name="connsiteY2" fmla="*/ 138485 h 720006"/>
                  <a:gd name="connsiteX3" fmla="*/ 71517 w 330872"/>
                  <a:gd name="connsiteY3" fmla="*/ 563169 h 720006"/>
                  <a:gd name="connsiteX4" fmla="*/ 64891 w 330872"/>
                  <a:gd name="connsiteY4" fmla="*/ 579691 h 720006"/>
                  <a:gd name="connsiteX5" fmla="*/ 55684 w 330872"/>
                  <a:gd name="connsiteY5" fmla="*/ 692896 h 720006"/>
                  <a:gd name="connsiteX6" fmla="*/ 68737 w 330872"/>
                  <a:gd name="connsiteY6" fmla="*/ 720007 h 720006"/>
                  <a:gd name="connsiteX7" fmla="*/ 12284 w 330872"/>
                  <a:gd name="connsiteY7" fmla="*/ 707188 h 720006"/>
                  <a:gd name="connsiteX8" fmla="*/ 0 w 330872"/>
                  <a:gd name="connsiteY8" fmla="*/ 555581 h 720006"/>
                  <a:gd name="connsiteX9" fmla="*/ 15982 w 330872"/>
                  <a:gd name="connsiteY9" fmla="*/ 545837 h 720006"/>
                  <a:gd name="connsiteX10" fmla="*/ 46696 w 330872"/>
                  <a:gd name="connsiteY10" fmla="*/ 509879 h 720006"/>
                  <a:gd name="connsiteX11" fmla="*/ 140778 w 330872"/>
                  <a:gd name="connsiteY11" fmla="*/ 244623 h 720006"/>
                  <a:gd name="connsiteX12" fmla="*/ 244147 w 330872"/>
                  <a:gd name="connsiteY12" fmla="*/ 103016 h 720006"/>
                  <a:gd name="connsiteX13" fmla="*/ 228904 w 330872"/>
                  <a:gd name="connsiteY13" fmla="*/ 66975 h 720006"/>
                  <a:gd name="connsiteX14" fmla="*/ 309185 w 330872"/>
                  <a:gd name="connsiteY14" fmla="*/ 0 h 72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0872" h="720006">
                    <a:moveTo>
                      <a:pt x="309185" y="0"/>
                    </a:moveTo>
                    <a:cubicBezTo>
                      <a:pt x="308892" y="7625"/>
                      <a:pt x="322279" y="68106"/>
                      <a:pt x="329565" y="100369"/>
                    </a:cubicBezTo>
                    <a:cubicBezTo>
                      <a:pt x="332498" y="113350"/>
                      <a:pt x="330455" y="126935"/>
                      <a:pt x="323847" y="138485"/>
                    </a:cubicBezTo>
                    <a:lnTo>
                      <a:pt x="71517" y="563169"/>
                    </a:lnTo>
                    <a:cubicBezTo>
                      <a:pt x="68464" y="568305"/>
                      <a:pt x="66243" y="573871"/>
                      <a:pt x="64891" y="579691"/>
                    </a:cubicBezTo>
                    <a:cubicBezTo>
                      <a:pt x="60266" y="599620"/>
                      <a:pt x="50675" y="648462"/>
                      <a:pt x="55684" y="692896"/>
                    </a:cubicBezTo>
                    <a:lnTo>
                      <a:pt x="68737" y="720007"/>
                    </a:lnTo>
                    <a:lnTo>
                      <a:pt x="12284" y="707188"/>
                    </a:lnTo>
                    <a:lnTo>
                      <a:pt x="0" y="555581"/>
                    </a:lnTo>
                    <a:lnTo>
                      <a:pt x="15982" y="545837"/>
                    </a:lnTo>
                    <a:cubicBezTo>
                      <a:pt x="29789" y="537418"/>
                      <a:pt x="40541" y="524833"/>
                      <a:pt x="46696" y="509879"/>
                    </a:cubicBezTo>
                    <a:cubicBezTo>
                      <a:pt x="69512" y="454457"/>
                      <a:pt x="126172" y="313377"/>
                      <a:pt x="140778" y="244623"/>
                    </a:cubicBezTo>
                    <a:cubicBezTo>
                      <a:pt x="157376" y="166483"/>
                      <a:pt x="244147" y="103016"/>
                      <a:pt x="244147" y="103016"/>
                    </a:cubicBezTo>
                    <a:lnTo>
                      <a:pt x="228904" y="66975"/>
                    </a:lnTo>
                    <a:lnTo>
                      <a:pt x="309185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7" name="Полилиния: фигура 456">
                <a:extLst>
                  <a:ext uri="{FF2B5EF4-FFF2-40B4-BE49-F238E27FC236}">
                    <a16:creationId xmlns:a16="http://schemas.microsoft.com/office/drawing/2014/main" id="{B373CDFA-6346-45A1-8847-543F292F8BBB}"/>
                  </a:ext>
                </a:extLst>
              </p:cNvPr>
              <p:cNvSpPr/>
              <p:nvPr/>
            </p:nvSpPr>
            <p:spPr>
              <a:xfrm>
                <a:off x="3759160" y="4275437"/>
                <a:ext cx="136170" cy="191583"/>
              </a:xfrm>
              <a:custGeom>
                <a:avLst/>
                <a:gdLst>
                  <a:gd name="connsiteX0" fmla="*/ 0 w 136170"/>
                  <a:gd name="connsiteY0" fmla="*/ 111022 h 191583"/>
                  <a:gd name="connsiteX1" fmla="*/ 34073 w 136170"/>
                  <a:gd name="connsiteY1" fmla="*/ 43874 h 191583"/>
                  <a:gd name="connsiteX2" fmla="*/ 66440 w 136170"/>
                  <a:gd name="connsiteY2" fmla="*/ 1837 h 191583"/>
                  <a:gd name="connsiteX3" fmla="*/ 72243 w 136170"/>
                  <a:gd name="connsiteY3" fmla="*/ 128942 h 191583"/>
                  <a:gd name="connsiteX4" fmla="*/ 112615 w 136170"/>
                  <a:gd name="connsiteY4" fmla="*/ 163505 h 191583"/>
                  <a:gd name="connsiteX5" fmla="*/ 133347 w 136170"/>
                  <a:gd name="connsiteY5" fmla="*/ 173949 h 191583"/>
                  <a:gd name="connsiteX6" fmla="*/ 126532 w 136170"/>
                  <a:gd name="connsiteY6" fmla="*/ 191047 h 191583"/>
                  <a:gd name="connsiteX7" fmla="*/ 66050 w 136170"/>
                  <a:gd name="connsiteY7" fmla="*/ 187623 h 191583"/>
                  <a:gd name="connsiteX8" fmla="*/ 51126 w 136170"/>
                  <a:gd name="connsiteY8" fmla="*/ 170553 h 191583"/>
                  <a:gd name="connsiteX9" fmla="*/ 44869 w 136170"/>
                  <a:gd name="connsiteY9" fmla="*/ 65367 h 191583"/>
                  <a:gd name="connsiteX10" fmla="*/ 6414 w 136170"/>
                  <a:gd name="connsiteY10" fmla="*/ 113925 h 191583"/>
                  <a:gd name="connsiteX11" fmla="*/ 0 w 136170"/>
                  <a:gd name="connsiteY11" fmla="*/ 111022 h 19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170" h="191583">
                    <a:moveTo>
                      <a:pt x="0" y="111022"/>
                    </a:moveTo>
                    <a:cubicBezTo>
                      <a:pt x="0" y="111022"/>
                      <a:pt x="30487" y="62688"/>
                      <a:pt x="34073" y="43874"/>
                    </a:cubicBezTo>
                    <a:cubicBezTo>
                      <a:pt x="37660" y="25059"/>
                      <a:pt x="47646" y="-8164"/>
                      <a:pt x="66440" y="1837"/>
                    </a:cubicBezTo>
                    <a:cubicBezTo>
                      <a:pt x="66440" y="1837"/>
                      <a:pt x="75298" y="93232"/>
                      <a:pt x="72243" y="128942"/>
                    </a:cubicBezTo>
                    <a:cubicBezTo>
                      <a:pt x="69191" y="164653"/>
                      <a:pt x="112615" y="163505"/>
                      <a:pt x="112615" y="163505"/>
                    </a:cubicBezTo>
                    <a:cubicBezTo>
                      <a:pt x="112615" y="163505"/>
                      <a:pt x="124582" y="165188"/>
                      <a:pt x="133347" y="173949"/>
                    </a:cubicBezTo>
                    <a:cubicBezTo>
                      <a:pt x="139399" y="180000"/>
                      <a:pt x="135070" y="190497"/>
                      <a:pt x="126532" y="191047"/>
                    </a:cubicBezTo>
                    <a:cubicBezTo>
                      <a:pt x="112321" y="191962"/>
                      <a:pt x="89749" y="192202"/>
                      <a:pt x="66050" y="187623"/>
                    </a:cubicBezTo>
                    <a:cubicBezTo>
                      <a:pt x="57767" y="186023"/>
                      <a:pt x="51628" y="178976"/>
                      <a:pt x="51126" y="170553"/>
                    </a:cubicBezTo>
                    <a:lnTo>
                      <a:pt x="44869" y="65367"/>
                    </a:lnTo>
                    <a:lnTo>
                      <a:pt x="6414" y="113925"/>
                    </a:lnTo>
                    <a:lnTo>
                      <a:pt x="0" y="111022"/>
                    </a:ln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8" name="Полилиния: фигура 457">
                <a:extLst>
                  <a:ext uri="{FF2B5EF4-FFF2-40B4-BE49-F238E27FC236}">
                    <a16:creationId xmlns:a16="http://schemas.microsoft.com/office/drawing/2014/main" id="{45BB3027-DA56-4287-8303-0A8A896BF587}"/>
                  </a:ext>
                </a:extLst>
              </p:cNvPr>
              <p:cNvSpPr/>
              <p:nvPr/>
            </p:nvSpPr>
            <p:spPr>
              <a:xfrm>
                <a:off x="3842677" y="3788859"/>
                <a:ext cx="177889" cy="670734"/>
              </a:xfrm>
              <a:custGeom>
                <a:avLst/>
                <a:gdLst>
                  <a:gd name="connsiteX0" fmla="*/ 125390 w 177889"/>
                  <a:gd name="connsiteY0" fmla="*/ 10229 h 670734"/>
                  <a:gd name="connsiteX1" fmla="*/ 115286 w 177889"/>
                  <a:gd name="connsiteY1" fmla="*/ 444056 h 670734"/>
                  <a:gd name="connsiteX2" fmla="*/ 177890 w 177889"/>
                  <a:gd name="connsiteY2" fmla="*/ 653311 h 670734"/>
                  <a:gd name="connsiteX3" fmla="*/ 154356 w 177889"/>
                  <a:gd name="connsiteY3" fmla="*/ 670735 h 670734"/>
                  <a:gd name="connsiteX4" fmla="*/ 96209 w 177889"/>
                  <a:gd name="connsiteY4" fmla="*/ 597628 h 670734"/>
                  <a:gd name="connsiteX5" fmla="*/ 54170 w 177889"/>
                  <a:gd name="connsiteY5" fmla="*/ 533707 h 670734"/>
                  <a:gd name="connsiteX6" fmla="*/ 64881 w 177889"/>
                  <a:gd name="connsiteY6" fmla="*/ 511772 h 670734"/>
                  <a:gd name="connsiteX7" fmla="*/ 68789 w 177889"/>
                  <a:gd name="connsiteY7" fmla="*/ 480837 h 670734"/>
                  <a:gd name="connsiteX8" fmla="*/ 7490 w 177889"/>
                  <a:gd name="connsiteY8" fmla="*/ 195595 h 670734"/>
                  <a:gd name="connsiteX9" fmla="*/ 37722 w 177889"/>
                  <a:gd name="connsiteY9" fmla="*/ 30423 h 670734"/>
                  <a:gd name="connsiteX10" fmla="*/ 125390 w 177889"/>
                  <a:gd name="connsiteY10" fmla="*/ 10229 h 670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889" h="670734">
                    <a:moveTo>
                      <a:pt x="125390" y="10229"/>
                    </a:moveTo>
                    <a:cubicBezTo>
                      <a:pt x="125390" y="10229"/>
                      <a:pt x="116491" y="390105"/>
                      <a:pt x="115286" y="444056"/>
                    </a:cubicBezTo>
                    <a:cubicBezTo>
                      <a:pt x="114081" y="498010"/>
                      <a:pt x="123805" y="617572"/>
                      <a:pt x="177890" y="653311"/>
                    </a:cubicBezTo>
                    <a:lnTo>
                      <a:pt x="154356" y="670735"/>
                    </a:lnTo>
                    <a:cubicBezTo>
                      <a:pt x="154356" y="670735"/>
                      <a:pt x="124944" y="645737"/>
                      <a:pt x="96209" y="597628"/>
                    </a:cubicBezTo>
                    <a:cubicBezTo>
                      <a:pt x="63931" y="543581"/>
                      <a:pt x="54170" y="533707"/>
                      <a:pt x="54170" y="533707"/>
                    </a:cubicBezTo>
                    <a:lnTo>
                      <a:pt x="64881" y="511772"/>
                    </a:lnTo>
                    <a:cubicBezTo>
                      <a:pt x="69571" y="502168"/>
                      <a:pt x="70948" y="491304"/>
                      <a:pt x="68789" y="480837"/>
                    </a:cubicBezTo>
                    <a:cubicBezTo>
                      <a:pt x="57117" y="424268"/>
                      <a:pt x="18128" y="236115"/>
                      <a:pt x="7490" y="195595"/>
                    </a:cubicBezTo>
                    <a:cubicBezTo>
                      <a:pt x="-5065" y="147764"/>
                      <a:pt x="-5958" y="83890"/>
                      <a:pt x="37722" y="30423"/>
                    </a:cubicBezTo>
                    <a:cubicBezTo>
                      <a:pt x="81401" y="-23042"/>
                      <a:pt x="125390" y="10229"/>
                      <a:pt x="125390" y="10229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59" name="Полилиния: фигура 458">
                <a:extLst>
                  <a:ext uri="{FF2B5EF4-FFF2-40B4-BE49-F238E27FC236}">
                    <a16:creationId xmlns:a16="http://schemas.microsoft.com/office/drawing/2014/main" id="{B946D870-D7C5-415B-9182-D7EBA376270D}"/>
                  </a:ext>
                </a:extLst>
              </p:cNvPr>
              <p:cNvSpPr/>
              <p:nvPr/>
            </p:nvSpPr>
            <p:spPr>
              <a:xfrm>
                <a:off x="3884340" y="4313473"/>
                <a:ext cx="162745" cy="163241"/>
              </a:xfrm>
              <a:custGeom>
                <a:avLst/>
                <a:gdLst>
                  <a:gd name="connsiteX0" fmla="*/ 33782 w 162745"/>
                  <a:gd name="connsiteY0" fmla="*/ 163242 h 163241"/>
                  <a:gd name="connsiteX1" fmla="*/ 30441 w 162745"/>
                  <a:gd name="connsiteY1" fmla="*/ 160394 h 163241"/>
                  <a:gd name="connsiteX2" fmla="*/ 15018 w 162745"/>
                  <a:gd name="connsiteY2" fmla="*/ 83808 h 163241"/>
                  <a:gd name="connsiteX3" fmla="*/ 15030 w 162745"/>
                  <a:gd name="connsiteY3" fmla="*/ 0 h 163241"/>
                  <a:gd name="connsiteX4" fmla="*/ 103864 w 162745"/>
                  <a:gd name="connsiteY4" fmla="*/ 123566 h 163241"/>
                  <a:gd name="connsiteX5" fmla="*/ 136227 w 162745"/>
                  <a:gd name="connsiteY5" fmla="*/ 128694 h 163241"/>
                  <a:gd name="connsiteX6" fmla="*/ 160679 w 162745"/>
                  <a:gd name="connsiteY6" fmla="*/ 146246 h 163241"/>
                  <a:gd name="connsiteX7" fmla="*/ 152904 w 162745"/>
                  <a:gd name="connsiteY7" fmla="*/ 162102 h 163241"/>
                  <a:gd name="connsiteX8" fmla="*/ 102704 w 162745"/>
                  <a:gd name="connsiteY8" fmla="*/ 162582 h 163241"/>
                  <a:gd name="connsiteX9" fmla="*/ 69593 w 162745"/>
                  <a:gd name="connsiteY9" fmla="*/ 140329 h 163241"/>
                  <a:gd name="connsiteX10" fmla="*/ 27886 w 162745"/>
                  <a:gd name="connsiteY10" fmla="*/ 71524 h 163241"/>
                  <a:gd name="connsiteX11" fmla="*/ 37078 w 162745"/>
                  <a:gd name="connsiteY11" fmla="*/ 159546 h 163241"/>
                  <a:gd name="connsiteX12" fmla="*/ 33782 w 162745"/>
                  <a:gd name="connsiteY12" fmla="*/ 163242 h 16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2745" h="163241">
                    <a:moveTo>
                      <a:pt x="33782" y="163242"/>
                    </a:moveTo>
                    <a:cubicBezTo>
                      <a:pt x="32105" y="163257"/>
                      <a:pt x="30678" y="162056"/>
                      <a:pt x="30441" y="160394"/>
                    </a:cubicBezTo>
                    <a:cubicBezTo>
                      <a:pt x="28640" y="147730"/>
                      <a:pt x="21148" y="96956"/>
                      <a:pt x="15018" y="83808"/>
                    </a:cubicBezTo>
                    <a:cubicBezTo>
                      <a:pt x="7993" y="68752"/>
                      <a:pt x="-14948" y="5381"/>
                      <a:pt x="15030" y="0"/>
                    </a:cubicBezTo>
                    <a:cubicBezTo>
                      <a:pt x="15030" y="0"/>
                      <a:pt x="89558" y="108887"/>
                      <a:pt x="103864" y="123566"/>
                    </a:cubicBezTo>
                    <a:cubicBezTo>
                      <a:pt x="118172" y="138248"/>
                      <a:pt x="136227" y="128694"/>
                      <a:pt x="136227" y="128694"/>
                    </a:cubicBezTo>
                    <a:cubicBezTo>
                      <a:pt x="136227" y="128694"/>
                      <a:pt x="150167" y="132812"/>
                      <a:pt x="160679" y="146246"/>
                    </a:cubicBezTo>
                    <a:cubicBezTo>
                      <a:pt x="165682" y="152640"/>
                      <a:pt x="161021" y="162024"/>
                      <a:pt x="152904" y="162102"/>
                    </a:cubicBezTo>
                    <a:lnTo>
                      <a:pt x="102704" y="162582"/>
                    </a:lnTo>
                    <a:cubicBezTo>
                      <a:pt x="88125" y="162721"/>
                      <a:pt x="75012" y="153864"/>
                      <a:pt x="69593" y="140329"/>
                    </a:cubicBezTo>
                    <a:cubicBezTo>
                      <a:pt x="60756" y="118258"/>
                      <a:pt x="45576" y="85885"/>
                      <a:pt x="27886" y="71524"/>
                    </a:cubicBezTo>
                    <a:lnTo>
                      <a:pt x="37078" y="159546"/>
                    </a:lnTo>
                    <a:cubicBezTo>
                      <a:pt x="37283" y="161510"/>
                      <a:pt x="35757" y="163224"/>
                      <a:pt x="33782" y="163242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0" name="Полилиния: фигура 459">
                <a:extLst>
                  <a:ext uri="{FF2B5EF4-FFF2-40B4-BE49-F238E27FC236}">
                    <a16:creationId xmlns:a16="http://schemas.microsoft.com/office/drawing/2014/main" id="{4D166836-6630-4033-969C-8F19D522948D}"/>
                  </a:ext>
                </a:extLst>
              </p:cNvPr>
              <p:cNvSpPr/>
              <p:nvPr/>
            </p:nvSpPr>
            <p:spPr>
              <a:xfrm>
                <a:off x="3768177" y="3312957"/>
                <a:ext cx="376565" cy="547140"/>
              </a:xfrm>
              <a:custGeom>
                <a:avLst/>
                <a:gdLst>
                  <a:gd name="connsiteX0" fmla="*/ 262239 w 376565"/>
                  <a:gd name="connsiteY0" fmla="*/ 24868 h 547140"/>
                  <a:gd name="connsiteX1" fmla="*/ 268306 w 376565"/>
                  <a:gd name="connsiteY1" fmla="*/ 120311 h 547140"/>
                  <a:gd name="connsiteX2" fmla="*/ 376112 w 376565"/>
                  <a:gd name="connsiteY2" fmla="*/ 496779 h 547140"/>
                  <a:gd name="connsiteX3" fmla="*/ 368823 w 376565"/>
                  <a:gd name="connsiteY3" fmla="*/ 510963 h 547140"/>
                  <a:gd name="connsiteX4" fmla="*/ 85861 w 376565"/>
                  <a:gd name="connsiteY4" fmla="*/ 545273 h 547140"/>
                  <a:gd name="connsiteX5" fmla="*/ 70881 w 376565"/>
                  <a:gd name="connsiteY5" fmla="*/ 532482 h 547140"/>
                  <a:gd name="connsiteX6" fmla="*/ 22116 w 376565"/>
                  <a:gd name="connsiteY6" fmla="*/ 313043 h 547140"/>
                  <a:gd name="connsiteX7" fmla="*/ 93465 w 376565"/>
                  <a:gd name="connsiteY7" fmla="*/ 0 h 547140"/>
                  <a:gd name="connsiteX8" fmla="*/ 262239 w 376565"/>
                  <a:gd name="connsiteY8" fmla="*/ 24868 h 54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565" h="547140">
                    <a:moveTo>
                      <a:pt x="262239" y="24868"/>
                    </a:moveTo>
                    <a:cubicBezTo>
                      <a:pt x="262239" y="24868"/>
                      <a:pt x="250927" y="60923"/>
                      <a:pt x="268306" y="120311"/>
                    </a:cubicBezTo>
                    <a:lnTo>
                      <a:pt x="376112" y="496779"/>
                    </a:lnTo>
                    <a:cubicBezTo>
                      <a:pt x="377806" y="502695"/>
                      <a:pt x="374614" y="508885"/>
                      <a:pt x="368823" y="510963"/>
                    </a:cubicBezTo>
                    <a:cubicBezTo>
                      <a:pt x="336577" y="522537"/>
                      <a:pt x="230569" y="555250"/>
                      <a:pt x="85861" y="545273"/>
                    </a:cubicBezTo>
                    <a:cubicBezTo>
                      <a:pt x="78575" y="544770"/>
                      <a:pt x="72466" y="539613"/>
                      <a:pt x="70881" y="532482"/>
                    </a:cubicBezTo>
                    <a:cubicBezTo>
                      <a:pt x="61347" y="489564"/>
                      <a:pt x="28814" y="343131"/>
                      <a:pt x="22116" y="313043"/>
                    </a:cubicBezTo>
                    <a:cubicBezTo>
                      <a:pt x="-3409" y="198396"/>
                      <a:pt x="-31907" y="74759"/>
                      <a:pt x="93465" y="0"/>
                    </a:cubicBezTo>
                    <a:cubicBezTo>
                      <a:pt x="151243" y="24747"/>
                      <a:pt x="205133" y="39334"/>
                      <a:pt x="262239" y="24868"/>
                    </a:cubicBezTo>
                    <a:close/>
                  </a:path>
                </a:pathLst>
              </a:custGeom>
              <a:solidFill>
                <a:srgbClr val="E1473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1" name="Полилиния: фигура 460">
                <a:extLst>
                  <a:ext uri="{FF2B5EF4-FFF2-40B4-BE49-F238E27FC236}">
                    <a16:creationId xmlns:a16="http://schemas.microsoft.com/office/drawing/2014/main" id="{C52EDD8B-EFA7-4B14-8830-0F14B2836E11}"/>
                  </a:ext>
                </a:extLst>
              </p:cNvPr>
              <p:cNvSpPr/>
              <p:nvPr/>
            </p:nvSpPr>
            <p:spPr>
              <a:xfrm>
                <a:off x="3674738" y="2950928"/>
                <a:ext cx="258916" cy="404118"/>
              </a:xfrm>
              <a:custGeom>
                <a:avLst/>
                <a:gdLst>
                  <a:gd name="connsiteX0" fmla="*/ 156122 w 258916"/>
                  <a:gd name="connsiteY0" fmla="*/ 8791 h 404118"/>
                  <a:gd name="connsiteX1" fmla="*/ 3021 w 258916"/>
                  <a:gd name="connsiteY1" fmla="*/ 250021 h 404118"/>
                  <a:gd name="connsiteX2" fmla="*/ 182258 w 258916"/>
                  <a:gd name="connsiteY2" fmla="*/ 404118 h 404118"/>
                  <a:gd name="connsiteX3" fmla="*/ 244516 w 258916"/>
                  <a:gd name="connsiteY3" fmla="*/ 383669 h 404118"/>
                  <a:gd name="connsiteX4" fmla="*/ 207593 w 258916"/>
                  <a:gd name="connsiteY4" fmla="*/ 328370 h 404118"/>
                  <a:gd name="connsiteX5" fmla="*/ 130438 w 258916"/>
                  <a:gd name="connsiteY5" fmla="*/ 334473 h 404118"/>
                  <a:gd name="connsiteX6" fmla="*/ 181292 w 258916"/>
                  <a:gd name="connsiteY6" fmla="*/ 117756 h 404118"/>
                  <a:gd name="connsiteX7" fmla="*/ 199653 w 258916"/>
                  <a:gd name="connsiteY7" fmla="*/ 92755 h 404118"/>
                  <a:gd name="connsiteX8" fmla="*/ 156122 w 258916"/>
                  <a:gd name="connsiteY8" fmla="*/ 8791 h 40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916" h="404118">
                    <a:moveTo>
                      <a:pt x="156122" y="8791"/>
                    </a:moveTo>
                    <a:cubicBezTo>
                      <a:pt x="156122" y="8791"/>
                      <a:pt x="33461" y="110727"/>
                      <a:pt x="3021" y="250021"/>
                    </a:cubicBezTo>
                    <a:cubicBezTo>
                      <a:pt x="-27420" y="389315"/>
                      <a:pt x="182258" y="404118"/>
                      <a:pt x="182258" y="404118"/>
                    </a:cubicBezTo>
                    <a:cubicBezTo>
                      <a:pt x="182258" y="404118"/>
                      <a:pt x="210722" y="372333"/>
                      <a:pt x="244516" y="383669"/>
                    </a:cubicBezTo>
                    <a:cubicBezTo>
                      <a:pt x="278309" y="395006"/>
                      <a:pt x="247133" y="328196"/>
                      <a:pt x="207593" y="328370"/>
                    </a:cubicBezTo>
                    <a:cubicBezTo>
                      <a:pt x="168055" y="328545"/>
                      <a:pt x="186370" y="359809"/>
                      <a:pt x="130438" y="334473"/>
                    </a:cubicBezTo>
                    <a:cubicBezTo>
                      <a:pt x="75951" y="309793"/>
                      <a:pt x="42273" y="233464"/>
                      <a:pt x="181292" y="117756"/>
                    </a:cubicBezTo>
                    <a:cubicBezTo>
                      <a:pt x="189350" y="111049"/>
                      <a:pt x="195781" y="102499"/>
                      <a:pt x="199653" y="92755"/>
                    </a:cubicBezTo>
                    <a:cubicBezTo>
                      <a:pt x="226662" y="24771"/>
                      <a:pt x="205240" y="-19793"/>
                      <a:pt x="156122" y="8791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462" name="Рисунок 4">
              <a:extLst>
                <a:ext uri="{FF2B5EF4-FFF2-40B4-BE49-F238E27FC236}">
                  <a16:creationId xmlns:a16="http://schemas.microsoft.com/office/drawing/2014/main" id="{1005ECA0-7D3B-4F10-91E9-4594ABB7A6A7}"/>
                </a:ext>
              </a:extLst>
            </p:cNvPr>
            <p:cNvGrpSpPr/>
            <p:nvPr/>
          </p:nvGrpSpPr>
          <p:grpSpPr>
            <a:xfrm>
              <a:off x="5037380" y="2434528"/>
              <a:ext cx="1034630" cy="1975833"/>
              <a:chOff x="5037380" y="2434528"/>
              <a:chExt cx="1034630" cy="1975833"/>
            </a:xfrm>
          </p:grpSpPr>
          <p:sp>
            <p:nvSpPr>
              <p:cNvPr id="463" name="Полилиния: фигура 462">
                <a:extLst>
                  <a:ext uri="{FF2B5EF4-FFF2-40B4-BE49-F238E27FC236}">
                    <a16:creationId xmlns:a16="http://schemas.microsoft.com/office/drawing/2014/main" id="{A35D961F-B0E8-4AC7-A582-C383EAD46067}"/>
                  </a:ext>
                </a:extLst>
              </p:cNvPr>
              <p:cNvSpPr/>
              <p:nvPr/>
            </p:nvSpPr>
            <p:spPr>
              <a:xfrm>
                <a:off x="5437410" y="4296445"/>
                <a:ext cx="234230" cy="113170"/>
              </a:xfrm>
              <a:custGeom>
                <a:avLst/>
                <a:gdLst>
                  <a:gd name="connsiteX0" fmla="*/ 223106 w 234230"/>
                  <a:gd name="connsiteY0" fmla="*/ 0 h 113170"/>
                  <a:gd name="connsiteX1" fmla="*/ 234105 w 234230"/>
                  <a:gd name="connsiteY1" fmla="*/ 77448 h 113170"/>
                  <a:gd name="connsiteX2" fmla="*/ 208955 w 234230"/>
                  <a:gd name="connsiteY2" fmla="*/ 106486 h 113170"/>
                  <a:gd name="connsiteX3" fmla="*/ 8313 w 234230"/>
                  <a:gd name="connsiteY3" fmla="*/ 112941 h 113170"/>
                  <a:gd name="connsiteX4" fmla="*/ 591 w 234230"/>
                  <a:gd name="connsiteY4" fmla="*/ 101167 h 113170"/>
                  <a:gd name="connsiteX5" fmla="*/ 591 w 234230"/>
                  <a:gd name="connsiteY5" fmla="*/ 101167 h 113170"/>
                  <a:gd name="connsiteX6" fmla="*/ 10393 w 234230"/>
                  <a:gd name="connsiteY6" fmla="*/ 90642 h 113170"/>
                  <a:gd name="connsiteX7" fmla="*/ 191105 w 234230"/>
                  <a:gd name="connsiteY7" fmla="*/ 5489 h 113170"/>
                  <a:gd name="connsiteX8" fmla="*/ 223106 w 234230"/>
                  <a:gd name="connsiteY8" fmla="*/ 0 h 113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230" h="113170">
                    <a:moveTo>
                      <a:pt x="223106" y="0"/>
                    </a:moveTo>
                    <a:cubicBezTo>
                      <a:pt x="223106" y="0"/>
                      <a:pt x="230361" y="38903"/>
                      <a:pt x="234105" y="77448"/>
                    </a:cubicBezTo>
                    <a:cubicBezTo>
                      <a:pt x="235568" y="92511"/>
                      <a:pt x="224070" y="105711"/>
                      <a:pt x="208955" y="106486"/>
                    </a:cubicBezTo>
                    <a:cubicBezTo>
                      <a:pt x="157605" y="109114"/>
                      <a:pt x="47760" y="114324"/>
                      <a:pt x="8313" y="112941"/>
                    </a:cubicBezTo>
                    <a:cubicBezTo>
                      <a:pt x="2383" y="112733"/>
                      <a:pt x="-1551" y="106702"/>
                      <a:pt x="591" y="101167"/>
                    </a:cubicBezTo>
                    <a:lnTo>
                      <a:pt x="591" y="101167"/>
                    </a:lnTo>
                    <a:cubicBezTo>
                      <a:pt x="2385" y="96530"/>
                      <a:pt x="5895" y="92760"/>
                      <a:pt x="10393" y="90642"/>
                    </a:cubicBezTo>
                    <a:lnTo>
                      <a:pt x="191105" y="5489"/>
                    </a:lnTo>
                    <a:lnTo>
                      <a:pt x="223106" y="0"/>
                    </a:ln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4" name="Полилиния: фигура 463">
                <a:extLst>
                  <a:ext uri="{FF2B5EF4-FFF2-40B4-BE49-F238E27FC236}">
                    <a16:creationId xmlns:a16="http://schemas.microsoft.com/office/drawing/2014/main" id="{4DE3EEB9-F035-4DF9-8ABB-99D5BC9427D9}"/>
                  </a:ext>
                </a:extLst>
              </p:cNvPr>
              <p:cNvSpPr/>
              <p:nvPr/>
            </p:nvSpPr>
            <p:spPr>
              <a:xfrm>
                <a:off x="5607325" y="4266735"/>
                <a:ext cx="58612" cy="59753"/>
              </a:xfrm>
              <a:custGeom>
                <a:avLst/>
                <a:gdLst>
                  <a:gd name="connsiteX0" fmla="*/ 58612 w 58612"/>
                  <a:gd name="connsiteY0" fmla="*/ 6760 h 59753"/>
                  <a:gd name="connsiteX1" fmla="*/ 53527 w 58612"/>
                  <a:gd name="connsiteY1" fmla="*/ 53424 h 59753"/>
                  <a:gd name="connsiteX2" fmla="*/ 0 w 58612"/>
                  <a:gd name="connsiteY2" fmla="*/ 52070 h 59753"/>
                  <a:gd name="connsiteX3" fmla="*/ 12671 w 58612"/>
                  <a:gd name="connsiteY3" fmla="*/ 0 h 59753"/>
                  <a:gd name="connsiteX4" fmla="*/ 58612 w 58612"/>
                  <a:gd name="connsiteY4" fmla="*/ 6760 h 59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12" h="59753">
                    <a:moveTo>
                      <a:pt x="58612" y="6760"/>
                    </a:moveTo>
                    <a:lnTo>
                      <a:pt x="53527" y="53424"/>
                    </a:lnTo>
                    <a:cubicBezTo>
                      <a:pt x="53527" y="53424"/>
                      <a:pt x="21871" y="68529"/>
                      <a:pt x="0" y="52070"/>
                    </a:cubicBezTo>
                    <a:lnTo>
                      <a:pt x="12671" y="0"/>
                    </a:lnTo>
                    <a:lnTo>
                      <a:pt x="58612" y="676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5" name="Полилиния: фигура 464">
                <a:extLst>
                  <a:ext uri="{FF2B5EF4-FFF2-40B4-BE49-F238E27FC236}">
                    <a16:creationId xmlns:a16="http://schemas.microsoft.com/office/drawing/2014/main" id="{274805AE-54D0-4EE8-92AE-1AF1B1B31EAD}"/>
                  </a:ext>
                </a:extLst>
              </p:cNvPr>
              <p:cNvSpPr/>
              <p:nvPr/>
            </p:nvSpPr>
            <p:spPr>
              <a:xfrm>
                <a:off x="5610719" y="3395932"/>
                <a:ext cx="187483" cy="896479"/>
              </a:xfrm>
              <a:custGeom>
                <a:avLst/>
                <a:gdLst>
                  <a:gd name="connsiteX0" fmla="*/ 42701 w 187483"/>
                  <a:gd name="connsiteY0" fmla="*/ 1274 h 896479"/>
                  <a:gd name="connsiteX1" fmla="*/ 235 w 187483"/>
                  <a:gd name="connsiteY1" fmla="*/ 875956 h 896479"/>
                  <a:gd name="connsiteX2" fmla="*/ 5646 w 187483"/>
                  <a:gd name="connsiteY2" fmla="*/ 886437 h 896479"/>
                  <a:gd name="connsiteX3" fmla="*/ 57567 w 187483"/>
                  <a:gd name="connsiteY3" fmla="*/ 896475 h 896479"/>
                  <a:gd name="connsiteX4" fmla="*/ 72931 w 187483"/>
                  <a:gd name="connsiteY4" fmla="*/ 885135 h 896479"/>
                  <a:gd name="connsiteX5" fmla="*/ 183268 w 187483"/>
                  <a:gd name="connsiteY5" fmla="*/ 215805 h 896479"/>
                  <a:gd name="connsiteX6" fmla="*/ 183160 w 187483"/>
                  <a:gd name="connsiteY6" fmla="*/ 204535 h 896479"/>
                  <a:gd name="connsiteX7" fmla="*/ 173758 w 187483"/>
                  <a:gd name="connsiteY7" fmla="*/ 0 h 896479"/>
                  <a:gd name="connsiteX8" fmla="*/ 42701 w 187483"/>
                  <a:gd name="connsiteY8" fmla="*/ 1274 h 89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483" h="896479">
                    <a:moveTo>
                      <a:pt x="42701" y="1274"/>
                    </a:moveTo>
                    <a:cubicBezTo>
                      <a:pt x="45206" y="13423"/>
                      <a:pt x="61319" y="608590"/>
                      <a:pt x="235" y="875956"/>
                    </a:cubicBezTo>
                    <a:cubicBezTo>
                      <a:pt x="-762" y="880319"/>
                      <a:pt x="1487" y="884785"/>
                      <a:pt x="5646" y="886437"/>
                    </a:cubicBezTo>
                    <a:cubicBezTo>
                      <a:pt x="15443" y="890332"/>
                      <a:pt x="34631" y="895923"/>
                      <a:pt x="57567" y="896475"/>
                    </a:cubicBezTo>
                    <a:cubicBezTo>
                      <a:pt x="64670" y="896647"/>
                      <a:pt x="70993" y="891969"/>
                      <a:pt x="72931" y="885135"/>
                    </a:cubicBezTo>
                    <a:cubicBezTo>
                      <a:pt x="90529" y="823069"/>
                      <a:pt x="174726" y="512140"/>
                      <a:pt x="183268" y="215805"/>
                    </a:cubicBezTo>
                    <a:cubicBezTo>
                      <a:pt x="192815" y="-115321"/>
                      <a:pt x="183160" y="204535"/>
                      <a:pt x="183160" y="204535"/>
                    </a:cubicBezTo>
                    <a:lnTo>
                      <a:pt x="173758" y="0"/>
                    </a:lnTo>
                    <a:lnTo>
                      <a:pt x="42701" y="1274"/>
                    </a:lnTo>
                    <a:close/>
                  </a:path>
                </a:pathLst>
              </a:custGeom>
              <a:solidFill>
                <a:srgbClr val="E1473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6" name="Полилиния: фигура 465">
                <a:extLst>
                  <a:ext uri="{FF2B5EF4-FFF2-40B4-BE49-F238E27FC236}">
                    <a16:creationId xmlns:a16="http://schemas.microsoft.com/office/drawing/2014/main" id="{1E6BBD84-AE6D-4886-AB45-8222A21BFC38}"/>
                  </a:ext>
                </a:extLst>
              </p:cNvPr>
              <p:cNvSpPr/>
              <p:nvPr/>
            </p:nvSpPr>
            <p:spPr>
              <a:xfrm>
                <a:off x="5797438" y="4314783"/>
                <a:ext cx="94683" cy="95577"/>
              </a:xfrm>
              <a:custGeom>
                <a:avLst/>
                <a:gdLst>
                  <a:gd name="connsiteX0" fmla="*/ 72068 w 94683"/>
                  <a:gd name="connsiteY0" fmla="*/ 0 h 95577"/>
                  <a:gd name="connsiteX1" fmla="*/ 94320 w 94683"/>
                  <a:gd name="connsiteY1" fmla="*/ 71743 h 95577"/>
                  <a:gd name="connsiteX2" fmla="*/ 80238 w 94683"/>
                  <a:gd name="connsiteY2" fmla="*/ 91298 h 95577"/>
                  <a:gd name="connsiteX3" fmla="*/ 16278 w 94683"/>
                  <a:gd name="connsiteY3" fmla="*/ 95578 h 95577"/>
                  <a:gd name="connsiteX4" fmla="*/ 101 w 94683"/>
                  <a:gd name="connsiteY4" fmla="*/ 77695 h 95577"/>
                  <a:gd name="connsiteX5" fmla="*/ 31221 w 94683"/>
                  <a:gd name="connsiteY5" fmla="*/ 2604 h 95577"/>
                  <a:gd name="connsiteX6" fmla="*/ 72068 w 94683"/>
                  <a:gd name="connsiteY6" fmla="*/ 0 h 9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683" h="95577">
                    <a:moveTo>
                      <a:pt x="72068" y="0"/>
                    </a:moveTo>
                    <a:cubicBezTo>
                      <a:pt x="72068" y="0"/>
                      <a:pt x="83213" y="19569"/>
                      <a:pt x="94320" y="71743"/>
                    </a:cubicBezTo>
                    <a:cubicBezTo>
                      <a:pt x="96326" y="81166"/>
                      <a:pt x="89815" y="90263"/>
                      <a:pt x="80238" y="91298"/>
                    </a:cubicBezTo>
                    <a:cubicBezTo>
                      <a:pt x="63291" y="93128"/>
                      <a:pt x="37199" y="95522"/>
                      <a:pt x="16278" y="95578"/>
                    </a:cubicBezTo>
                    <a:cubicBezTo>
                      <a:pt x="6636" y="95603"/>
                      <a:pt x="-970" y="87278"/>
                      <a:pt x="101" y="77695"/>
                    </a:cubicBezTo>
                    <a:cubicBezTo>
                      <a:pt x="2236" y="58591"/>
                      <a:pt x="9155" y="27216"/>
                      <a:pt x="31221" y="2604"/>
                    </a:cubicBezTo>
                    <a:lnTo>
                      <a:pt x="72068" y="0"/>
                    </a:ln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7" name="Полилиния: фигура 466">
                <a:extLst>
                  <a:ext uri="{FF2B5EF4-FFF2-40B4-BE49-F238E27FC236}">
                    <a16:creationId xmlns:a16="http://schemas.microsoft.com/office/drawing/2014/main" id="{2C94B836-46B1-4109-884E-E8A17B8EBB7E}"/>
                  </a:ext>
                </a:extLst>
              </p:cNvPr>
              <p:cNvSpPr/>
              <p:nvPr/>
            </p:nvSpPr>
            <p:spPr>
              <a:xfrm>
                <a:off x="5828279" y="4252426"/>
                <a:ext cx="50278" cy="78243"/>
              </a:xfrm>
              <a:custGeom>
                <a:avLst/>
                <a:gdLst>
                  <a:gd name="connsiteX0" fmla="*/ 50279 w 50278"/>
                  <a:gd name="connsiteY0" fmla="*/ 2311 h 78243"/>
                  <a:gd name="connsiteX1" fmla="*/ 38029 w 50278"/>
                  <a:gd name="connsiteY1" fmla="*/ 72926 h 78243"/>
                  <a:gd name="connsiteX2" fmla="*/ 0 w 50278"/>
                  <a:gd name="connsiteY2" fmla="*/ 75902 h 78243"/>
                  <a:gd name="connsiteX3" fmla="*/ 5444 w 50278"/>
                  <a:gd name="connsiteY3" fmla="*/ 0 h 78243"/>
                  <a:gd name="connsiteX4" fmla="*/ 50279 w 50278"/>
                  <a:gd name="connsiteY4" fmla="*/ 2311 h 7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" h="78243">
                    <a:moveTo>
                      <a:pt x="50279" y="2311"/>
                    </a:moveTo>
                    <a:lnTo>
                      <a:pt x="38029" y="72926"/>
                    </a:lnTo>
                    <a:cubicBezTo>
                      <a:pt x="38029" y="72926"/>
                      <a:pt x="25342" y="82551"/>
                      <a:pt x="0" y="75902"/>
                    </a:cubicBezTo>
                    <a:lnTo>
                      <a:pt x="5444" y="0"/>
                    </a:lnTo>
                    <a:lnTo>
                      <a:pt x="50279" y="2311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68" name="Полилиния: фигура 467">
                <a:extLst>
                  <a:ext uri="{FF2B5EF4-FFF2-40B4-BE49-F238E27FC236}">
                    <a16:creationId xmlns:a16="http://schemas.microsoft.com/office/drawing/2014/main" id="{E3539D23-AAC7-4278-8038-FB43AC603512}"/>
                  </a:ext>
                </a:extLst>
              </p:cNvPr>
              <p:cNvSpPr/>
              <p:nvPr/>
            </p:nvSpPr>
            <p:spPr>
              <a:xfrm>
                <a:off x="5648018" y="3382579"/>
                <a:ext cx="280303" cy="909965"/>
              </a:xfrm>
              <a:custGeom>
                <a:avLst/>
                <a:gdLst>
                  <a:gd name="connsiteX0" fmla="*/ 257423 w 280303"/>
                  <a:gd name="connsiteY0" fmla="*/ 30492 h 909965"/>
                  <a:gd name="connsiteX1" fmla="*/ 233045 w 280303"/>
                  <a:gd name="connsiteY1" fmla="*/ 897506 h 909965"/>
                  <a:gd name="connsiteX2" fmla="*/ 221757 w 280303"/>
                  <a:gd name="connsiteY2" fmla="*/ 908327 h 909965"/>
                  <a:gd name="connsiteX3" fmla="*/ 181037 w 280303"/>
                  <a:gd name="connsiteY3" fmla="*/ 907090 h 909965"/>
                  <a:gd name="connsiteX4" fmla="*/ 171629 w 280303"/>
                  <a:gd name="connsiteY4" fmla="*/ 895274 h 909965"/>
                  <a:gd name="connsiteX5" fmla="*/ 118758 w 280303"/>
                  <a:gd name="connsiteY5" fmla="*/ 196179 h 909965"/>
                  <a:gd name="connsiteX6" fmla="*/ 103000 w 280303"/>
                  <a:gd name="connsiteY6" fmla="*/ 174092 h 909965"/>
                  <a:gd name="connsiteX7" fmla="*/ 8248 w 280303"/>
                  <a:gd name="connsiteY7" fmla="*/ 108083 h 909965"/>
                  <a:gd name="connsiteX8" fmla="*/ 0 w 280303"/>
                  <a:gd name="connsiteY8" fmla="*/ 0 h 909965"/>
                  <a:gd name="connsiteX9" fmla="*/ 257423 w 280303"/>
                  <a:gd name="connsiteY9" fmla="*/ 30492 h 90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303" h="909965">
                    <a:moveTo>
                      <a:pt x="257423" y="30492"/>
                    </a:moveTo>
                    <a:cubicBezTo>
                      <a:pt x="312460" y="344064"/>
                      <a:pt x="253540" y="806843"/>
                      <a:pt x="233045" y="897506"/>
                    </a:cubicBezTo>
                    <a:cubicBezTo>
                      <a:pt x="231790" y="903057"/>
                      <a:pt x="227361" y="907342"/>
                      <a:pt x="221757" y="908327"/>
                    </a:cubicBezTo>
                    <a:cubicBezTo>
                      <a:pt x="212238" y="909997"/>
                      <a:pt x="196555" y="911438"/>
                      <a:pt x="181037" y="907090"/>
                    </a:cubicBezTo>
                    <a:cubicBezTo>
                      <a:pt x="175691" y="905594"/>
                      <a:pt x="171900" y="900821"/>
                      <a:pt x="171629" y="895274"/>
                    </a:cubicBezTo>
                    <a:cubicBezTo>
                      <a:pt x="168066" y="822168"/>
                      <a:pt x="168940" y="373150"/>
                      <a:pt x="118758" y="196179"/>
                    </a:cubicBezTo>
                    <a:cubicBezTo>
                      <a:pt x="116215" y="187211"/>
                      <a:pt x="110649" y="179421"/>
                      <a:pt x="103000" y="174092"/>
                    </a:cubicBezTo>
                    <a:lnTo>
                      <a:pt x="8248" y="108083"/>
                    </a:lnTo>
                    <a:lnTo>
                      <a:pt x="0" y="0"/>
                    </a:lnTo>
                    <a:lnTo>
                      <a:pt x="257423" y="30492"/>
                    </a:lnTo>
                    <a:close/>
                  </a:path>
                </a:pathLst>
              </a:custGeom>
              <a:solidFill>
                <a:srgbClr val="E1473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69" name="Рисунок 4">
                <a:extLst>
                  <a:ext uri="{FF2B5EF4-FFF2-40B4-BE49-F238E27FC236}">
                    <a16:creationId xmlns:a16="http://schemas.microsoft.com/office/drawing/2014/main" id="{08D0910C-73BA-430D-ABE3-3DF692A0220C}"/>
                  </a:ext>
                </a:extLst>
              </p:cNvPr>
              <p:cNvGrpSpPr/>
              <p:nvPr/>
            </p:nvGrpSpPr>
            <p:grpSpPr>
              <a:xfrm>
                <a:off x="5105306" y="2583772"/>
                <a:ext cx="817314" cy="870428"/>
                <a:chOff x="5105306" y="2583772"/>
                <a:chExt cx="817314" cy="870428"/>
              </a:xfrm>
            </p:grpSpPr>
            <p:sp>
              <p:nvSpPr>
                <p:cNvPr id="470" name="Полилиния: фигура 469">
                  <a:extLst>
                    <a:ext uri="{FF2B5EF4-FFF2-40B4-BE49-F238E27FC236}">
                      <a16:creationId xmlns:a16="http://schemas.microsoft.com/office/drawing/2014/main" id="{3F3BF8C4-72B5-4F91-A456-E2D4AF826D9A}"/>
                    </a:ext>
                  </a:extLst>
                </p:cNvPr>
                <p:cNvSpPr/>
                <p:nvPr/>
              </p:nvSpPr>
              <p:spPr>
                <a:xfrm>
                  <a:off x="5344108" y="2797161"/>
                  <a:ext cx="578511" cy="657039"/>
                </a:xfrm>
                <a:custGeom>
                  <a:avLst/>
                  <a:gdLst>
                    <a:gd name="connsiteX0" fmla="*/ 224054 w 578511"/>
                    <a:gd name="connsiteY0" fmla="*/ 23976 h 657039"/>
                    <a:gd name="connsiteX1" fmla="*/ 552479 w 578511"/>
                    <a:gd name="connsiteY1" fmla="*/ 61797 h 657039"/>
                    <a:gd name="connsiteX2" fmla="*/ 566180 w 578511"/>
                    <a:gd name="connsiteY2" fmla="*/ 645838 h 657039"/>
                    <a:gd name="connsiteX3" fmla="*/ 309062 w 578511"/>
                    <a:gd name="connsiteY3" fmla="*/ 628930 h 657039"/>
                    <a:gd name="connsiteX4" fmla="*/ 191240 w 578511"/>
                    <a:gd name="connsiteY4" fmla="*/ 197560 h 657039"/>
                    <a:gd name="connsiteX5" fmla="*/ 0 w 578511"/>
                    <a:gd name="connsiteY5" fmla="*/ 138873 h 657039"/>
                    <a:gd name="connsiteX6" fmla="*/ 64774 w 578511"/>
                    <a:gd name="connsiteY6" fmla="*/ 0 h 657039"/>
                    <a:gd name="connsiteX7" fmla="*/ 224054 w 578511"/>
                    <a:gd name="connsiteY7" fmla="*/ 23976 h 657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8511" h="657039">
                      <a:moveTo>
                        <a:pt x="224054" y="23976"/>
                      </a:moveTo>
                      <a:cubicBezTo>
                        <a:pt x="379984" y="19911"/>
                        <a:pt x="552479" y="61797"/>
                        <a:pt x="552479" y="61797"/>
                      </a:cubicBezTo>
                      <a:cubicBezTo>
                        <a:pt x="601554" y="332603"/>
                        <a:pt x="566180" y="645838"/>
                        <a:pt x="566180" y="645838"/>
                      </a:cubicBezTo>
                      <a:cubicBezTo>
                        <a:pt x="445746" y="678651"/>
                        <a:pt x="309062" y="628930"/>
                        <a:pt x="309062" y="628930"/>
                      </a:cubicBezTo>
                      <a:cubicBezTo>
                        <a:pt x="287913" y="515745"/>
                        <a:pt x="191240" y="197560"/>
                        <a:pt x="191240" y="197560"/>
                      </a:cubicBezTo>
                      <a:cubicBezTo>
                        <a:pt x="114951" y="188830"/>
                        <a:pt x="51969" y="167445"/>
                        <a:pt x="0" y="138873"/>
                      </a:cubicBezTo>
                      <a:cubicBezTo>
                        <a:pt x="38994" y="92791"/>
                        <a:pt x="57029" y="34455"/>
                        <a:pt x="64774" y="0"/>
                      </a:cubicBezTo>
                      <a:cubicBezTo>
                        <a:pt x="120075" y="16609"/>
                        <a:pt x="175959" y="25231"/>
                        <a:pt x="224054" y="23976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71" name="Полилиния: фигура 470">
                  <a:extLst>
                    <a:ext uri="{FF2B5EF4-FFF2-40B4-BE49-F238E27FC236}">
                      <a16:creationId xmlns:a16="http://schemas.microsoft.com/office/drawing/2014/main" id="{C141E7EC-A4EC-48F0-A093-EEABB55B4F6A}"/>
                    </a:ext>
                  </a:extLst>
                </p:cNvPr>
                <p:cNvSpPr/>
                <p:nvPr/>
              </p:nvSpPr>
              <p:spPr>
                <a:xfrm>
                  <a:off x="5105306" y="2583772"/>
                  <a:ext cx="303572" cy="352261"/>
                </a:xfrm>
                <a:custGeom>
                  <a:avLst/>
                  <a:gdLst>
                    <a:gd name="connsiteX0" fmla="*/ 0 w 303572"/>
                    <a:gd name="connsiteY0" fmla="*/ 12047 h 352261"/>
                    <a:gd name="connsiteX1" fmla="*/ 34617 w 303572"/>
                    <a:gd name="connsiteY1" fmla="*/ 1965 h 352261"/>
                    <a:gd name="connsiteX2" fmla="*/ 303573 w 303572"/>
                    <a:gd name="connsiteY2" fmla="*/ 213388 h 352261"/>
                    <a:gd name="connsiteX3" fmla="*/ 238800 w 303572"/>
                    <a:gd name="connsiteY3" fmla="*/ 352261 h 352261"/>
                    <a:gd name="connsiteX4" fmla="*/ 0 w 303572"/>
                    <a:gd name="connsiteY4" fmla="*/ 12047 h 352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572" h="352261">
                      <a:moveTo>
                        <a:pt x="0" y="12047"/>
                      </a:moveTo>
                      <a:cubicBezTo>
                        <a:pt x="15143" y="-6604"/>
                        <a:pt x="34617" y="1965"/>
                        <a:pt x="34617" y="1965"/>
                      </a:cubicBezTo>
                      <a:cubicBezTo>
                        <a:pt x="58492" y="98689"/>
                        <a:pt x="179577" y="176145"/>
                        <a:pt x="303573" y="213388"/>
                      </a:cubicBezTo>
                      <a:cubicBezTo>
                        <a:pt x="295829" y="247844"/>
                        <a:pt x="277794" y="306179"/>
                        <a:pt x="238800" y="352261"/>
                      </a:cubicBezTo>
                      <a:cubicBezTo>
                        <a:pt x="32526" y="238857"/>
                        <a:pt x="0" y="12047"/>
                        <a:pt x="0" y="12047"/>
                      </a:cubicBez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472" name="Рисунок 4">
                <a:extLst>
                  <a:ext uri="{FF2B5EF4-FFF2-40B4-BE49-F238E27FC236}">
                    <a16:creationId xmlns:a16="http://schemas.microsoft.com/office/drawing/2014/main" id="{431ED54B-32BF-495B-B64F-36C14F5F26EE}"/>
                  </a:ext>
                </a:extLst>
              </p:cNvPr>
              <p:cNvGrpSpPr/>
              <p:nvPr/>
            </p:nvGrpSpPr>
            <p:grpSpPr>
              <a:xfrm>
                <a:off x="5037380" y="2434528"/>
                <a:ext cx="102188" cy="171608"/>
                <a:chOff x="5037380" y="2434528"/>
                <a:chExt cx="102188" cy="171608"/>
              </a:xfrm>
              <a:solidFill>
                <a:srgbClr val="FEBBBA"/>
              </a:solidFill>
            </p:grpSpPr>
            <p:sp>
              <p:nvSpPr>
                <p:cNvPr id="473" name="Полилиния: фигура 472">
                  <a:extLst>
                    <a:ext uri="{FF2B5EF4-FFF2-40B4-BE49-F238E27FC236}">
                      <a16:creationId xmlns:a16="http://schemas.microsoft.com/office/drawing/2014/main" id="{33081FE7-5DB7-4A74-9BFE-6EF5CB31B0BA}"/>
                    </a:ext>
                  </a:extLst>
                </p:cNvPr>
                <p:cNvSpPr/>
                <p:nvPr/>
              </p:nvSpPr>
              <p:spPr>
                <a:xfrm>
                  <a:off x="5037380" y="2434528"/>
                  <a:ext cx="102188" cy="171608"/>
                </a:xfrm>
                <a:custGeom>
                  <a:avLst/>
                  <a:gdLst>
                    <a:gd name="connsiteX0" fmla="*/ 71689 w 102188"/>
                    <a:gd name="connsiteY0" fmla="*/ 165960 h 171608"/>
                    <a:gd name="connsiteX1" fmla="*/ 99505 w 102188"/>
                    <a:gd name="connsiteY1" fmla="*/ 157709 h 171608"/>
                    <a:gd name="connsiteX2" fmla="*/ 99412 w 102188"/>
                    <a:gd name="connsiteY2" fmla="*/ 96781 h 171608"/>
                    <a:gd name="connsiteX3" fmla="*/ 5054 w 102188"/>
                    <a:gd name="connsiteY3" fmla="*/ 0 h 171608"/>
                    <a:gd name="connsiteX4" fmla="*/ 3413 w 102188"/>
                    <a:gd name="connsiteY4" fmla="*/ 20394 h 171608"/>
                    <a:gd name="connsiteX5" fmla="*/ 33611 w 102188"/>
                    <a:gd name="connsiteY5" fmla="*/ 51256 h 171608"/>
                    <a:gd name="connsiteX6" fmla="*/ 16482 w 102188"/>
                    <a:gd name="connsiteY6" fmla="*/ 85934 h 171608"/>
                    <a:gd name="connsiteX7" fmla="*/ 20955 w 102188"/>
                    <a:gd name="connsiteY7" fmla="*/ 116731 h 171608"/>
                    <a:gd name="connsiteX8" fmla="*/ 40432 w 102188"/>
                    <a:gd name="connsiteY8" fmla="*/ 147914 h 171608"/>
                    <a:gd name="connsiteX9" fmla="*/ 71689 w 102188"/>
                    <a:gd name="connsiteY9" fmla="*/ 165960 h 17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2188" h="171608">
                      <a:moveTo>
                        <a:pt x="71689" y="165960"/>
                      </a:moveTo>
                      <a:cubicBezTo>
                        <a:pt x="70135" y="171072"/>
                        <a:pt x="88773" y="178656"/>
                        <a:pt x="99505" y="157709"/>
                      </a:cubicBezTo>
                      <a:cubicBezTo>
                        <a:pt x="99790" y="147716"/>
                        <a:pt x="105458" y="104864"/>
                        <a:pt x="99412" y="96781"/>
                      </a:cubicBezTo>
                      <a:cubicBezTo>
                        <a:pt x="67207" y="53743"/>
                        <a:pt x="5054" y="0"/>
                        <a:pt x="5054" y="0"/>
                      </a:cubicBezTo>
                      <a:cubicBezTo>
                        <a:pt x="-5265" y="10379"/>
                        <a:pt x="3413" y="20394"/>
                        <a:pt x="3413" y="20394"/>
                      </a:cubicBezTo>
                      <a:lnTo>
                        <a:pt x="33611" y="51256"/>
                      </a:lnTo>
                      <a:cubicBezTo>
                        <a:pt x="27464" y="62616"/>
                        <a:pt x="19926" y="72229"/>
                        <a:pt x="16482" y="85934"/>
                      </a:cubicBezTo>
                      <a:cubicBezTo>
                        <a:pt x="13874" y="96311"/>
                        <a:pt x="15635" y="107359"/>
                        <a:pt x="20955" y="116731"/>
                      </a:cubicBezTo>
                      <a:cubicBezTo>
                        <a:pt x="26294" y="126136"/>
                        <a:pt x="33571" y="138360"/>
                        <a:pt x="40432" y="147914"/>
                      </a:cubicBezTo>
                      <a:cubicBezTo>
                        <a:pt x="53417" y="165998"/>
                        <a:pt x="71689" y="165960"/>
                        <a:pt x="71689" y="165960"/>
                      </a:cubicBez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74" name="Полилиния: фигура 473">
                  <a:extLst>
                    <a:ext uri="{FF2B5EF4-FFF2-40B4-BE49-F238E27FC236}">
                      <a16:creationId xmlns:a16="http://schemas.microsoft.com/office/drawing/2014/main" id="{90D31A46-B0D2-4EF7-85A8-21939A02DA02}"/>
                    </a:ext>
                  </a:extLst>
                </p:cNvPr>
                <p:cNvSpPr/>
                <p:nvPr/>
              </p:nvSpPr>
              <p:spPr>
                <a:xfrm>
                  <a:off x="5078312" y="2505870"/>
                  <a:ext cx="42190" cy="72935"/>
                </a:xfrm>
                <a:custGeom>
                  <a:avLst/>
                  <a:gdLst>
                    <a:gd name="connsiteX0" fmla="*/ 5948 w 42190"/>
                    <a:gd name="connsiteY0" fmla="*/ 0 h 72935"/>
                    <a:gd name="connsiteX1" fmla="*/ 33416 w 42190"/>
                    <a:gd name="connsiteY1" fmla="*/ 22838 h 72935"/>
                    <a:gd name="connsiteX2" fmla="*/ 42191 w 42190"/>
                    <a:gd name="connsiteY2" fmla="*/ 45754 h 72935"/>
                    <a:gd name="connsiteX3" fmla="*/ 18154 w 42190"/>
                    <a:gd name="connsiteY3" fmla="*/ 72935 h 72935"/>
                    <a:gd name="connsiteX4" fmla="*/ 3385 w 42190"/>
                    <a:gd name="connsiteY4" fmla="*/ 17564 h 72935"/>
                    <a:gd name="connsiteX5" fmla="*/ 5948 w 42190"/>
                    <a:gd name="connsiteY5" fmla="*/ 0 h 7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190" h="72935">
                      <a:moveTo>
                        <a:pt x="5948" y="0"/>
                      </a:moveTo>
                      <a:lnTo>
                        <a:pt x="33416" y="22838"/>
                      </a:lnTo>
                      <a:lnTo>
                        <a:pt x="42191" y="45754"/>
                      </a:lnTo>
                      <a:lnTo>
                        <a:pt x="18154" y="72935"/>
                      </a:lnTo>
                      <a:cubicBezTo>
                        <a:pt x="18154" y="72935"/>
                        <a:pt x="9550" y="27383"/>
                        <a:pt x="3385" y="17564"/>
                      </a:cubicBezTo>
                      <a:cubicBezTo>
                        <a:pt x="-2781" y="7747"/>
                        <a:pt x="322" y="2942"/>
                        <a:pt x="5948" y="0"/>
                      </a:cubicBez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475" name="Полилиния: фигура 474">
                <a:extLst>
                  <a:ext uri="{FF2B5EF4-FFF2-40B4-BE49-F238E27FC236}">
                    <a16:creationId xmlns:a16="http://schemas.microsoft.com/office/drawing/2014/main" id="{6F244E32-E97C-42DD-85E8-86A886F2E31C}"/>
                  </a:ext>
                </a:extLst>
              </p:cNvPr>
              <p:cNvSpPr/>
              <p:nvPr/>
            </p:nvSpPr>
            <p:spPr>
              <a:xfrm>
                <a:off x="5838209" y="2858958"/>
                <a:ext cx="230146" cy="257998"/>
              </a:xfrm>
              <a:custGeom>
                <a:avLst/>
                <a:gdLst>
                  <a:gd name="connsiteX0" fmla="*/ 0 w 230146"/>
                  <a:gd name="connsiteY0" fmla="*/ 151581 h 257998"/>
                  <a:gd name="connsiteX1" fmla="*/ 58377 w 230146"/>
                  <a:gd name="connsiteY1" fmla="*/ 0 h 257998"/>
                  <a:gd name="connsiteX2" fmla="*/ 230146 w 230146"/>
                  <a:gd name="connsiteY2" fmla="*/ 222849 h 257998"/>
                  <a:gd name="connsiteX3" fmla="*/ 103835 w 230146"/>
                  <a:gd name="connsiteY3" fmla="*/ 257999 h 257998"/>
                  <a:gd name="connsiteX4" fmla="*/ 0 w 230146"/>
                  <a:gd name="connsiteY4" fmla="*/ 151581 h 2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146" h="257998">
                    <a:moveTo>
                      <a:pt x="0" y="151581"/>
                    </a:moveTo>
                    <a:lnTo>
                      <a:pt x="58377" y="0"/>
                    </a:lnTo>
                    <a:cubicBezTo>
                      <a:pt x="58377" y="0"/>
                      <a:pt x="204993" y="97586"/>
                      <a:pt x="230146" y="222849"/>
                    </a:cubicBezTo>
                    <a:cubicBezTo>
                      <a:pt x="202640" y="225139"/>
                      <a:pt x="152624" y="232776"/>
                      <a:pt x="103835" y="257999"/>
                    </a:cubicBezTo>
                    <a:cubicBezTo>
                      <a:pt x="92497" y="198846"/>
                      <a:pt x="0" y="151581"/>
                      <a:pt x="0" y="151581"/>
                    </a:cubicBezTo>
                    <a:close/>
                  </a:path>
                </a:pathLst>
              </a:custGeom>
              <a:solidFill>
                <a:srgbClr val="FF928E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6" name="Полилиния: фигура 475">
                <a:extLst>
                  <a:ext uri="{FF2B5EF4-FFF2-40B4-BE49-F238E27FC236}">
                    <a16:creationId xmlns:a16="http://schemas.microsoft.com/office/drawing/2014/main" id="{C77A364E-1051-45D8-8C56-49652C90D185}"/>
                  </a:ext>
                </a:extLst>
              </p:cNvPr>
              <p:cNvSpPr/>
              <p:nvPr/>
            </p:nvSpPr>
            <p:spPr>
              <a:xfrm>
                <a:off x="5691005" y="3081807"/>
                <a:ext cx="381006" cy="196303"/>
              </a:xfrm>
              <a:custGeom>
                <a:avLst/>
                <a:gdLst>
                  <a:gd name="connsiteX0" fmla="*/ 21259 w 381006"/>
                  <a:gd name="connsiteY0" fmla="*/ 72042 h 196303"/>
                  <a:gd name="connsiteX1" fmla="*/ 240125 w 381006"/>
                  <a:gd name="connsiteY1" fmla="*/ 83461 h 196303"/>
                  <a:gd name="connsiteX2" fmla="*/ 251039 w 381006"/>
                  <a:gd name="connsiteY2" fmla="*/ 35149 h 196303"/>
                  <a:gd name="connsiteX3" fmla="*/ 377350 w 381006"/>
                  <a:gd name="connsiteY3" fmla="*/ 0 h 196303"/>
                  <a:gd name="connsiteX4" fmla="*/ 359657 w 381006"/>
                  <a:gd name="connsiteY4" fmla="*/ 118915 h 196303"/>
                  <a:gd name="connsiteX5" fmla="*/ 0 w 381006"/>
                  <a:gd name="connsiteY5" fmla="*/ 112573 h 196303"/>
                  <a:gd name="connsiteX6" fmla="*/ 21259 w 381006"/>
                  <a:gd name="connsiteY6" fmla="*/ 72042 h 196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6" h="196303">
                    <a:moveTo>
                      <a:pt x="21259" y="72042"/>
                    </a:moveTo>
                    <a:cubicBezTo>
                      <a:pt x="21259" y="72042"/>
                      <a:pt x="185693" y="162913"/>
                      <a:pt x="240125" y="83461"/>
                    </a:cubicBezTo>
                    <a:cubicBezTo>
                      <a:pt x="251426" y="66963"/>
                      <a:pt x="254010" y="50649"/>
                      <a:pt x="251039" y="35149"/>
                    </a:cubicBezTo>
                    <a:cubicBezTo>
                      <a:pt x="299827" y="9926"/>
                      <a:pt x="349845" y="2290"/>
                      <a:pt x="377350" y="0"/>
                    </a:cubicBezTo>
                    <a:cubicBezTo>
                      <a:pt x="384934" y="37764"/>
                      <a:pt x="381499" y="78035"/>
                      <a:pt x="359657" y="118915"/>
                    </a:cubicBezTo>
                    <a:cubicBezTo>
                      <a:pt x="264678" y="296665"/>
                      <a:pt x="0" y="112573"/>
                      <a:pt x="0" y="112573"/>
                    </a:cubicBezTo>
                    <a:lnTo>
                      <a:pt x="21259" y="72042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7" name="Полилиния: фигура 476">
                <a:extLst>
                  <a:ext uri="{FF2B5EF4-FFF2-40B4-BE49-F238E27FC236}">
                    <a16:creationId xmlns:a16="http://schemas.microsoft.com/office/drawing/2014/main" id="{DAA87B20-EA4E-4FD9-9B45-9F1E605E60C7}"/>
                  </a:ext>
                </a:extLst>
              </p:cNvPr>
              <p:cNvSpPr/>
              <p:nvPr/>
            </p:nvSpPr>
            <p:spPr>
              <a:xfrm>
                <a:off x="5623920" y="2693018"/>
                <a:ext cx="152300" cy="162840"/>
              </a:xfrm>
              <a:custGeom>
                <a:avLst/>
                <a:gdLst>
                  <a:gd name="connsiteX0" fmla="*/ 101003 w 152300"/>
                  <a:gd name="connsiteY0" fmla="*/ 0 h 162840"/>
                  <a:gd name="connsiteX1" fmla="*/ 151995 w 152300"/>
                  <a:gd name="connsiteY1" fmla="*/ 143032 h 162840"/>
                  <a:gd name="connsiteX2" fmla="*/ 149698 w 152300"/>
                  <a:gd name="connsiteY2" fmla="*/ 149282 h 162840"/>
                  <a:gd name="connsiteX3" fmla="*/ 28631 w 152300"/>
                  <a:gd name="connsiteY3" fmla="*/ 142298 h 162840"/>
                  <a:gd name="connsiteX4" fmla="*/ 17254 w 152300"/>
                  <a:gd name="connsiteY4" fmla="*/ 125015 h 162840"/>
                  <a:gd name="connsiteX5" fmla="*/ 0 w 152300"/>
                  <a:gd name="connsiteY5" fmla="*/ 964 h 162840"/>
                  <a:gd name="connsiteX6" fmla="*/ 101003 w 152300"/>
                  <a:gd name="connsiteY6" fmla="*/ 0 h 16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300" h="162840">
                    <a:moveTo>
                      <a:pt x="101003" y="0"/>
                    </a:moveTo>
                    <a:lnTo>
                      <a:pt x="151995" y="143032"/>
                    </a:lnTo>
                    <a:cubicBezTo>
                      <a:pt x="152839" y="145400"/>
                      <a:pt x="151888" y="148043"/>
                      <a:pt x="149698" y="149282"/>
                    </a:cubicBezTo>
                    <a:cubicBezTo>
                      <a:pt x="136243" y="156889"/>
                      <a:pt x="87715" y="178972"/>
                      <a:pt x="28631" y="142298"/>
                    </a:cubicBezTo>
                    <a:cubicBezTo>
                      <a:pt x="22476" y="138477"/>
                      <a:pt x="18251" y="132191"/>
                      <a:pt x="17254" y="125015"/>
                    </a:cubicBezTo>
                    <a:lnTo>
                      <a:pt x="0" y="964"/>
                    </a:lnTo>
                    <a:lnTo>
                      <a:pt x="101003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78" name="Рисунок 4">
                <a:extLst>
                  <a:ext uri="{FF2B5EF4-FFF2-40B4-BE49-F238E27FC236}">
                    <a16:creationId xmlns:a16="http://schemas.microsoft.com/office/drawing/2014/main" id="{B1B2E50D-9EA9-4405-92FA-66E230D0AFE7}"/>
                  </a:ext>
                </a:extLst>
              </p:cNvPr>
              <p:cNvGrpSpPr/>
              <p:nvPr/>
            </p:nvGrpSpPr>
            <p:grpSpPr>
              <a:xfrm>
                <a:off x="5568854" y="2486540"/>
                <a:ext cx="249745" cy="249189"/>
                <a:chOff x="5568854" y="2486540"/>
                <a:chExt cx="249745" cy="249189"/>
              </a:xfrm>
            </p:grpSpPr>
            <p:sp>
              <p:nvSpPr>
                <p:cNvPr id="479" name="Полилиния: фигура 478">
                  <a:extLst>
                    <a:ext uri="{FF2B5EF4-FFF2-40B4-BE49-F238E27FC236}">
                      <a16:creationId xmlns:a16="http://schemas.microsoft.com/office/drawing/2014/main" id="{8E33D53E-A4B6-47E4-ACCD-B6A3627EF95F}"/>
                    </a:ext>
                  </a:extLst>
                </p:cNvPr>
                <p:cNvSpPr/>
                <p:nvPr/>
              </p:nvSpPr>
              <p:spPr>
                <a:xfrm>
                  <a:off x="5568854" y="2561159"/>
                  <a:ext cx="174385" cy="174569"/>
                </a:xfrm>
                <a:custGeom>
                  <a:avLst/>
                  <a:gdLst>
                    <a:gd name="connsiteX0" fmla="*/ 46831 w 174385"/>
                    <a:gd name="connsiteY0" fmla="*/ 0 h 174569"/>
                    <a:gd name="connsiteX1" fmla="*/ 699 w 174385"/>
                    <a:gd name="connsiteY1" fmla="*/ 144460 h 174569"/>
                    <a:gd name="connsiteX2" fmla="*/ 134235 w 174385"/>
                    <a:gd name="connsiteY2" fmla="*/ 147994 h 174569"/>
                    <a:gd name="connsiteX3" fmla="*/ 174386 w 174385"/>
                    <a:gd name="connsiteY3" fmla="*/ 36845 h 174569"/>
                    <a:gd name="connsiteX4" fmla="*/ 46831 w 174385"/>
                    <a:gd name="connsiteY4" fmla="*/ 0 h 17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385" h="174569">
                      <a:moveTo>
                        <a:pt x="46831" y="0"/>
                      </a:moveTo>
                      <a:cubicBezTo>
                        <a:pt x="46831" y="0"/>
                        <a:pt x="-6682" y="103093"/>
                        <a:pt x="699" y="144460"/>
                      </a:cubicBezTo>
                      <a:cubicBezTo>
                        <a:pt x="8079" y="185827"/>
                        <a:pt x="75584" y="182207"/>
                        <a:pt x="134235" y="147994"/>
                      </a:cubicBezTo>
                      <a:lnTo>
                        <a:pt x="174386" y="36845"/>
                      </a:lnTo>
                      <a:lnTo>
                        <a:pt x="46831" y="0"/>
                      </a:ln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80" name="Полилиния: фигура 479">
                  <a:extLst>
                    <a:ext uri="{FF2B5EF4-FFF2-40B4-BE49-F238E27FC236}">
                      <a16:creationId xmlns:a16="http://schemas.microsoft.com/office/drawing/2014/main" id="{2150B986-F50A-4988-9917-F9396CEBD8BD}"/>
                    </a:ext>
                  </a:extLst>
                </p:cNvPr>
                <p:cNvSpPr/>
                <p:nvPr/>
              </p:nvSpPr>
              <p:spPr>
                <a:xfrm>
                  <a:off x="5587556" y="2486540"/>
                  <a:ext cx="231043" cy="227471"/>
                </a:xfrm>
                <a:custGeom>
                  <a:avLst/>
                  <a:gdLst>
                    <a:gd name="connsiteX0" fmla="*/ 112405 w 231043"/>
                    <a:gd name="connsiteY0" fmla="*/ 168248 h 227471"/>
                    <a:gd name="connsiteX1" fmla="*/ 110500 w 231043"/>
                    <a:gd name="connsiteY1" fmla="*/ 162077 h 227471"/>
                    <a:gd name="connsiteX2" fmla="*/ 125354 w 231043"/>
                    <a:gd name="connsiteY2" fmla="*/ 129745 h 227471"/>
                    <a:gd name="connsiteX3" fmla="*/ 100284 w 231043"/>
                    <a:gd name="connsiteY3" fmla="*/ 115397 h 227471"/>
                    <a:gd name="connsiteX4" fmla="*/ 2398 w 231043"/>
                    <a:gd name="connsiteY4" fmla="*/ 65552 h 227471"/>
                    <a:gd name="connsiteX5" fmla="*/ 63743 w 231043"/>
                    <a:gd name="connsiteY5" fmla="*/ 21414 h 227471"/>
                    <a:gd name="connsiteX6" fmla="*/ 70442 w 231043"/>
                    <a:gd name="connsiteY6" fmla="*/ 21396 h 227471"/>
                    <a:gd name="connsiteX7" fmla="*/ 123364 w 231043"/>
                    <a:gd name="connsiteY7" fmla="*/ 3639 h 227471"/>
                    <a:gd name="connsiteX8" fmla="*/ 151109 w 231043"/>
                    <a:gd name="connsiteY8" fmla="*/ 42011 h 227471"/>
                    <a:gd name="connsiteX9" fmla="*/ 156130 w 231043"/>
                    <a:gd name="connsiteY9" fmla="*/ 46268 h 227471"/>
                    <a:gd name="connsiteX10" fmla="*/ 213310 w 231043"/>
                    <a:gd name="connsiteY10" fmla="*/ 72265 h 227471"/>
                    <a:gd name="connsiteX11" fmla="*/ 210948 w 231043"/>
                    <a:gd name="connsiteY11" fmla="*/ 119358 h 227471"/>
                    <a:gd name="connsiteX12" fmla="*/ 212819 w 231043"/>
                    <a:gd name="connsiteY12" fmla="*/ 126339 h 227471"/>
                    <a:gd name="connsiteX13" fmla="*/ 230992 w 231043"/>
                    <a:gd name="connsiteY13" fmla="*/ 155114 h 227471"/>
                    <a:gd name="connsiteX14" fmla="*/ 191225 w 231043"/>
                    <a:gd name="connsiteY14" fmla="*/ 178722 h 227471"/>
                    <a:gd name="connsiteX15" fmla="*/ 187483 w 231043"/>
                    <a:gd name="connsiteY15" fmla="*/ 180086 h 227471"/>
                    <a:gd name="connsiteX16" fmla="*/ 111957 w 231043"/>
                    <a:gd name="connsiteY16" fmla="*/ 227438 h 227471"/>
                    <a:gd name="connsiteX17" fmla="*/ 107431 w 231043"/>
                    <a:gd name="connsiteY17" fmla="*/ 221847 h 227471"/>
                    <a:gd name="connsiteX18" fmla="*/ 122445 w 231043"/>
                    <a:gd name="connsiteY18" fmla="*/ 176810 h 227471"/>
                    <a:gd name="connsiteX19" fmla="*/ 120099 w 231043"/>
                    <a:gd name="connsiteY19" fmla="*/ 171567 h 227471"/>
                    <a:gd name="connsiteX20" fmla="*/ 112405 w 231043"/>
                    <a:gd name="connsiteY20" fmla="*/ 168248 h 227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1043" h="227471">
                      <a:moveTo>
                        <a:pt x="112405" y="168248"/>
                      </a:moveTo>
                      <a:cubicBezTo>
                        <a:pt x="109998" y="167209"/>
                        <a:pt x="109086" y="164284"/>
                        <a:pt x="110500" y="162077"/>
                      </a:cubicBezTo>
                      <a:cubicBezTo>
                        <a:pt x="114803" y="155367"/>
                        <a:pt x="122855" y="141682"/>
                        <a:pt x="125354" y="129745"/>
                      </a:cubicBezTo>
                      <a:cubicBezTo>
                        <a:pt x="125354" y="129745"/>
                        <a:pt x="135089" y="123377"/>
                        <a:pt x="100284" y="115397"/>
                      </a:cubicBezTo>
                      <a:cubicBezTo>
                        <a:pt x="65476" y="107416"/>
                        <a:pt x="13564" y="95008"/>
                        <a:pt x="2398" y="65552"/>
                      </a:cubicBezTo>
                      <a:cubicBezTo>
                        <a:pt x="-8491" y="36833"/>
                        <a:pt x="18703" y="-35910"/>
                        <a:pt x="63743" y="21414"/>
                      </a:cubicBezTo>
                      <a:cubicBezTo>
                        <a:pt x="65456" y="23596"/>
                        <a:pt x="68771" y="23613"/>
                        <a:pt x="70442" y="21396"/>
                      </a:cubicBezTo>
                      <a:cubicBezTo>
                        <a:pt x="77643" y="11835"/>
                        <a:pt x="96629" y="-8051"/>
                        <a:pt x="123364" y="3639"/>
                      </a:cubicBezTo>
                      <a:cubicBezTo>
                        <a:pt x="148382" y="14579"/>
                        <a:pt x="151362" y="32807"/>
                        <a:pt x="151109" y="42011"/>
                      </a:cubicBezTo>
                      <a:cubicBezTo>
                        <a:pt x="151034" y="44719"/>
                        <a:pt x="153474" y="46800"/>
                        <a:pt x="156130" y="46268"/>
                      </a:cubicBezTo>
                      <a:cubicBezTo>
                        <a:pt x="168702" y="43744"/>
                        <a:pt x="198907" y="41393"/>
                        <a:pt x="213310" y="72265"/>
                      </a:cubicBezTo>
                      <a:cubicBezTo>
                        <a:pt x="225174" y="97693"/>
                        <a:pt x="217758" y="112222"/>
                        <a:pt x="210948" y="119358"/>
                      </a:cubicBezTo>
                      <a:cubicBezTo>
                        <a:pt x="208741" y="121671"/>
                        <a:pt x="209754" y="125433"/>
                        <a:pt x="212819" y="126339"/>
                      </a:cubicBezTo>
                      <a:cubicBezTo>
                        <a:pt x="221123" y="128794"/>
                        <a:pt x="231877" y="135711"/>
                        <a:pt x="230992" y="155114"/>
                      </a:cubicBezTo>
                      <a:cubicBezTo>
                        <a:pt x="229768" y="181940"/>
                        <a:pt x="199771" y="179863"/>
                        <a:pt x="191225" y="178722"/>
                      </a:cubicBezTo>
                      <a:cubicBezTo>
                        <a:pt x="189825" y="178536"/>
                        <a:pt x="188421" y="179028"/>
                        <a:pt x="187483" y="180086"/>
                      </a:cubicBezTo>
                      <a:cubicBezTo>
                        <a:pt x="180242" y="188253"/>
                        <a:pt x="147601" y="222953"/>
                        <a:pt x="111957" y="227438"/>
                      </a:cubicBezTo>
                      <a:cubicBezTo>
                        <a:pt x="108870" y="227826"/>
                        <a:pt x="106446" y="224799"/>
                        <a:pt x="107431" y="221847"/>
                      </a:cubicBezTo>
                      <a:lnTo>
                        <a:pt x="122445" y="176810"/>
                      </a:lnTo>
                      <a:cubicBezTo>
                        <a:pt x="123143" y="174718"/>
                        <a:pt x="122122" y="172440"/>
                        <a:pt x="120099" y="171567"/>
                      </a:cubicBezTo>
                      <a:lnTo>
                        <a:pt x="112405" y="168248"/>
                      </a:lnTo>
                      <a:close/>
                    </a:path>
                  </a:pathLst>
                </a:custGeom>
                <a:solidFill>
                  <a:srgbClr val="09005D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81" name="Полилиния: фигура 480">
                  <a:extLst>
                    <a:ext uri="{FF2B5EF4-FFF2-40B4-BE49-F238E27FC236}">
                      <a16:creationId xmlns:a16="http://schemas.microsoft.com/office/drawing/2014/main" id="{5D7961F1-0B3A-4F48-8008-2C532AE10262}"/>
                    </a:ext>
                  </a:extLst>
                </p:cNvPr>
                <p:cNvSpPr/>
                <p:nvPr/>
              </p:nvSpPr>
              <p:spPr>
                <a:xfrm>
                  <a:off x="5681990" y="2647734"/>
                  <a:ext cx="53591" cy="36280"/>
                </a:xfrm>
                <a:custGeom>
                  <a:avLst/>
                  <a:gdLst>
                    <a:gd name="connsiteX0" fmla="*/ 11825 w 53591"/>
                    <a:gd name="connsiteY0" fmla="*/ 13484 h 36280"/>
                    <a:gd name="connsiteX1" fmla="*/ 53418 w 53591"/>
                    <a:gd name="connsiteY1" fmla="*/ 8884 h 36280"/>
                    <a:gd name="connsiteX2" fmla="*/ 0 w 53591"/>
                    <a:gd name="connsiteY2" fmla="*/ 33507 h 36280"/>
                    <a:gd name="connsiteX3" fmla="*/ 11825 w 53591"/>
                    <a:gd name="connsiteY3" fmla="*/ 13484 h 36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591" h="36280">
                      <a:moveTo>
                        <a:pt x="11825" y="13484"/>
                      </a:moveTo>
                      <a:cubicBezTo>
                        <a:pt x="11825" y="13484"/>
                        <a:pt x="50369" y="-13505"/>
                        <a:pt x="53418" y="8884"/>
                      </a:cubicBezTo>
                      <a:cubicBezTo>
                        <a:pt x="56465" y="31272"/>
                        <a:pt x="18790" y="41687"/>
                        <a:pt x="0" y="33507"/>
                      </a:cubicBezTo>
                      <a:lnTo>
                        <a:pt x="11825" y="13484"/>
                      </a:ln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grpSp>
            <p:nvGrpSpPr>
              <p:cNvPr id="482" name="Рисунок 4">
                <a:extLst>
                  <a:ext uri="{FF2B5EF4-FFF2-40B4-BE49-F238E27FC236}">
                    <a16:creationId xmlns:a16="http://schemas.microsoft.com/office/drawing/2014/main" id="{665E997B-D096-4536-8206-270649E9B44F}"/>
                  </a:ext>
                </a:extLst>
              </p:cNvPr>
              <p:cNvGrpSpPr/>
              <p:nvPr/>
            </p:nvGrpSpPr>
            <p:grpSpPr>
              <a:xfrm>
                <a:off x="5335852" y="2958657"/>
                <a:ext cx="410376" cy="352408"/>
                <a:chOff x="5335852" y="2958657"/>
                <a:chExt cx="410376" cy="352408"/>
              </a:xfrm>
            </p:grpSpPr>
            <p:grpSp>
              <p:nvGrpSpPr>
                <p:cNvPr id="483" name="Рисунок 4">
                  <a:extLst>
                    <a:ext uri="{FF2B5EF4-FFF2-40B4-BE49-F238E27FC236}">
                      <a16:creationId xmlns:a16="http://schemas.microsoft.com/office/drawing/2014/main" id="{9EA5CD1D-00C4-49A0-ABAB-8B9BFE8DEB1E}"/>
                    </a:ext>
                  </a:extLst>
                </p:cNvPr>
                <p:cNvGrpSpPr/>
                <p:nvPr/>
              </p:nvGrpSpPr>
              <p:grpSpPr>
                <a:xfrm>
                  <a:off x="5335852" y="2958657"/>
                  <a:ext cx="410376" cy="352408"/>
                  <a:chOff x="5335852" y="2958657"/>
                  <a:chExt cx="410376" cy="352408"/>
                </a:xfrm>
              </p:grpSpPr>
              <p:sp>
                <p:nvSpPr>
                  <p:cNvPr id="484" name="Полилиния: фигура 483">
                    <a:extLst>
                      <a:ext uri="{FF2B5EF4-FFF2-40B4-BE49-F238E27FC236}">
                        <a16:creationId xmlns:a16="http://schemas.microsoft.com/office/drawing/2014/main" id="{22022E17-97B7-4038-9313-52A990195938}"/>
                      </a:ext>
                    </a:extLst>
                  </p:cNvPr>
                  <p:cNvSpPr/>
                  <p:nvPr/>
                </p:nvSpPr>
                <p:spPr>
                  <a:xfrm>
                    <a:off x="5335852" y="2958657"/>
                    <a:ext cx="410376" cy="352408"/>
                  </a:xfrm>
                  <a:custGeom>
                    <a:avLst/>
                    <a:gdLst>
                      <a:gd name="connsiteX0" fmla="*/ 410017 w 410376"/>
                      <a:gd name="connsiteY0" fmla="*/ 338803 h 352408"/>
                      <a:gd name="connsiteX1" fmla="*/ 320444 w 410376"/>
                      <a:gd name="connsiteY1" fmla="*/ 25991 h 352408"/>
                      <a:gd name="connsiteX2" fmla="*/ 312729 w 410376"/>
                      <a:gd name="connsiteY2" fmla="*/ 19422 h 352408"/>
                      <a:gd name="connsiteX3" fmla="*/ 195177 w 410376"/>
                      <a:gd name="connsiteY3" fmla="*/ 7620 h 352408"/>
                      <a:gd name="connsiteX4" fmla="*/ 8439 w 410376"/>
                      <a:gd name="connsiteY4" fmla="*/ 1419 h 352408"/>
                      <a:gd name="connsiteX5" fmla="*/ 957 w 410376"/>
                      <a:gd name="connsiteY5" fmla="*/ 14590 h 352408"/>
                      <a:gd name="connsiteX6" fmla="*/ 186091 w 410376"/>
                      <a:gd name="connsiteY6" fmla="*/ 348783 h 352408"/>
                      <a:gd name="connsiteX7" fmla="*/ 193477 w 410376"/>
                      <a:gd name="connsiteY7" fmla="*/ 352408 h 352408"/>
                      <a:gd name="connsiteX8" fmla="*/ 401304 w 410376"/>
                      <a:gd name="connsiteY8" fmla="*/ 350474 h 352408"/>
                      <a:gd name="connsiteX9" fmla="*/ 410017 w 410376"/>
                      <a:gd name="connsiteY9" fmla="*/ 338803 h 3524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0376" h="352408">
                        <a:moveTo>
                          <a:pt x="410017" y="338803"/>
                        </a:moveTo>
                        <a:lnTo>
                          <a:pt x="320444" y="25991"/>
                        </a:lnTo>
                        <a:cubicBezTo>
                          <a:pt x="319427" y="22441"/>
                          <a:pt x="316399" y="19851"/>
                          <a:pt x="312729" y="19422"/>
                        </a:cubicBezTo>
                        <a:cubicBezTo>
                          <a:pt x="296500" y="17529"/>
                          <a:pt x="249474" y="12213"/>
                          <a:pt x="195177" y="7620"/>
                        </a:cubicBezTo>
                        <a:cubicBezTo>
                          <a:pt x="129776" y="2089"/>
                          <a:pt x="53825" y="-2394"/>
                          <a:pt x="8439" y="1419"/>
                        </a:cubicBezTo>
                        <a:cubicBezTo>
                          <a:pt x="1987" y="1961"/>
                          <a:pt x="-1912" y="8785"/>
                          <a:pt x="957" y="14590"/>
                        </a:cubicBezTo>
                        <a:cubicBezTo>
                          <a:pt x="26764" y="66805"/>
                          <a:pt x="132927" y="279203"/>
                          <a:pt x="186091" y="348783"/>
                        </a:cubicBezTo>
                        <a:cubicBezTo>
                          <a:pt x="187853" y="351088"/>
                          <a:pt x="190576" y="352436"/>
                          <a:pt x="193477" y="352408"/>
                        </a:cubicBezTo>
                        <a:lnTo>
                          <a:pt x="401304" y="350474"/>
                        </a:lnTo>
                        <a:cubicBezTo>
                          <a:pt x="407352" y="350420"/>
                          <a:pt x="411681" y="344618"/>
                          <a:pt x="410017" y="338803"/>
                        </a:cubicBezTo>
                        <a:close/>
                      </a:path>
                    </a:pathLst>
                  </a:custGeom>
                  <a:solidFill>
                    <a:srgbClr val="09005D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85" name="Полилиния: фигура 484">
                    <a:extLst>
                      <a:ext uri="{FF2B5EF4-FFF2-40B4-BE49-F238E27FC236}">
                        <a16:creationId xmlns:a16="http://schemas.microsoft.com/office/drawing/2014/main" id="{81CFB75B-4D95-4BE0-A37B-4D07B469F0B1}"/>
                      </a:ext>
                    </a:extLst>
                  </p:cNvPr>
                  <p:cNvSpPr/>
                  <p:nvPr/>
                </p:nvSpPr>
                <p:spPr>
                  <a:xfrm>
                    <a:off x="5613533" y="3115231"/>
                    <a:ext cx="119336" cy="107237"/>
                  </a:xfrm>
                  <a:custGeom>
                    <a:avLst/>
                    <a:gdLst>
                      <a:gd name="connsiteX0" fmla="*/ 110695 w 119336"/>
                      <a:gd name="connsiteY0" fmla="*/ 106654 h 107237"/>
                      <a:gd name="connsiteX1" fmla="*/ 118139 w 119336"/>
                      <a:gd name="connsiteY1" fmla="*/ 37143 h 107237"/>
                      <a:gd name="connsiteX2" fmla="*/ 70850 w 119336"/>
                      <a:gd name="connsiteY2" fmla="*/ 737 h 107237"/>
                      <a:gd name="connsiteX3" fmla="*/ 0 w 119336"/>
                      <a:gd name="connsiteY3" fmla="*/ 19631 h 107237"/>
                      <a:gd name="connsiteX4" fmla="*/ 26642 w 119336"/>
                      <a:gd name="connsiteY4" fmla="*/ 35691 h 107237"/>
                      <a:gd name="connsiteX5" fmla="*/ 11321 w 119336"/>
                      <a:gd name="connsiteY5" fmla="*/ 47544 h 107237"/>
                      <a:gd name="connsiteX6" fmla="*/ 34378 w 119336"/>
                      <a:gd name="connsiteY6" fmla="*/ 56387 h 107237"/>
                      <a:gd name="connsiteX7" fmla="*/ 20130 w 119336"/>
                      <a:gd name="connsiteY7" fmla="*/ 72107 h 107237"/>
                      <a:gd name="connsiteX8" fmla="*/ 44445 w 119336"/>
                      <a:gd name="connsiteY8" fmla="*/ 77698 h 107237"/>
                      <a:gd name="connsiteX9" fmla="*/ 110695 w 119336"/>
                      <a:gd name="connsiteY9" fmla="*/ 106654 h 107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9336" h="107237">
                        <a:moveTo>
                          <a:pt x="110695" y="106654"/>
                        </a:moveTo>
                        <a:cubicBezTo>
                          <a:pt x="110695" y="106654"/>
                          <a:pt x="123174" y="55347"/>
                          <a:pt x="118139" y="37143"/>
                        </a:cubicBezTo>
                        <a:cubicBezTo>
                          <a:pt x="113106" y="18940"/>
                          <a:pt x="103354" y="-4464"/>
                          <a:pt x="70850" y="737"/>
                        </a:cubicBezTo>
                        <a:cubicBezTo>
                          <a:pt x="38343" y="5937"/>
                          <a:pt x="0" y="19631"/>
                          <a:pt x="0" y="19631"/>
                        </a:cubicBezTo>
                        <a:cubicBezTo>
                          <a:pt x="0" y="19631"/>
                          <a:pt x="1937" y="43340"/>
                          <a:pt x="26642" y="35691"/>
                        </a:cubicBezTo>
                        <a:lnTo>
                          <a:pt x="11321" y="47544"/>
                        </a:lnTo>
                        <a:cubicBezTo>
                          <a:pt x="11321" y="47544"/>
                          <a:pt x="13512" y="66529"/>
                          <a:pt x="34378" y="56387"/>
                        </a:cubicBezTo>
                        <a:lnTo>
                          <a:pt x="20130" y="72107"/>
                        </a:lnTo>
                        <a:cubicBezTo>
                          <a:pt x="20130" y="72107"/>
                          <a:pt x="29092" y="87699"/>
                          <a:pt x="44445" y="77698"/>
                        </a:cubicBezTo>
                        <a:cubicBezTo>
                          <a:pt x="59796" y="67699"/>
                          <a:pt x="67157" y="112832"/>
                          <a:pt x="110695" y="106654"/>
                        </a:cubicBezTo>
                        <a:close/>
                      </a:path>
                    </a:pathLst>
                  </a:custGeom>
                  <a:solidFill>
                    <a:srgbClr val="FEBBBA"/>
                  </a:solidFill>
                  <a:ln w="138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486" name="Полилиния: фигура 485">
                  <a:extLst>
                    <a:ext uri="{FF2B5EF4-FFF2-40B4-BE49-F238E27FC236}">
                      <a16:creationId xmlns:a16="http://schemas.microsoft.com/office/drawing/2014/main" id="{4D578E7D-0456-400E-8086-403F561BDDCB}"/>
                    </a:ext>
                  </a:extLst>
                </p:cNvPr>
                <p:cNvSpPr/>
                <p:nvPr/>
              </p:nvSpPr>
              <p:spPr>
                <a:xfrm>
                  <a:off x="5484412" y="3033364"/>
                  <a:ext cx="52588" cy="52588"/>
                </a:xfrm>
                <a:custGeom>
                  <a:avLst/>
                  <a:gdLst>
                    <a:gd name="connsiteX0" fmla="*/ 52588 w 52588"/>
                    <a:gd name="connsiteY0" fmla="*/ 26294 h 52588"/>
                    <a:gd name="connsiteX1" fmla="*/ 26294 w 52588"/>
                    <a:gd name="connsiteY1" fmla="*/ 52589 h 52588"/>
                    <a:gd name="connsiteX2" fmla="*/ 0 w 52588"/>
                    <a:gd name="connsiteY2" fmla="*/ 26294 h 52588"/>
                    <a:gd name="connsiteX3" fmla="*/ 26294 w 52588"/>
                    <a:gd name="connsiteY3" fmla="*/ 0 h 52588"/>
                    <a:gd name="connsiteX4" fmla="*/ 52588 w 52588"/>
                    <a:gd name="connsiteY4" fmla="*/ 26294 h 52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8" h="52588">
                      <a:moveTo>
                        <a:pt x="52588" y="26294"/>
                      </a:moveTo>
                      <a:cubicBezTo>
                        <a:pt x="52588" y="40817"/>
                        <a:pt x="40817" y="52589"/>
                        <a:pt x="26294" y="52589"/>
                      </a:cubicBezTo>
                      <a:cubicBezTo>
                        <a:pt x="11773" y="52589"/>
                        <a:pt x="0" y="40817"/>
                        <a:pt x="0" y="26294"/>
                      </a:cubicBezTo>
                      <a:cubicBezTo>
                        <a:pt x="0" y="11772"/>
                        <a:pt x="11772" y="0"/>
                        <a:pt x="26294" y="0"/>
                      </a:cubicBezTo>
                      <a:cubicBezTo>
                        <a:pt x="40817" y="0"/>
                        <a:pt x="52588" y="11772"/>
                        <a:pt x="52588" y="26294"/>
                      </a:cubicBezTo>
                      <a:close/>
                    </a:path>
                  </a:pathLst>
                </a:custGeom>
                <a:solidFill>
                  <a:srgbClr val="7D97F4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87" name="Полилиния: фигура 486">
                  <a:extLst>
                    <a:ext uri="{FF2B5EF4-FFF2-40B4-BE49-F238E27FC236}">
                      <a16:creationId xmlns:a16="http://schemas.microsoft.com/office/drawing/2014/main" id="{20F3E435-D29B-4559-8326-1887BE343163}"/>
                    </a:ext>
                  </a:extLst>
                </p:cNvPr>
                <p:cNvSpPr/>
                <p:nvPr/>
              </p:nvSpPr>
              <p:spPr>
                <a:xfrm>
                  <a:off x="5396794" y="2978774"/>
                  <a:ext cx="256069" cy="98217"/>
                </a:xfrm>
                <a:custGeom>
                  <a:avLst/>
                  <a:gdLst>
                    <a:gd name="connsiteX0" fmla="*/ 249367 w 256069"/>
                    <a:gd name="connsiteY0" fmla="*/ 98217 h 98217"/>
                    <a:gd name="connsiteX1" fmla="*/ 256070 w 256069"/>
                    <a:gd name="connsiteY1" fmla="*/ 96238 h 98217"/>
                    <a:gd name="connsiteX2" fmla="*/ 237833 w 256069"/>
                    <a:gd name="connsiteY2" fmla="*/ 34374 h 98217"/>
                    <a:gd name="connsiteX3" fmla="*/ 216612 w 256069"/>
                    <a:gd name="connsiteY3" fmla="*/ 14628 h 98217"/>
                    <a:gd name="connsiteX4" fmla="*/ 109 w 256069"/>
                    <a:gd name="connsiteY4" fmla="*/ 0 h 98217"/>
                    <a:gd name="connsiteX5" fmla="*/ 0 w 256069"/>
                    <a:gd name="connsiteY5" fmla="*/ 6990 h 98217"/>
                    <a:gd name="connsiteX6" fmla="*/ 215185 w 256069"/>
                    <a:gd name="connsiteY6" fmla="*/ 21468 h 98217"/>
                    <a:gd name="connsiteX7" fmla="*/ 231131 w 256069"/>
                    <a:gd name="connsiteY7" fmla="*/ 36355 h 98217"/>
                    <a:gd name="connsiteX8" fmla="*/ 249367 w 256069"/>
                    <a:gd name="connsiteY8" fmla="*/ 98217 h 9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6069" h="98217">
                      <a:moveTo>
                        <a:pt x="249367" y="98217"/>
                      </a:moveTo>
                      <a:lnTo>
                        <a:pt x="256070" y="96238"/>
                      </a:lnTo>
                      <a:lnTo>
                        <a:pt x="237833" y="34374"/>
                      </a:lnTo>
                      <a:cubicBezTo>
                        <a:pt x="234858" y="24299"/>
                        <a:pt x="226724" y="16730"/>
                        <a:pt x="216612" y="14628"/>
                      </a:cubicBezTo>
                      <a:cubicBezTo>
                        <a:pt x="158806" y="2559"/>
                        <a:pt x="6559" y="101"/>
                        <a:pt x="109" y="0"/>
                      </a:cubicBezTo>
                      <a:lnTo>
                        <a:pt x="0" y="6990"/>
                      </a:lnTo>
                      <a:cubicBezTo>
                        <a:pt x="1574" y="7010"/>
                        <a:pt x="158031" y="9543"/>
                        <a:pt x="215185" y="21468"/>
                      </a:cubicBezTo>
                      <a:cubicBezTo>
                        <a:pt x="222776" y="23051"/>
                        <a:pt x="228886" y="28751"/>
                        <a:pt x="231131" y="36355"/>
                      </a:cubicBezTo>
                      <a:lnTo>
                        <a:pt x="249367" y="98217"/>
                      </a:lnTo>
                      <a:close/>
                    </a:path>
                  </a:pathLst>
                </a:custGeom>
                <a:solidFill>
                  <a:srgbClr val="91B3F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488" name="Рисунок 4">
              <a:extLst>
                <a:ext uri="{FF2B5EF4-FFF2-40B4-BE49-F238E27FC236}">
                  <a16:creationId xmlns:a16="http://schemas.microsoft.com/office/drawing/2014/main" id="{D0323A65-7988-4D2B-B24B-6833A046E022}"/>
                </a:ext>
              </a:extLst>
            </p:cNvPr>
            <p:cNvGrpSpPr/>
            <p:nvPr/>
          </p:nvGrpSpPr>
          <p:grpSpPr>
            <a:xfrm>
              <a:off x="3005340" y="2538910"/>
              <a:ext cx="646088" cy="1927402"/>
              <a:chOff x="3005340" y="2538910"/>
              <a:chExt cx="646088" cy="1927402"/>
            </a:xfrm>
          </p:grpSpPr>
          <p:sp>
            <p:nvSpPr>
              <p:cNvPr id="489" name="Полилиния: фигура 488">
                <a:extLst>
                  <a:ext uri="{FF2B5EF4-FFF2-40B4-BE49-F238E27FC236}">
                    <a16:creationId xmlns:a16="http://schemas.microsoft.com/office/drawing/2014/main" id="{AF1D20F9-ED17-4F07-B948-F753EDF63A66}"/>
                  </a:ext>
                </a:extLst>
              </p:cNvPr>
              <p:cNvSpPr/>
              <p:nvPr/>
            </p:nvSpPr>
            <p:spPr>
              <a:xfrm>
                <a:off x="3271436" y="3278871"/>
                <a:ext cx="288991" cy="130851"/>
              </a:xfrm>
              <a:custGeom>
                <a:avLst/>
                <a:gdLst>
                  <a:gd name="connsiteX0" fmla="*/ 149644 w 288991"/>
                  <a:gd name="connsiteY0" fmla="*/ 129127 h 130851"/>
                  <a:gd name="connsiteX1" fmla="*/ 288991 w 288991"/>
                  <a:gd name="connsiteY1" fmla="*/ 130852 h 130851"/>
                  <a:gd name="connsiteX2" fmla="*/ 240222 w 288991"/>
                  <a:gd name="connsiteY2" fmla="*/ 84944 h 130851"/>
                  <a:gd name="connsiteX3" fmla="*/ 195605 w 288991"/>
                  <a:gd name="connsiteY3" fmla="*/ 80762 h 130851"/>
                  <a:gd name="connsiteX4" fmla="*/ 170831 w 288991"/>
                  <a:gd name="connsiteY4" fmla="*/ 102841 h 130851"/>
                  <a:gd name="connsiteX5" fmla="*/ 41768 w 288991"/>
                  <a:gd name="connsiteY5" fmla="*/ 0 h 130851"/>
                  <a:gd name="connsiteX6" fmla="*/ 0 w 288991"/>
                  <a:gd name="connsiteY6" fmla="*/ 79044 h 130851"/>
                  <a:gd name="connsiteX7" fmla="*/ 149644 w 288991"/>
                  <a:gd name="connsiteY7" fmla="*/ 129127 h 13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91" h="130851">
                    <a:moveTo>
                      <a:pt x="149644" y="129127"/>
                    </a:moveTo>
                    <a:lnTo>
                      <a:pt x="288991" y="130852"/>
                    </a:lnTo>
                    <a:lnTo>
                      <a:pt x="240222" y="84944"/>
                    </a:lnTo>
                    <a:cubicBezTo>
                      <a:pt x="228100" y="73534"/>
                      <a:pt x="209598" y="71686"/>
                      <a:pt x="195605" y="80762"/>
                    </a:cubicBezTo>
                    <a:cubicBezTo>
                      <a:pt x="187412" y="86076"/>
                      <a:pt x="178528" y="93290"/>
                      <a:pt x="170831" y="102841"/>
                    </a:cubicBezTo>
                    <a:cubicBezTo>
                      <a:pt x="170831" y="102841"/>
                      <a:pt x="83906" y="71073"/>
                      <a:pt x="41768" y="0"/>
                    </a:cubicBezTo>
                    <a:cubicBezTo>
                      <a:pt x="28644" y="19495"/>
                      <a:pt x="13297" y="46031"/>
                      <a:pt x="0" y="79044"/>
                    </a:cubicBezTo>
                    <a:cubicBezTo>
                      <a:pt x="37773" y="101218"/>
                      <a:pt x="86741" y="118656"/>
                      <a:pt x="149644" y="129127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0" name="Полилиния: фигура 489">
                <a:extLst>
                  <a:ext uri="{FF2B5EF4-FFF2-40B4-BE49-F238E27FC236}">
                    <a16:creationId xmlns:a16="http://schemas.microsoft.com/office/drawing/2014/main" id="{6333DAAE-79CC-4ED4-A68E-8A63122EA295}"/>
                  </a:ext>
                </a:extLst>
              </p:cNvPr>
              <p:cNvSpPr/>
              <p:nvPr/>
            </p:nvSpPr>
            <p:spPr>
              <a:xfrm>
                <a:off x="3391856" y="4401746"/>
                <a:ext cx="216552" cy="20948"/>
              </a:xfrm>
              <a:custGeom>
                <a:avLst/>
                <a:gdLst>
                  <a:gd name="connsiteX0" fmla="*/ 210436 w 216552"/>
                  <a:gd name="connsiteY0" fmla="*/ 0 h 20948"/>
                  <a:gd name="connsiteX1" fmla="*/ 58195 w 216552"/>
                  <a:gd name="connsiteY1" fmla="*/ 10650 h 20948"/>
                  <a:gd name="connsiteX2" fmla="*/ 0 w 216552"/>
                  <a:gd name="connsiteY2" fmla="*/ 4955 h 20948"/>
                  <a:gd name="connsiteX3" fmla="*/ 94 w 216552"/>
                  <a:gd name="connsiteY3" fmla="*/ 8174 h 20948"/>
                  <a:gd name="connsiteX4" fmla="*/ 10069 w 216552"/>
                  <a:gd name="connsiteY4" fmla="*/ 18089 h 20948"/>
                  <a:gd name="connsiteX5" fmla="*/ 209413 w 216552"/>
                  <a:gd name="connsiteY5" fmla="*/ 18289 h 20948"/>
                  <a:gd name="connsiteX6" fmla="*/ 215503 w 216552"/>
                  <a:gd name="connsiteY6" fmla="*/ 7058 h 20948"/>
                  <a:gd name="connsiteX7" fmla="*/ 210436 w 216552"/>
                  <a:gd name="connsiteY7" fmla="*/ 0 h 20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6552" h="20948">
                    <a:moveTo>
                      <a:pt x="210436" y="0"/>
                    </a:moveTo>
                    <a:cubicBezTo>
                      <a:pt x="173337" y="3207"/>
                      <a:pt x="108954" y="8416"/>
                      <a:pt x="58195" y="10650"/>
                    </a:cubicBezTo>
                    <a:cubicBezTo>
                      <a:pt x="27683" y="11993"/>
                      <a:pt x="10116" y="9006"/>
                      <a:pt x="0" y="4955"/>
                    </a:cubicBezTo>
                    <a:cubicBezTo>
                      <a:pt x="17" y="6096"/>
                      <a:pt x="49" y="7173"/>
                      <a:pt x="94" y="8174"/>
                    </a:cubicBezTo>
                    <a:cubicBezTo>
                      <a:pt x="334" y="13514"/>
                      <a:pt x="4675" y="17788"/>
                      <a:pt x="10069" y="18089"/>
                    </a:cubicBezTo>
                    <a:cubicBezTo>
                      <a:pt x="105980" y="23444"/>
                      <a:pt x="182257" y="19942"/>
                      <a:pt x="209413" y="18289"/>
                    </a:cubicBezTo>
                    <a:cubicBezTo>
                      <a:pt x="215028" y="17947"/>
                      <a:pt x="218374" y="11845"/>
                      <a:pt x="215503" y="7058"/>
                    </a:cubicBezTo>
                    <a:cubicBezTo>
                      <a:pt x="214065" y="4663"/>
                      <a:pt x="212325" y="2319"/>
                      <a:pt x="210436" y="0"/>
                    </a:cubicBezTo>
                    <a:close/>
                  </a:path>
                </a:pathLst>
              </a:custGeom>
              <a:solidFill>
                <a:srgbClr val="4042E2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1" name="Полилиния: фигура 490">
                <a:extLst>
                  <a:ext uri="{FF2B5EF4-FFF2-40B4-BE49-F238E27FC236}">
                    <a16:creationId xmlns:a16="http://schemas.microsoft.com/office/drawing/2014/main" id="{4689C3BA-6A57-4A2E-965C-F752A90B6601}"/>
                  </a:ext>
                </a:extLst>
              </p:cNvPr>
              <p:cNvSpPr/>
              <p:nvPr/>
            </p:nvSpPr>
            <p:spPr>
              <a:xfrm>
                <a:off x="3391844" y="4326836"/>
                <a:ext cx="210448" cy="85885"/>
              </a:xfrm>
              <a:custGeom>
                <a:avLst/>
                <a:gdLst>
                  <a:gd name="connsiteX0" fmla="*/ 58207 w 210448"/>
                  <a:gd name="connsiteY0" fmla="*/ 85560 h 85885"/>
                  <a:gd name="connsiteX1" fmla="*/ 210448 w 210448"/>
                  <a:gd name="connsiteY1" fmla="*/ 74910 h 85885"/>
                  <a:gd name="connsiteX2" fmla="*/ 58207 w 210448"/>
                  <a:gd name="connsiteY2" fmla="*/ 0 h 85885"/>
                  <a:gd name="connsiteX3" fmla="*/ 25511 w 210448"/>
                  <a:gd name="connsiteY3" fmla="*/ 0 h 85885"/>
                  <a:gd name="connsiteX4" fmla="*/ 12 w 210448"/>
                  <a:gd name="connsiteY4" fmla="*/ 79865 h 85885"/>
                  <a:gd name="connsiteX5" fmla="*/ 58207 w 210448"/>
                  <a:gd name="connsiteY5" fmla="*/ 85560 h 8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448" h="85885">
                    <a:moveTo>
                      <a:pt x="58207" y="85560"/>
                    </a:moveTo>
                    <a:cubicBezTo>
                      <a:pt x="108966" y="83326"/>
                      <a:pt x="173351" y="78116"/>
                      <a:pt x="210448" y="74910"/>
                    </a:cubicBezTo>
                    <a:cubicBezTo>
                      <a:pt x="173975" y="30161"/>
                      <a:pt x="58207" y="0"/>
                      <a:pt x="58207" y="0"/>
                    </a:cubicBezTo>
                    <a:lnTo>
                      <a:pt x="25511" y="0"/>
                    </a:lnTo>
                    <a:cubicBezTo>
                      <a:pt x="3022" y="32417"/>
                      <a:pt x="-234" y="63279"/>
                      <a:pt x="12" y="79865"/>
                    </a:cubicBezTo>
                    <a:cubicBezTo>
                      <a:pt x="10129" y="83914"/>
                      <a:pt x="27696" y="86903"/>
                      <a:pt x="58207" y="85560"/>
                    </a:cubicBez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2" name="Полилиния: фигура 491">
                <a:extLst>
                  <a:ext uri="{FF2B5EF4-FFF2-40B4-BE49-F238E27FC236}">
                    <a16:creationId xmlns:a16="http://schemas.microsoft.com/office/drawing/2014/main" id="{292B2656-8B38-4E8B-BBA8-898883D97A25}"/>
                  </a:ext>
                </a:extLst>
              </p:cNvPr>
              <p:cNvSpPr/>
              <p:nvPr/>
            </p:nvSpPr>
            <p:spPr>
              <a:xfrm>
                <a:off x="3411849" y="4273458"/>
                <a:ext cx="60999" cy="74135"/>
              </a:xfrm>
              <a:custGeom>
                <a:avLst/>
                <a:gdLst>
                  <a:gd name="connsiteX0" fmla="*/ 0 w 60999"/>
                  <a:gd name="connsiteY0" fmla="*/ 0 h 74135"/>
                  <a:gd name="connsiteX1" fmla="*/ 3060 w 60999"/>
                  <a:gd name="connsiteY1" fmla="*/ 60549 h 74135"/>
                  <a:gd name="connsiteX2" fmla="*/ 14866 w 60999"/>
                  <a:gd name="connsiteY2" fmla="*/ 73555 h 74135"/>
                  <a:gd name="connsiteX3" fmla="*/ 39428 w 60999"/>
                  <a:gd name="connsiteY3" fmla="*/ 71518 h 74135"/>
                  <a:gd name="connsiteX4" fmla="*/ 50426 w 60999"/>
                  <a:gd name="connsiteY4" fmla="*/ 58942 h 74135"/>
                  <a:gd name="connsiteX5" fmla="*/ 61000 w 60999"/>
                  <a:gd name="connsiteY5" fmla="*/ 0 h 74135"/>
                  <a:gd name="connsiteX6" fmla="*/ 0 w 60999"/>
                  <a:gd name="connsiteY6" fmla="*/ 0 h 7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99" h="74135">
                    <a:moveTo>
                      <a:pt x="0" y="0"/>
                    </a:moveTo>
                    <a:lnTo>
                      <a:pt x="3060" y="60549"/>
                    </a:lnTo>
                    <a:cubicBezTo>
                      <a:pt x="3391" y="67105"/>
                      <a:pt x="8299" y="72615"/>
                      <a:pt x="14866" y="73555"/>
                    </a:cubicBezTo>
                    <a:cubicBezTo>
                      <a:pt x="21400" y="74488"/>
                      <a:pt x="30150" y="74608"/>
                      <a:pt x="39428" y="71518"/>
                    </a:cubicBezTo>
                    <a:cubicBezTo>
                      <a:pt x="45135" y="69619"/>
                      <a:pt x="49373" y="64810"/>
                      <a:pt x="50426" y="58942"/>
                    </a:cubicBezTo>
                    <a:lnTo>
                      <a:pt x="6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493" name="Рисунок 4">
                <a:extLst>
                  <a:ext uri="{FF2B5EF4-FFF2-40B4-BE49-F238E27FC236}">
                    <a16:creationId xmlns:a16="http://schemas.microsoft.com/office/drawing/2014/main" id="{FEEE6BD5-75F7-4D44-B7A5-2F6D9E061126}"/>
                  </a:ext>
                </a:extLst>
              </p:cNvPr>
              <p:cNvGrpSpPr/>
              <p:nvPr/>
            </p:nvGrpSpPr>
            <p:grpSpPr>
              <a:xfrm>
                <a:off x="3005340" y="4292106"/>
                <a:ext cx="122413" cy="174206"/>
                <a:chOff x="3005340" y="4292106"/>
                <a:chExt cx="122413" cy="174206"/>
              </a:xfrm>
            </p:grpSpPr>
            <p:sp>
              <p:nvSpPr>
                <p:cNvPr id="494" name="Полилиния: фигура 493">
                  <a:extLst>
                    <a:ext uri="{FF2B5EF4-FFF2-40B4-BE49-F238E27FC236}">
                      <a16:creationId xmlns:a16="http://schemas.microsoft.com/office/drawing/2014/main" id="{D73B98EC-8CC5-42CA-B9B8-975DC2CBDD0C}"/>
                    </a:ext>
                  </a:extLst>
                </p:cNvPr>
                <p:cNvSpPr/>
                <p:nvPr/>
              </p:nvSpPr>
              <p:spPr>
                <a:xfrm>
                  <a:off x="3005340" y="4431050"/>
                  <a:ext cx="82984" cy="35262"/>
                </a:xfrm>
                <a:custGeom>
                  <a:avLst/>
                  <a:gdLst>
                    <a:gd name="connsiteX0" fmla="*/ 27023 w 82984"/>
                    <a:gd name="connsiteY0" fmla="*/ 22744 h 35262"/>
                    <a:gd name="connsiteX1" fmla="*/ 604 w 82984"/>
                    <a:gd name="connsiteY1" fmla="*/ 0 h 35262"/>
                    <a:gd name="connsiteX2" fmla="*/ 543 w 82984"/>
                    <a:gd name="connsiteY2" fmla="*/ 280 h 35262"/>
                    <a:gd name="connsiteX3" fmla="*/ 14633 w 82984"/>
                    <a:gd name="connsiteY3" fmla="*/ 28033 h 35262"/>
                    <a:gd name="connsiteX4" fmla="*/ 53643 w 82984"/>
                    <a:gd name="connsiteY4" fmla="*/ 35143 h 35262"/>
                    <a:gd name="connsiteX5" fmla="*/ 82893 w 82984"/>
                    <a:gd name="connsiteY5" fmla="*/ 19435 h 35262"/>
                    <a:gd name="connsiteX6" fmla="*/ 82985 w 82984"/>
                    <a:gd name="connsiteY6" fmla="*/ 19296 h 35262"/>
                    <a:gd name="connsiteX7" fmla="*/ 27023 w 82984"/>
                    <a:gd name="connsiteY7" fmla="*/ 22744 h 3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2984" h="35262">
                      <a:moveTo>
                        <a:pt x="27023" y="22744"/>
                      </a:moveTo>
                      <a:cubicBezTo>
                        <a:pt x="10936" y="20132"/>
                        <a:pt x="3657" y="10402"/>
                        <a:pt x="604" y="0"/>
                      </a:cubicBezTo>
                      <a:cubicBezTo>
                        <a:pt x="583" y="93"/>
                        <a:pt x="564" y="187"/>
                        <a:pt x="543" y="280"/>
                      </a:cubicBezTo>
                      <a:cubicBezTo>
                        <a:pt x="-1823" y="11252"/>
                        <a:pt x="3664" y="22624"/>
                        <a:pt x="14633" y="28033"/>
                      </a:cubicBezTo>
                      <a:cubicBezTo>
                        <a:pt x="27891" y="34569"/>
                        <a:pt x="42389" y="35684"/>
                        <a:pt x="53643" y="35143"/>
                      </a:cubicBezTo>
                      <a:cubicBezTo>
                        <a:pt x="65719" y="34564"/>
                        <a:pt x="76802" y="28745"/>
                        <a:pt x="82893" y="19435"/>
                      </a:cubicBezTo>
                      <a:lnTo>
                        <a:pt x="82985" y="19296"/>
                      </a:lnTo>
                      <a:cubicBezTo>
                        <a:pt x="70866" y="26277"/>
                        <a:pt x="53854" y="27100"/>
                        <a:pt x="27023" y="22744"/>
                      </a:cubicBezTo>
                      <a:close/>
                    </a:path>
                  </a:pathLst>
                </a:custGeom>
                <a:solidFill>
                  <a:srgbClr val="4042E2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495" name="Полилиния: фигура 494">
                  <a:extLst>
                    <a:ext uri="{FF2B5EF4-FFF2-40B4-BE49-F238E27FC236}">
                      <a16:creationId xmlns:a16="http://schemas.microsoft.com/office/drawing/2014/main" id="{67F9971F-BDB1-413D-9A11-6A14258BF607}"/>
                    </a:ext>
                  </a:extLst>
                </p:cNvPr>
                <p:cNvSpPr/>
                <p:nvPr/>
              </p:nvSpPr>
              <p:spPr>
                <a:xfrm>
                  <a:off x="3005945" y="4292106"/>
                  <a:ext cx="121807" cy="164367"/>
                </a:xfrm>
                <a:custGeom>
                  <a:avLst/>
                  <a:gdLst>
                    <a:gd name="connsiteX0" fmla="*/ 102270 w 121807"/>
                    <a:gd name="connsiteY0" fmla="*/ 7 h 164367"/>
                    <a:gd name="connsiteX1" fmla="*/ 75306 w 121807"/>
                    <a:gd name="connsiteY1" fmla="*/ 7 h 164367"/>
                    <a:gd name="connsiteX2" fmla="*/ 0 w 121807"/>
                    <a:gd name="connsiteY2" fmla="*/ 138944 h 164367"/>
                    <a:gd name="connsiteX3" fmla="*/ 26419 w 121807"/>
                    <a:gd name="connsiteY3" fmla="*/ 161688 h 164367"/>
                    <a:gd name="connsiteX4" fmla="*/ 82383 w 121807"/>
                    <a:gd name="connsiteY4" fmla="*/ 158241 h 164367"/>
                    <a:gd name="connsiteX5" fmla="*/ 120861 w 121807"/>
                    <a:gd name="connsiteY5" fmla="*/ 45399 h 164367"/>
                    <a:gd name="connsiteX6" fmla="*/ 102270 w 121807"/>
                    <a:gd name="connsiteY6" fmla="*/ 7 h 164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807" h="164367">
                      <a:moveTo>
                        <a:pt x="102270" y="7"/>
                      </a:moveTo>
                      <a:lnTo>
                        <a:pt x="75306" y="7"/>
                      </a:lnTo>
                      <a:cubicBezTo>
                        <a:pt x="34234" y="-970"/>
                        <a:pt x="8442" y="99887"/>
                        <a:pt x="0" y="138944"/>
                      </a:cubicBezTo>
                      <a:cubicBezTo>
                        <a:pt x="3051" y="149346"/>
                        <a:pt x="10330" y="159076"/>
                        <a:pt x="26419" y="161688"/>
                      </a:cubicBezTo>
                      <a:cubicBezTo>
                        <a:pt x="53248" y="166044"/>
                        <a:pt x="70262" y="165223"/>
                        <a:pt x="82383" y="158241"/>
                      </a:cubicBezTo>
                      <a:cubicBezTo>
                        <a:pt x="104573" y="124246"/>
                        <a:pt x="115574" y="74456"/>
                        <a:pt x="120861" y="45399"/>
                      </a:cubicBezTo>
                      <a:cubicBezTo>
                        <a:pt x="126874" y="12350"/>
                        <a:pt x="102270" y="7"/>
                        <a:pt x="102270" y="7"/>
                      </a:cubicBezTo>
                      <a:close/>
                    </a:path>
                  </a:pathLst>
                </a:custGeom>
                <a:solidFill>
                  <a:srgbClr val="09005D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496" name="Полилиния: фигура 495">
                <a:extLst>
                  <a:ext uri="{FF2B5EF4-FFF2-40B4-BE49-F238E27FC236}">
                    <a16:creationId xmlns:a16="http://schemas.microsoft.com/office/drawing/2014/main" id="{38D7B15D-17C7-4C97-B8DA-B27052BED4A4}"/>
                  </a:ext>
                </a:extLst>
              </p:cNvPr>
              <p:cNvSpPr/>
              <p:nvPr/>
            </p:nvSpPr>
            <p:spPr>
              <a:xfrm>
                <a:off x="3069259" y="4235915"/>
                <a:ext cx="72900" cy="85605"/>
              </a:xfrm>
              <a:custGeom>
                <a:avLst/>
                <a:gdLst>
                  <a:gd name="connsiteX0" fmla="*/ 15458 w 72900"/>
                  <a:gd name="connsiteY0" fmla="*/ 0 h 85605"/>
                  <a:gd name="connsiteX1" fmla="*/ 485 w 72900"/>
                  <a:gd name="connsiteY1" fmla="*/ 59551 h 85605"/>
                  <a:gd name="connsiteX2" fmla="*/ 8895 w 72900"/>
                  <a:gd name="connsiteY2" fmla="*/ 77869 h 85605"/>
                  <a:gd name="connsiteX3" fmla="*/ 39903 w 72900"/>
                  <a:gd name="connsiteY3" fmla="*/ 85376 h 85605"/>
                  <a:gd name="connsiteX4" fmla="*/ 50918 w 72900"/>
                  <a:gd name="connsiteY4" fmla="*/ 76372 h 85605"/>
                  <a:gd name="connsiteX5" fmla="*/ 72900 w 72900"/>
                  <a:gd name="connsiteY5" fmla="*/ 13717 h 85605"/>
                  <a:gd name="connsiteX6" fmla="*/ 15458 w 72900"/>
                  <a:gd name="connsiteY6" fmla="*/ 0 h 8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00" h="85605">
                    <a:moveTo>
                      <a:pt x="15458" y="0"/>
                    </a:moveTo>
                    <a:lnTo>
                      <a:pt x="485" y="59551"/>
                    </a:lnTo>
                    <a:cubicBezTo>
                      <a:pt x="-1350" y="66853"/>
                      <a:pt x="2145" y="74405"/>
                      <a:pt x="8895" y="77869"/>
                    </a:cubicBezTo>
                    <a:cubicBezTo>
                      <a:pt x="17272" y="82167"/>
                      <a:pt x="29064" y="86684"/>
                      <a:pt x="39903" y="85376"/>
                    </a:cubicBezTo>
                    <a:cubicBezTo>
                      <a:pt x="44999" y="84761"/>
                      <a:pt x="49233" y="81171"/>
                      <a:pt x="50918" y="76372"/>
                    </a:cubicBezTo>
                    <a:lnTo>
                      <a:pt x="72900" y="13717"/>
                    </a:lnTo>
                    <a:lnTo>
                      <a:pt x="15458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7" name="Полилиния: фигура 496">
                <a:extLst>
                  <a:ext uri="{FF2B5EF4-FFF2-40B4-BE49-F238E27FC236}">
                    <a16:creationId xmlns:a16="http://schemas.microsoft.com/office/drawing/2014/main" id="{D7C76103-64F2-4D18-9415-22197531C16A}"/>
                  </a:ext>
                </a:extLst>
              </p:cNvPr>
              <p:cNvSpPr/>
              <p:nvPr/>
            </p:nvSpPr>
            <p:spPr>
              <a:xfrm>
                <a:off x="3073027" y="3434683"/>
                <a:ext cx="538399" cy="866029"/>
              </a:xfrm>
              <a:custGeom>
                <a:avLst/>
                <a:gdLst>
                  <a:gd name="connsiteX0" fmla="*/ 538400 w 538399"/>
                  <a:gd name="connsiteY0" fmla="*/ 16899 h 866029"/>
                  <a:gd name="connsiteX1" fmla="*/ 406800 w 538399"/>
                  <a:gd name="connsiteY1" fmla="*/ 857887 h 866029"/>
                  <a:gd name="connsiteX2" fmla="*/ 329555 w 538399"/>
                  <a:gd name="connsiteY2" fmla="*/ 860028 h 866029"/>
                  <a:gd name="connsiteX3" fmla="*/ 370007 w 538399"/>
                  <a:gd name="connsiteY3" fmla="*/ 241482 h 866029"/>
                  <a:gd name="connsiteX4" fmla="*/ 69131 w 538399"/>
                  <a:gd name="connsiteY4" fmla="*/ 840239 h 866029"/>
                  <a:gd name="connsiteX5" fmla="*/ 0 w 538399"/>
                  <a:gd name="connsiteY5" fmla="*/ 815124 h 866029"/>
                  <a:gd name="connsiteX6" fmla="*/ 311477 w 538399"/>
                  <a:gd name="connsiteY6" fmla="*/ 0 h 866029"/>
                  <a:gd name="connsiteX7" fmla="*/ 538400 w 538399"/>
                  <a:gd name="connsiteY7" fmla="*/ 16899 h 866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399" h="866029">
                    <a:moveTo>
                      <a:pt x="538400" y="16899"/>
                    </a:moveTo>
                    <a:cubicBezTo>
                      <a:pt x="538400" y="16899"/>
                      <a:pt x="404595" y="853291"/>
                      <a:pt x="406800" y="857887"/>
                    </a:cubicBezTo>
                    <a:cubicBezTo>
                      <a:pt x="406800" y="857887"/>
                      <a:pt x="369844" y="874683"/>
                      <a:pt x="329555" y="860028"/>
                    </a:cubicBezTo>
                    <a:cubicBezTo>
                      <a:pt x="329555" y="860028"/>
                      <a:pt x="341655" y="412916"/>
                      <a:pt x="370007" y="241482"/>
                    </a:cubicBezTo>
                    <a:cubicBezTo>
                      <a:pt x="370007" y="241482"/>
                      <a:pt x="141649" y="641111"/>
                      <a:pt x="69131" y="840239"/>
                    </a:cubicBezTo>
                    <a:cubicBezTo>
                      <a:pt x="69131" y="840239"/>
                      <a:pt x="31309" y="835728"/>
                      <a:pt x="0" y="815124"/>
                    </a:cubicBezTo>
                    <a:cubicBezTo>
                      <a:pt x="0" y="815124"/>
                      <a:pt x="245879" y="95809"/>
                      <a:pt x="311477" y="0"/>
                    </a:cubicBezTo>
                    <a:lnTo>
                      <a:pt x="538400" y="16899"/>
                    </a:lnTo>
                    <a:close/>
                  </a:path>
                </a:pathLst>
              </a:custGeom>
              <a:solidFill>
                <a:srgbClr val="09005D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8" name="Полилиния: фигура 497">
                <a:extLst>
                  <a:ext uri="{FF2B5EF4-FFF2-40B4-BE49-F238E27FC236}">
                    <a16:creationId xmlns:a16="http://schemas.microsoft.com/office/drawing/2014/main" id="{85CB2CCD-3D6F-4431-BE71-19C23E095E98}"/>
                  </a:ext>
                </a:extLst>
              </p:cNvPr>
              <p:cNvSpPr/>
              <p:nvPr/>
            </p:nvSpPr>
            <p:spPr>
              <a:xfrm>
                <a:off x="3441915" y="3574108"/>
                <a:ext cx="99737" cy="100222"/>
              </a:xfrm>
              <a:custGeom>
                <a:avLst/>
                <a:gdLst>
                  <a:gd name="connsiteX0" fmla="*/ 6460 w 99737"/>
                  <a:gd name="connsiteY0" fmla="*/ 100223 h 100222"/>
                  <a:gd name="connsiteX1" fmla="*/ 3035 w 99737"/>
                  <a:gd name="connsiteY1" fmla="*/ 99237 h 100222"/>
                  <a:gd name="connsiteX2" fmla="*/ 986 w 99737"/>
                  <a:gd name="connsiteY2" fmla="*/ 90327 h 100222"/>
                  <a:gd name="connsiteX3" fmla="*/ 50987 w 99737"/>
                  <a:gd name="connsiteY3" fmla="*/ 10455 h 100222"/>
                  <a:gd name="connsiteX4" fmla="*/ 55193 w 99737"/>
                  <a:gd name="connsiteY4" fmla="*/ 7544 h 100222"/>
                  <a:gd name="connsiteX5" fmla="*/ 91993 w 99737"/>
                  <a:gd name="connsiteY5" fmla="*/ 136 h 100222"/>
                  <a:gd name="connsiteX6" fmla="*/ 99609 w 99737"/>
                  <a:gd name="connsiteY6" fmla="*/ 5201 h 100222"/>
                  <a:gd name="connsiteX7" fmla="*/ 94545 w 99737"/>
                  <a:gd name="connsiteY7" fmla="*/ 12816 h 100222"/>
                  <a:gd name="connsiteX8" fmla="*/ 60473 w 99737"/>
                  <a:gd name="connsiteY8" fmla="*/ 19675 h 100222"/>
                  <a:gd name="connsiteX9" fmla="*/ 11949 w 99737"/>
                  <a:gd name="connsiteY9" fmla="*/ 97184 h 100222"/>
                  <a:gd name="connsiteX10" fmla="*/ 6460 w 99737"/>
                  <a:gd name="connsiteY10" fmla="*/ 100223 h 10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737" h="100222">
                    <a:moveTo>
                      <a:pt x="6460" y="100223"/>
                    </a:moveTo>
                    <a:cubicBezTo>
                      <a:pt x="5289" y="100223"/>
                      <a:pt x="4102" y="99907"/>
                      <a:pt x="3035" y="99237"/>
                    </a:cubicBezTo>
                    <a:cubicBezTo>
                      <a:pt x="10" y="97343"/>
                      <a:pt x="-908" y="93352"/>
                      <a:pt x="986" y="90327"/>
                    </a:cubicBezTo>
                    <a:lnTo>
                      <a:pt x="50987" y="10455"/>
                    </a:lnTo>
                    <a:cubicBezTo>
                      <a:pt x="51931" y="8945"/>
                      <a:pt x="53449" y="7898"/>
                      <a:pt x="55193" y="7544"/>
                    </a:cubicBezTo>
                    <a:lnTo>
                      <a:pt x="91993" y="136"/>
                    </a:lnTo>
                    <a:cubicBezTo>
                      <a:pt x="95491" y="-597"/>
                      <a:pt x="98905" y="1703"/>
                      <a:pt x="99609" y="5201"/>
                    </a:cubicBezTo>
                    <a:cubicBezTo>
                      <a:pt x="100313" y="8699"/>
                      <a:pt x="98047" y="12109"/>
                      <a:pt x="94545" y="12816"/>
                    </a:cubicBezTo>
                    <a:lnTo>
                      <a:pt x="60473" y="19675"/>
                    </a:lnTo>
                    <a:lnTo>
                      <a:pt x="11949" y="97184"/>
                    </a:lnTo>
                    <a:cubicBezTo>
                      <a:pt x="10719" y="99150"/>
                      <a:pt x="8613" y="100223"/>
                      <a:pt x="6460" y="100223"/>
                    </a:cubicBezTo>
                    <a:close/>
                  </a:path>
                </a:pathLst>
              </a:custGeom>
              <a:solidFill>
                <a:srgbClr val="4042E2">
                  <a:alpha val="54000"/>
                </a:srgbClr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9" name="Полилиния: фигура 498">
                <a:extLst>
                  <a:ext uri="{FF2B5EF4-FFF2-40B4-BE49-F238E27FC236}">
                    <a16:creationId xmlns:a16="http://schemas.microsoft.com/office/drawing/2014/main" id="{3CE267FD-BE9A-48C2-9B9F-F34D284C67F7}"/>
                  </a:ext>
                </a:extLst>
              </p:cNvPr>
              <p:cNvSpPr/>
              <p:nvPr/>
            </p:nvSpPr>
            <p:spPr>
              <a:xfrm>
                <a:off x="3155940" y="2873096"/>
                <a:ext cx="495487" cy="601726"/>
              </a:xfrm>
              <a:custGeom>
                <a:avLst/>
                <a:gdLst>
                  <a:gd name="connsiteX0" fmla="*/ 469163 w 495487"/>
                  <a:gd name="connsiteY0" fmla="*/ 38014 h 601726"/>
                  <a:gd name="connsiteX1" fmla="*/ 110003 w 495487"/>
                  <a:gd name="connsiteY1" fmla="*/ 32865 h 601726"/>
                  <a:gd name="connsiteX2" fmla="*/ 43275 w 495487"/>
                  <a:gd name="connsiteY2" fmla="*/ 93605 h 601726"/>
                  <a:gd name="connsiteX3" fmla="*/ 115494 w 495487"/>
                  <a:gd name="connsiteY3" fmla="*/ 484818 h 601726"/>
                  <a:gd name="connsiteX4" fmla="*/ 157262 w 495487"/>
                  <a:gd name="connsiteY4" fmla="*/ 405774 h 601726"/>
                  <a:gd name="connsiteX5" fmla="*/ 170595 w 495487"/>
                  <a:gd name="connsiteY5" fmla="*/ 210939 h 601726"/>
                  <a:gd name="connsiteX6" fmla="*/ 227114 w 495487"/>
                  <a:gd name="connsiteY6" fmla="*/ 513290 h 601726"/>
                  <a:gd name="connsiteX7" fmla="*/ 216522 w 495487"/>
                  <a:gd name="connsiteY7" fmla="*/ 573772 h 601726"/>
                  <a:gd name="connsiteX8" fmla="*/ 215636 w 495487"/>
                  <a:gd name="connsiteY8" fmla="*/ 575858 h 601726"/>
                  <a:gd name="connsiteX9" fmla="*/ 220663 w 495487"/>
                  <a:gd name="connsiteY9" fmla="*/ 585630 h 601726"/>
                  <a:gd name="connsiteX10" fmla="*/ 449704 w 495487"/>
                  <a:gd name="connsiteY10" fmla="*/ 599068 h 601726"/>
                  <a:gd name="connsiteX11" fmla="*/ 460839 w 495487"/>
                  <a:gd name="connsiteY11" fmla="*/ 589532 h 601726"/>
                  <a:gd name="connsiteX12" fmla="*/ 469163 w 495487"/>
                  <a:gd name="connsiteY12" fmla="*/ 38014 h 60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5487" h="601726">
                    <a:moveTo>
                      <a:pt x="469163" y="38014"/>
                    </a:moveTo>
                    <a:cubicBezTo>
                      <a:pt x="446655" y="-9189"/>
                      <a:pt x="252350" y="-14166"/>
                      <a:pt x="110003" y="32865"/>
                    </a:cubicBezTo>
                    <a:cubicBezTo>
                      <a:pt x="80044" y="42762"/>
                      <a:pt x="55780" y="64908"/>
                      <a:pt x="43275" y="93605"/>
                    </a:cubicBezTo>
                    <a:cubicBezTo>
                      <a:pt x="4768" y="181973"/>
                      <a:pt x="-57574" y="383217"/>
                      <a:pt x="115494" y="484818"/>
                    </a:cubicBezTo>
                    <a:cubicBezTo>
                      <a:pt x="128791" y="451805"/>
                      <a:pt x="144138" y="425269"/>
                      <a:pt x="157262" y="405774"/>
                    </a:cubicBezTo>
                    <a:cubicBezTo>
                      <a:pt x="129390" y="358763"/>
                      <a:pt x="121136" y="294552"/>
                      <a:pt x="170595" y="210939"/>
                    </a:cubicBezTo>
                    <a:cubicBezTo>
                      <a:pt x="206659" y="308319"/>
                      <a:pt x="223577" y="450409"/>
                      <a:pt x="227114" y="513290"/>
                    </a:cubicBezTo>
                    <a:cubicBezTo>
                      <a:pt x="228278" y="533994"/>
                      <a:pt x="224646" y="554657"/>
                      <a:pt x="216522" y="573772"/>
                    </a:cubicBezTo>
                    <a:lnTo>
                      <a:pt x="215636" y="575858"/>
                    </a:lnTo>
                    <a:cubicBezTo>
                      <a:pt x="213897" y="579947"/>
                      <a:pt x="216290" y="584648"/>
                      <a:pt x="220663" y="585630"/>
                    </a:cubicBezTo>
                    <a:cubicBezTo>
                      <a:pt x="318093" y="607516"/>
                      <a:pt x="419428" y="601569"/>
                      <a:pt x="449704" y="599068"/>
                    </a:cubicBezTo>
                    <a:cubicBezTo>
                      <a:pt x="455108" y="598622"/>
                      <a:pt x="459599" y="594755"/>
                      <a:pt x="460839" y="589532"/>
                    </a:cubicBezTo>
                    <a:cubicBezTo>
                      <a:pt x="508215" y="389900"/>
                      <a:pt x="503053" y="109085"/>
                      <a:pt x="469163" y="38014"/>
                    </a:cubicBezTo>
                    <a:close/>
                  </a:path>
                </a:pathLst>
              </a:custGeom>
              <a:solidFill>
                <a:srgbClr val="FF928E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0" name="Полилиния: фигура 499">
                <a:extLst>
                  <a:ext uri="{FF2B5EF4-FFF2-40B4-BE49-F238E27FC236}">
                    <a16:creationId xmlns:a16="http://schemas.microsoft.com/office/drawing/2014/main" id="{357C59DE-0A6B-445D-B795-3BE48E5E5354}"/>
                  </a:ext>
                </a:extLst>
              </p:cNvPr>
              <p:cNvSpPr/>
              <p:nvPr/>
            </p:nvSpPr>
            <p:spPr>
              <a:xfrm>
                <a:off x="3393481" y="2751284"/>
                <a:ext cx="115928" cy="158748"/>
              </a:xfrm>
              <a:custGeom>
                <a:avLst/>
                <a:gdLst>
                  <a:gd name="connsiteX0" fmla="*/ 18932 w 115928"/>
                  <a:gd name="connsiteY0" fmla="*/ 0 h 158748"/>
                  <a:gd name="connsiteX1" fmla="*/ 397 w 115928"/>
                  <a:gd name="connsiteY1" fmla="*/ 135041 h 158748"/>
                  <a:gd name="connsiteX2" fmla="*/ 5362 w 115928"/>
                  <a:gd name="connsiteY2" fmla="*/ 147078 h 158748"/>
                  <a:gd name="connsiteX3" fmla="*/ 103739 w 115928"/>
                  <a:gd name="connsiteY3" fmla="*/ 145539 h 158748"/>
                  <a:gd name="connsiteX4" fmla="*/ 115909 w 115928"/>
                  <a:gd name="connsiteY4" fmla="*/ 124907 h 158748"/>
                  <a:gd name="connsiteX5" fmla="*/ 111651 w 115928"/>
                  <a:gd name="connsiteY5" fmla="*/ 24202 h 158748"/>
                  <a:gd name="connsiteX6" fmla="*/ 18932 w 115928"/>
                  <a:gd name="connsiteY6" fmla="*/ 0 h 15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28" h="158748">
                    <a:moveTo>
                      <a:pt x="18932" y="0"/>
                    </a:moveTo>
                    <a:cubicBezTo>
                      <a:pt x="18932" y="0"/>
                      <a:pt x="9076" y="104215"/>
                      <a:pt x="397" y="135041"/>
                    </a:cubicBezTo>
                    <a:cubicBezTo>
                      <a:pt x="-920" y="139717"/>
                      <a:pt x="1113" y="144649"/>
                      <a:pt x="5362" y="147078"/>
                    </a:cubicBezTo>
                    <a:cubicBezTo>
                      <a:pt x="20091" y="155494"/>
                      <a:pt x="55418" y="169221"/>
                      <a:pt x="103739" y="145539"/>
                    </a:cubicBezTo>
                    <a:cubicBezTo>
                      <a:pt x="111566" y="141703"/>
                      <a:pt x="116273" y="133542"/>
                      <a:pt x="115909" y="124907"/>
                    </a:cubicBezTo>
                    <a:lnTo>
                      <a:pt x="111651" y="24202"/>
                    </a:lnTo>
                    <a:lnTo>
                      <a:pt x="18932" y="0"/>
                    </a:ln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grpSp>
            <p:nvGrpSpPr>
              <p:cNvPr id="501" name="Рисунок 4">
                <a:extLst>
                  <a:ext uri="{FF2B5EF4-FFF2-40B4-BE49-F238E27FC236}">
                    <a16:creationId xmlns:a16="http://schemas.microsoft.com/office/drawing/2014/main" id="{9E567460-DDB8-4463-B088-C6EE34657313}"/>
                  </a:ext>
                </a:extLst>
              </p:cNvPr>
              <p:cNvGrpSpPr/>
              <p:nvPr/>
            </p:nvGrpSpPr>
            <p:grpSpPr>
              <a:xfrm>
                <a:off x="3324260" y="2538910"/>
                <a:ext cx="223845" cy="261325"/>
                <a:chOff x="3324260" y="2538910"/>
                <a:chExt cx="223845" cy="261325"/>
              </a:xfrm>
            </p:grpSpPr>
            <p:sp>
              <p:nvSpPr>
                <p:cNvPr id="502" name="Полилиния: фигура 501">
                  <a:extLst>
                    <a:ext uri="{FF2B5EF4-FFF2-40B4-BE49-F238E27FC236}">
                      <a16:creationId xmlns:a16="http://schemas.microsoft.com/office/drawing/2014/main" id="{682DC693-B879-40AE-8680-A6657A934272}"/>
                    </a:ext>
                  </a:extLst>
                </p:cNvPr>
                <p:cNvSpPr/>
                <p:nvPr/>
              </p:nvSpPr>
              <p:spPr>
                <a:xfrm>
                  <a:off x="3380818" y="2617961"/>
                  <a:ext cx="162071" cy="182275"/>
                </a:xfrm>
                <a:custGeom>
                  <a:avLst/>
                  <a:gdLst>
                    <a:gd name="connsiteX0" fmla="*/ 126439 w 162071"/>
                    <a:gd name="connsiteY0" fmla="*/ 0 h 182275"/>
                    <a:gd name="connsiteX1" fmla="*/ 160081 w 162071"/>
                    <a:gd name="connsiteY1" fmla="*/ 110429 h 182275"/>
                    <a:gd name="connsiteX2" fmla="*/ 126439 w 162071"/>
                    <a:gd name="connsiteY2" fmla="*/ 180757 h 182275"/>
                    <a:gd name="connsiteX3" fmla="*/ 25407 w 162071"/>
                    <a:gd name="connsiteY3" fmla="*/ 128655 h 182275"/>
                    <a:gd name="connsiteX4" fmla="*/ 1031 w 162071"/>
                    <a:gd name="connsiteY4" fmla="*/ 46420 h 182275"/>
                    <a:gd name="connsiteX5" fmla="*/ 126439 w 162071"/>
                    <a:gd name="connsiteY5" fmla="*/ 0 h 182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2071" h="182275">
                      <a:moveTo>
                        <a:pt x="126439" y="0"/>
                      </a:moveTo>
                      <a:cubicBezTo>
                        <a:pt x="126439" y="0"/>
                        <a:pt x="157964" y="72418"/>
                        <a:pt x="160081" y="110429"/>
                      </a:cubicBezTo>
                      <a:cubicBezTo>
                        <a:pt x="162198" y="148439"/>
                        <a:pt x="170389" y="173103"/>
                        <a:pt x="126439" y="180757"/>
                      </a:cubicBezTo>
                      <a:cubicBezTo>
                        <a:pt x="82489" y="188412"/>
                        <a:pt x="45466" y="166518"/>
                        <a:pt x="25407" y="128655"/>
                      </a:cubicBezTo>
                      <a:cubicBezTo>
                        <a:pt x="25407" y="128655"/>
                        <a:pt x="-6019" y="70313"/>
                        <a:pt x="1031" y="46420"/>
                      </a:cubicBezTo>
                      <a:cubicBezTo>
                        <a:pt x="8080" y="22527"/>
                        <a:pt x="126439" y="0"/>
                        <a:pt x="126439" y="0"/>
                      </a:cubicBez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03" name="Полилиния: фигура 502">
                  <a:extLst>
                    <a:ext uri="{FF2B5EF4-FFF2-40B4-BE49-F238E27FC236}">
                      <a16:creationId xmlns:a16="http://schemas.microsoft.com/office/drawing/2014/main" id="{816F26CD-679E-44E6-AAEA-73C7C5A6BBE4}"/>
                    </a:ext>
                  </a:extLst>
                </p:cNvPr>
                <p:cNvSpPr/>
                <p:nvPr/>
              </p:nvSpPr>
              <p:spPr>
                <a:xfrm>
                  <a:off x="3324260" y="2538910"/>
                  <a:ext cx="223845" cy="221257"/>
                </a:xfrm>
                <a:custGeom>
                  <a:avLst/>
                  <a:gdLst>
                    <a:gd name="connsiteX0" fmla="*/ 96985 w 223845"/>
                    <a:gd name="connsiteY0" fmla="*/ 180483 h 221257"/>
                    <a:gd name="connsiteX1" fmla="*/ 99487 w 223845"/>
                    <a:gd name="connsiteY1" fmla="*/ 179381 h 221257"/>
                    <a:gd name="connsiteX2" fmla="*/ 102435 w 223845"/>
                    <a:gd name="connsiteY2" fmla="*/ 171094 h 221257"/>
                    <a:gd name="connsiteX3" fmla="*/ 99763 w 223845"/>
                    <a:gd name="connsiteY3" fmla="*/ 125278 h 221257"/>
                    <a:gd name="connsiteX4" fmla="*/ 216747 w 223845"/>
                    <a:gd name="connsiteY4" fmla="*/ 72508 h 221257"/>
                    <a:gd name="connsiteX5" fmla="*/ 196629 w 223845"/>
                    <a:gd name="connsiteY5" fmla="*/ 286 h 221257"/>
                    <a:gd name="connsiteX6" fmla="*/ 192665 w 223845"/>
                    <a:gd name="connsiteY6" fmla="*/ 1576 h 221257"/>
                    <a:gd name="connsiteX7" fmla="*/ 190833 w 223845"/>
                    <a:gd name="connsiteY7" fmla="*/ 5045 h 221257"/>
                    <a:gd name="connsiteX8" fmla="*/ 185323 w 223845"/>
                    <a:gd name="connsiteY8" fmla="*/ 4479 h 221257"/>
                    <a:gd name="connsiteX9" fmla="*/ 185323 w 223845"/>
                    <a:gd name="connsiteY9" fmla="*/ 4479 h 221257"/>
                    <a:gd name="connsiteX10" fmla="*/ 179945 w 223845"/>
                    <a:gd name="connsiteY10" fmla="*/ 3710 h 221257"/>
                    <a:gd name="connsiteX11" fmla="*/ 122244 w 223845"/>
                    <a:gd name="connsiteY11" fmla="*/ 32921 h 221257"/>
                    <a:gd name="connsiteX12" fmla="*/ 31285 w 223845"/>
                    <a:gd name="connsiteY12" fmla="*/ 102336 h 221257"/>
                    <a:gd name="connsiteX13" fmla="*/ 26663 w 223845"/>
                    <a:gd name="connsiteY13" fmla="*/ 104800 h 221257"/>
                    <a:gd name="connsiteX14" fmla="*/ 7692 w 223845"/>
                    <a:gd name="connsiteY14" fmla="*/ 108415 h 221257"/>
                    <a:gd name="connsiteX15" fmla="*/ 31538 w 223845"/>
                    <a:gd name="connsiteY15" fmla="*/ 180132 h 221257"/>
                    <a:gd name="connsiteX16" fmla="*/ 31396 w 223845"/>
                    <a:gd name="connsiteY16" fmla="*/ 184915 h 221257"/>
                    <a:gd name="connsiteX17" fmla="*/ 39515 w 223845"/>
                    <a:gd name="connsiteY17" fmla="*/ 210153 h 221257"/>
                    <a:gd name="connsiteX18" fmla="*/ 87612 w 223845"/>
                    <a:gd name="connsiteY18" fmla="*/ 220632 h 221257"/>
                    <a:gd name="connsiteX19" fmla="*/ 90024 w 223845"/>
                    <a:gd name="connsiteY19" fmla="*/ 217042 h 221257"/>
                    <a:gd name="connsiteX20" fmla="*/ 82768 w 223845"/>
                    <a:gd name="connsiteY20" fmla="*/ 184112 h 221257"/>
                    <a:gd name="connsiteX21" fmla="*/ 85685 w 223845"/>
                    <a:gd name="connsiteY21" fmla="*/ 180483 h 221257"/>
                    <a:gd name="connsiteX22" fmla="*/ 96985 w 223845"/>
                    <a:gd name="connsiteY22" fmla="*/ 180483 h 221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3845" h="221257">
                      <a:moveTo>
                        <a:pt x="96985" y="180483"/>
                      </a:moveTo>
                      <a:lnTo>
                        <a:pt x="99487" y="179381"/>
                      </a:lnTo>
                      <a:cubicBezTo>
                        <a:pt x="102673" y="177976"/>
                        <a:pt x="104035" y="174186"/>
                        <a:pt x="102435" y="171094"/>
                      </a:cubicBezTo>
                      <a:cubicBezTo>
                        <a:pt x="96238" y="159120"/>
                        <a:pt x="84155" y="131679"/>
                        <a:pt x="99763" y="125278"/>
                      </a:cubicBezTo>
                      <a:cubicBezTo>
                        <a:pt x="119878" y="117028"/>
                        <a:pt x="199556" y="100781"/>
                        <a:pt x="216747" y="72508"/>
                      </a:cubicBezTo>
                      <a:cubicBezTo>
                        <a:pt x="233268" y="45336"/>
                        <a:pt x="218629" y="10262"/>
                        <a:pt x="196629" y="286"/>
                      </a:cubicBezTo>
                      <a:cubicBezTo>
                        <a:pt x="195157" y="-381"/>
                        <a:pt x="193421" y="148"/>
                        <a:pt x="192665" y="1576"/>
                      </a:cubicBezTo>
                      <a:lnTo>
                        <a:pt x="190833" y="5045"/>
                      </a:lnTo>
                      <a:cubicBezTo>
                        <a:pt x="189578" y="7420"/>
                        <a:pt x="186069" y="7059"/>
                        <a:pt x="185323" y="4479"/>
                      </a:cubicBezTo>
                      <a:lnTo>
                        <a:pt x="185323" y="4479"/>
                      </a:lnTo>
                      <a:cubicBezTo>
                        <a:pt x="184606" y="2003"/>
                        <a:pt x="181311" y="1522"/>
                        <a:pt x="179945" y="3710"/>
                      </a:cubicBezTo>
                      <a:cubicBezTo>
                        <a:pt x="174660" y="12168"/>
                        <a:pt x="160396" y="25881"/>
                        <a:pt x="122244" y="32921"/>
                      </a:cubicBezTo>
                      <a:cubicBezTo>
                        <a:pt x="68023" y="42928"/>
                        <a:pt x="32177" y="64870"/>
                        <a:pt x="31285" y="102336"/>
                      </a:cubicBezTo>
                      <a:cubicBezTo>
                        <a:pt x="31229" y="104717"/>
                        <a:pt x="28697" y="106041"/>
                        <a:pt x="26663" y="104800"/>
                      </a:cubicBezTo>
                      <a:cubicBezTo>
                        <a:pt x="22659" y="102360"/>
                        <a:pt x="16254" y="101216"/>
                        <a:pt x="7692" y="108415"/>
                      </a:cubicBezTo>
                      <a:cubicBezTo>
                        <a:pt x="-7198" y="120936"/>
                        <a:pt x="-1105" y="153415"/>
                        <a:pt x="31538" y="180132"/>
                      </a:cubicBezTo>
                      <a:cubicBezTo>
                        <a:pt x="33089" y="181401"/>
                        <a:pt x="33077" y="183821"/>
                        <a:pt x="31396" y="184915"/>
                      </a:cubicBezTo>
                      <a:cubicBezTo>
                        <a:pt x="25478" y="188766"/>
                        <a:pt x="16656" y="197933"/>
                        <a:pt x="39515" y="210153"/>
                      </a:cubicBezTo>
                      <a:cubicBezTo>
                        <a:pt x="63159" y="222791"/>
                        <a:pt x="80814" y="221756"/>
                        <a:pt x="87612" y="220632"/>
                      </a:cubicBezTo>
                      <a:cubicBezTo>
                        <a:pt x="89303" y="220354"/>
                        <a:pt x="90393" y="218717"/>
                        <a:pt x="90024" y="217042"/>
                      </a:cubicBezTo>
                      <a:lnTo>
                        <a:pt x="82768" y="184112"/>
                      </a:lnTo>
                      <a:cubicBezTo>
                        <a:pt x="82357" y="182248"/>
                        <a:pt x="83776" y="180483"/>
                        <a:pt x="85685" y="180483"/>
                      </a:cubicBezTo>
                      <a:lnTo>
                        <a:pt x="96985" y="180483"/>
                      </a:lnTo>
                      <a:close/>
                    </a:path>
                  </a:pathLst>
                </a:custGeom>
                <a:solidFill>
                  <a:srgbClr val="09005D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  <p:sp>
              <p:nvSpPr>
                <p:cNvPr id="504" name="Полилиния: фигура 503">
                  <a:extLst>
                    <a:ext uri="{FF2B5EF4-FFF2-40B4-BE49-F238E27FC236}">
                      <a16:creationId xmlns:a16="http://schemas.microsoft.com/office/drawing/2014/main" id="{B6D45DA9-7BBE-4AAA-9548-6435575FD841}"/>
                    </a:ext>
                  </a:extLst>
                </p:cNvPr>
                <p:cNvSpPr/>
                <p:nvPr/>
              </p:nvSpPr>
              <p:spPr>
                <a:xfrm>
                  <a:off x="3383004" y="2690758"/>
                  <a:ext cx="39604" cy="55856"/>
                </a:xfrm>
                <a:custGeom>
                  <a:avLst/>
                  <a:gdLst>
                    <a:gd name="connsiteX0" fmla="*/ 39605 w 39604"/>
                    <a:gd name="connsiteY0" fmla="*/ 35584 h 55856"/>
                    <a:gd name="connsiteX1" fmla="*/ 6837 w 39604"/>
                    <a:gd name="connsiteY1" fmla="*/ 2294 h 55856"/>
                    <a:gd name="connsiteX2" fmla="*/ 34274 w 39604"/>
                    <a:gd name="connsiteY2" fmla="*/ 55857 h 55856"/>
                    <a:gd name="connsiteX3" fmla="*/ 39605 w 39604"/>
                    <a:gd name="connsiteY3" fmla="*/ 35584 h 55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04" h="55856">
                      <a:moveTo>
                        <a:pt x="39605" y="35584"/>
                      </a:moveTo>
                      <a:cubicBezTo>
                        <a:pt x="39605" y="35584"/>
                        <a:pt x="27578" y="-10676"/>
                        <a:pt x="6837" y="2294"/>
                      </a:cubicBezTo>
                      <a:cubicBezTo>
                        <a:pt x="-13903" y="15265"/>
                        <a:pt x="17600" y="54127"/>
                        <a:pt x="34274" y="55857"/>
                      </a:cubicBezTo>
                      <a:lnTo>
                        <a:pt x="39605" y="35584"/>
                      </a:lnTo>
                      <a:close/>
                    </a:path>
                  </a:pathLst>
                </a:custGeom>
                <a:solidFill>
                  <a:srgbClr val="FEBBBA"/>
                </a:solidFill>
                <a:ln w="13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ru-RU"/>
                </a:p>
              </p:txBody>
            </p:sp>
          </p:grpSp>
          <p:sp>
            <p:nvSpPr>
              <p:cNvPr id="505" name="Полилиния: фигура 504">
                <a:extLst>
                  <a:ext uri="{FF2B5EF4-FFF2-40B4-BE49-F238E27FC236}">
                    <a16:creationId xmlns:a16="http://schemas.microsoft.com/office/drawing/2014/main" id="{00686849-E641-4D32-BF86-6C128C47BDB4}"/>
                  </a:ext>
                </a:extLst>
              </p:cNvPr>
              <p:cNvSpPr/>
              <p:nvPr/>
            </p:nvSpPr>
            <p:spPr>
              <a:xfrm>
                <a:off x="3362718" y="3332122"/>
                <a:ext cx="98798" cy="89892"/>
              </a:xfrm>
              <a:custGeom>
                <a:avLst/>
                <a:gdLst>
                  <a:gd name="connsiteX0" fmla="*/ 0 w 98798"/>
                  <a:gd name="connsiteY0" fmla="*/ 19759 h 89892"/>
                  <a:gd name="connsiteX1" fmla="*/ 39519 w 98798"/>
                  <a:gd name="connsiteY1" fmla="*/ 0 h 89892"/>
                  <a:gd name="connsiteX2" fmla="*/ 98798 w 98798"/>
                  <a:gd name="connsiteY2" fmla="*/ 51375 h 89892"/>
                  <a:gd name="connsiteX3" fmla="*/ 39519 w 98798"/>
                  <a:gd name="connsiteY3" fmla="*/ 86942 h 89892"/>
                  <a:gd name="connsiteX4" fmla="*/ 0 w 98798"/>
                  <a:gd name="connsiteY4" fmla="*/ 19759 h 8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98" h="89892">
                    <a:moveTo>
                      <a:pt x="0" y="19759"/>
                    </a:moveTo>
                    <a:cubicBezTo>
                      <a:pt x="0" y="19759"/>
                      <a:pt x="11855" y="0"/>
                      <a:pt x="39519" y="0"/>
                    </a:cubicBezTo>
                    <a:cubicBezTo>
                      <a:pt x="67183" y="0"/>
                      <a:pt x="98798" y="51375"/>
                      <a:pt x="98798" y="51375"/>
                    </a:cubicBezTo>
                    <a:cubicBezTo>
                      <a:pt x="98798" y="51375"/>
                      <a:pt x="55328" y="71134"/>
                      <a:pt x="39519" y="86942"/>
                    </a:cubicBezTo>
                    <a:cubicBezTo>
                      <a:pt x="23711" y="102749"/>
                      <a:pt x="0" y="51375"/>
                      <a:pt x="0" y="19759"/>
                    </a:cubicBezTo>
                    <a:close/>
                  </a:path>
                </a:pathLst>
              </a:custGeom>
              <a:solidFill>
                <a:srgbClr val="FEBBBA"/>
              </a:solidFill>
              <a:ln w="13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sp>
        <p:nvSpPr>
          <p:cNvPr id="440" name="Google Shape;440;p39"/>
          <p:cNvSpPr txBox="1">
            <a:spLocks noGrp="1"/>
          </p:cNvSpPr>
          <p:nvPr>
            <p:ph type="subTitle" idx="1"/>
          </p:nvPr>
        </p:nvSpPr>
        <p:spPr>
          <a:xfrm>
            <a:off x="2236028" y="2069154"/>
            <a:ext cx="4626741" cy="2663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Многие компании начинают с создания веб-сайтов для продажи обуви. Это позволяет им быстро выйти на рынок и охватить широкую аудиторию.</a:t>
            </a: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endParaRPr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ru-RU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отдельных приложений для каждой платформы с использованием языков программирования.</a:t>
            </a:r>
          </a:p>
        </p:txBody>
      </p:sp>
      <p:sp>
        <p:nvSpPr>
          <p:cNvPr id="443" name="Google Shape;443;p39"/>
          <p:cNvSpPr txBox="1">
            <a:spLocks noGrp="1"/>
          </p:cNvSpPr>
          <p:nvPr>
            <p:ph type="ctrTitle"/>
          </p:nvPr>
        </p:nvSpPr>
        <p:spPr>
          <a:xfrm>
            <a:off x="2885342" y="824213"/>
            <a:ext cx="3800399" cy="11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Существующие решения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052893" y="380388"/>
            <a:ext cx="687300" cy="68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1</a:t>
            </a:r>
            <a:endParaRPr sz="2200" dirty="0">
              <a:solidFill>
                <a:schemeClr val="accent2"/>
              </a:solidFill>
              <a:latin typeface="Albert Sans Black"/>
              <a:ea typeface="Albert Sans Black"/>
              <a:cs typeface="Albert Sans Black"/>
              <a:sym typeface="Albert Sans Black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6297753" y="4294970"/>
            <a:ext cx="687300" cy="687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2</a:t>
            </a:r>
            <a:endParaRPr sz="2200" dirty="0">
              <a:solidFill>
                <a:schemeClr val="accent2"/>
              </a:solidFill>
              <a:latin typeface="Albert Sans Black"/>
              <a:ea typeface="Albert Sans Black"/>
              <a:cs typeface="Albert Sans Black"/>
              <a:sym typeface="Albert Sans Black"/>
            </a:endParaRPr>
          </a:p>
        </p:txBody>
      </p:sp>
      <p:cxnSp>
        <p:nvCxnSpPr>
          <p:cNvPr id="448" name="Google Shape;448;p39"/>
          <p:cNvCxnSpPr>
            <a:cxnSpLocks/>
            <a:stCxn id="445" idx="2"/>
          </p:cNvCxnSpPr>
          <p:nvPr/>
        </p:nvCxnSpPr>
        <p:spPr>
          <a:xfrm rot="10800000" flipV="1">
            <a:off x="870959" y="723887"/>
            <a:ext cx="1181934" cy="847131"/>
          </a:xfrm>
          <a:prstGeom prst="curved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" name="Google Shape;449;p39"/>
          <p:cNvCxnSpPr>
            <a:cxnSpLocks/>
          </p:cNvCxnSpPr>
          <p:nvPr/>
        </p:nvCxnSpPr>
        <p:spPr>
          <a:xfrm flipV="1">
            <a:off x="6992738" y="3237277"/>
            <a:ext cx="1163875" cy="1423358"/>
          </a:xfrm>
          <a:prstGeom prst="curved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9" name="Google Shape;395;p35">
            <a:extLst>
              <a:ext uri="{FF2B5EF4-FFF2-40B4-BE49-F238E27FC236}">
                <a16:creationId xmlns:a16="http://schemas.microsoft.com/office/drawing/2014/main" id="{EEC42082-4BAB-4CE0-A704-024711DE1264}"/>
              </a:ext>
            </a:extLst>
          </p:cNvPr>
          <p:cNvSpPr/>
          <p:nvPr/>
        </p:nvSpPr>
        <p:spPr>
          <a:xfrm rot="5400000">
            <a:off x="9848328" y="4836600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397;p35">
            <a:extLst>
              <a:ext uri="{FF2B5EF4-FFF2-40B4-BE49-F238E27FC236}">
                <a16:creationId xmlns:a16="http://schemas.microsoft.com/office/drawing/2014/main" id="{DD936CA3-B4CE-49B7-ABF4-67DDAF1F6FBC}"/>
              </a:ext>
            </a:extLst>
          </p:cNvPr>
          <p:cNvSpPr/>
          <p:nvPr/>
        </p:nvSpPr>
        <p:spPr>
          <a:xfrm rot="5400000">
            <a:off x="-1254665" y="3309754"/>
            <a:ext cx="652200" cy="652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85725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398;p35">
            <a:extLst>
              <a:ext uri="{FF2B5EF4-FFF2-40B4-BE49-F238E27FC236}">
                <a16:creationId xmlns:a16="http://schemas.microsoft.com/office/drawing/2014/main" id="{4E9303D8-F629-4F9B-ADA7-795662FC2D15}"/>
              </a:ext>
            </a:extLst>
          </p:cNvPr>
          <p:cNvSpPr/>
          <p:nvPr/>
        </p:nvSpPr>
        <p:spPr>
          <a:xfrm rot="5400000">
            <a:off x="5213268" y="-653361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 animBg="1"/>
      <p:bldP spid="4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/>
        </p:nvSpPr>
        <p:spPr>
          <a:xfrm>
            <a:off x="1822273" y="1608219"/>
            <a:ext cx="6328145" cy="59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2"/>
                </a:solidFill>
                <a:latin typeface="Segoe UI Semilight" panose="020B0402040204020203" pitchFamily="34" charset="0"/>
                <a:ea typeface="DM Sans"/>
                <a:cs typeface="Segoe UI Semilight" panose="020B0402040204020203" pitchFamily="34" charset="0"/>
                <a:sym typeface="DM Sans"/>
              </a:rPr>
              <a:t>В приложении реализованы различные функции, отвечающие всем запросам пользователей.</a:t>
            </a:r>
            <a:endParaRPr lang="en-US" sz="1600" dirty="0">
              <a:solidFill>
                <a:schemeClr val="accent2"/>
              </a:solidFill>
              <a:latin typeface="Segoe UI Semilight" panose="020B0402040204020203" pitchFamily="34" charset="0"/>
              <a:ea typeface="DM Sans"/>
              <a:cs typeface="Segoe UI Semilight" panose="020B0402040204020203" pitchFamily="34" charset="0"/>
              <a:sym typeface="DM Sans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1822274" y="1279180"/>
            <a:ext cx="5884993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accent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Albert Sans Black"/>
              </a:rPr>
              <a:t>Функционал</a:t>
            </a:r>
            <a:endParaRPr sz="2200" dirty="0">
              <a:solidFill>
                <a:schemeClr val="accent2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Albert Sans Black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1822275" y="2738199"/>
            <a:ext cx="5944259" cy="87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2"/>
                </a:solidFill>
                <a:latin typeface="Segoe UI Semilight" panose="020B0402040204020203" pitchFamily="34" charset="0"/>
                <a:ea typeface="DM Sans"/>
                <a:cs typeface="Segoe UI Semilight" panose="020B0402040204020203" pitchFamily="34" charset="0"/>
                <a:sym typeface="DM Sans"/>
              </a:rPr>
              <a:t>Интерфейс разработан с учетом современных стандартов, обеспечивая легкость выбора и оплаты.</a:t>
            </a:r>
            <a:endParaRPr sz="1600" dirty="0">
              <a:solidFill>
                <a:schemeClr val="accent2"/>
              </a:solidFill>
              <a:latin typeface="Segoe UI Semilight" panose="020B0402040204020203" pitchFamily="34" charset="0"/>
              <a:ea typeface="DM Sans"/>
              <a:cs typeface="Segoe UI Semilight" panose="020B0402040204020203" pitchFamily="34" charset="0"/>
              <a:sym typeface="DM Sans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1822275" y="2399639"/>
            <a:ext cx="5700634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accent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Albert Sans Black"/>
              </a:rPr>
              <a:t>Навигация</a:t>
            </a:r>
            <a:endParaRPr sz="2200" dirty="0">
              <a:solidFill>
                <a:schemeClr val="accent2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Albert Sans Black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1822275" y="3864693"/>
            <a:ext cx="6142809" cy="74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2"/>
                </a:solidFill>
                <a:latin typeface="Segoe UI Semilight" panose="020B0402040204020203" pitchFamily="34" charset="0"/>
                <a:ea typeface="DM Sans"/>
                <a:cs typeface="Segoe UI Semilight" panose="020B0402040204020203" pitchFamily="34" charset="0"/>
                <a:sym typeface="DM Sans"/>
              </a:rPr>
              <a:t>Приложение будет одинаково хорошо работать как на всех типах устройств, сохраняя единообразие интерфейса и функций.</a:t>
            </a:r>
            <a:endParaRPr sz="1600" dirty="0">
              <a:solidFill>
                <a:schemeClr val="accent2"/>
              </a:solidFill>
              <a:latin typeface="Segoe UI Semilight" panose="020B0402040204020203" pitchFamily="34" charset="0"/>
              <a:ea typeface="DM Sans"/>
              <a:cs typeface="Segoe UI Semilight" panose="020B0402040204020203" pitchFamily="34" charset="0"/>
              <a:sym typeface="DM Sans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1822276" y="3497140"/>
            <a:ext cx="5700634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accent2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Albert Sans Black"/>
              </a:rPr>
              <a:t>Кроссплатформенность</a:t>
            </a:r>
            <a:endParaRPr sz="2200" dirty="0">
              <a:solidFill>
                <a:schemeClr val="accent2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Albert Sans Black"/>
            </a:endParaRPr>
          </a:p>
        </p:txBody>
      </p:sp>
      <p:sp>
        <p:nvSpPr>
          <p:cNvPr id="496" name="Google Shape;496;p42"/>
          <p:cNvSpPr/>
          <p:nvPr/>
        </p:nvSpPr>
        <p:spPr>
          <a:xfrm flipH="1">
            <a:off x="1377466" y="1608076"/>
            <a:ext cx="306900" cy="306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2"/>
          <p:cNvSpPr/>
          <p:nvPr/>
        </p:nvSpPr>
        <p:spPr>
          <a:xfrm flipH="1">
            <a:off x="1377466" y="2738199"/>
            <a:ext cx="306900" cy="306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2"/>
          <p:cNvSpPr/>
          <p:nvPr/>
        </p:nvSpPr>
        <p:spPr>
          <a:xfrm flipH="1">
            <a:off x="1377490" y="3864693"/>
            <a:ext cx="306900" cy="3069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4300" dist="76200" dir="1980000" algn="bl" rotWithShape="0">
              <a:schemeClr val="accent2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0;p32">
            <a:extLst>
              <a:ext uri="{FF2B5EF4-FFF2-40B4-BE49-F238E27FC236}">
                <a16:creationId xmlns:a16="http://schemas.microsoft.com/office/drawing/2014/main" id="{95BAD265-CC56-4551-98CC-B038F62968BC}"/>
              </a:ext>
            </a:extLst>
          </p:cNvPr>
          <p:cNvSpPr txBox="1">
            <a:spLocks/>
          </p:cNvSpPr>
          <p:nvPr/>
        </p:nvSpPr>
        <p:spPr>
          <a:xfrm>
            <a:off x="715200" y="450434"/>
            <a:ext cx="7713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chemeClr val="accent2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Albert Sans Black"/>
              <a:buNone/>
              <a:defRPr sz="3500" b="0" i="0" u="none" strike="noStrike" cap="none">
                <a:solidFill>
                  <a:srgbClr val="191919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Предлагаемый подход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ter-based Lubricant Marketing Plan by Slidesgo">
  <a:themeElements>
    <a:clrScheme name="Simple Light">
      <a:dk1>
        <a:srgbClr val="FFFFFF"/>
      </a:dk1>
      <a:lt1>
        <a:srgbClr val="5B93E9"/>
      </a:lt1>
      <a:dk2>
        <a:srgbClr val="E2F5FF"/>
      </a:dk2>
      <a:lt2>
        <a:srgbClr val="C5EAFF"/>
      </a:lt2>
      <a:accent1>
        <a:srgbClr val="98D2FF"/>
      </a:accent1>
      <a:accent2>
        <a:srgbClr val="02275E"/>
      </a:accent2>
      <a:accent3>
        <a:srgbClr val="FFFFFF"/>
      </a:accent3>
      <a:accent4>
        <a:srgbClr val="98D2FF"/>
      </a:accent4>
      <a:accent5>
        <a:srgbClr val="FFFFFF"/>
      </a:accent5>
      <a:accent6>
        <a:srgbClr val="FFFFFF"/>
      </a:accent6>
      <a:hlink>
        <a:srgbClr val="0227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336</Words>
  <Application>Microsoft Office PowerPoint</Application>
  <PresentationFormat>Экран (16:9)</PresentationFormat>
  <Paragraphs>59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Segoe UI Black</vt:lpstr>
      <vt:lpstr>DM Sans</vt:lpstr>
      <vt:lpstr>Segoe UI Semilight</vt:lpstr>
      <vt:lpstr>Raleway</vt:lpstr>
      <vt:lpstr>Arial</vt:lpstr>
      <vt:lpstr>Segoe UI Semibold</vt:lpstr>
      <vt:lpstr>Albert Sans Black</vt:lpstr>
      <vt:lpstr>Arial Black</vt:lpstr>
      <vt:lpstr>Water-based Lubricant Marketing Plan by Slidesgo</vt:lpstr>
      <vt:lpstr>Мобильное приложение-каталог по продаже обуви</vt:lpstr>
      <vt:lpstr>Решаемые вопросы</vt:lpstr>
      <vt:lpstr>Презентация PowerPoint</vt:lpstr>
      <vt:lpstr> </vt:lpstr>
      <vt:lpstr> </vt:lpstr>
      <vt:lpstr> </vt:lpstr>
      <vt:lpstr> </vt:lpstr>
      <vt:lpstr>Существующие решения</vt:lpstr>
      <vt:lpstr>Презентация PowerPoint</vt:lpstr>
      <vt:lpstr>Факты по решению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Water-based Lubricant Marketing Plan</dc:title>
  <dc:creator>HONOR</dc:creator>
  <cp:lastModifiedBy>Камалов Давлат</cp:lastModifiedBy>
  <cp:revision>67</cp:revision>
  <dcterms:modified xsi:type="dcterms:W3CDTF">2025-06-02T23:43:31Z</dcterms:modified>
</cp:coreProperties>
</file>