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309" r:id="rId2"/>
    <p:sldId id="264" r:id="rId3"/>
    <p:sldId id="355" r:id="rId4"/>
    <p:sldId id="356" r:id="rId5"/>
    <p:sldId id="353" r:id="rId6"/>
    <p:sldId id="266" r:id="rId7"/>
    <p:sldId id="282" r:id="rId8"/>
    <p:sldId id="274" r:id="rId9"/>
  </p:sldIdLst>
  <p:sldSz cx="9144000" cy="5143500" type="screen16x9"/>
  <p:notesSz cx="6858000" cy="9144000"/>
  <p:embeddedFontLst>
    <p:embeddedFont>
      <p:font typeface="Archivo Black" panose="020B0604020202020204" charset="0"/>
      <p:regular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067"/>
    <a:srgbClr val="C3435A"/>
    <a:srgbClr val="58312B"/>
    <a:srgbClr val="FFC727"/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7B5BD-AD13-431D-912C-674CD98F9220}">
  <a:tblStyle styleId="{0D77B5BD-AD13-431D-912C-674CD98F9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77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8fc1f8f685_0_1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8fc1f8f685_0_1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fc1f8f685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fc1f8f685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70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19cc0fa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19cc0fa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g914e35b3eb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3" name="Google Shape;3153;g914e35b3eb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923fd3c64a_1_17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923fd3c64a_1_17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988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6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161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738150" y="540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rot="10800000">
            <a:off x="-1296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10800000">
            <a:off x="8332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3232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 rot="10800000">
            <a:off x="9687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1274863"/>
            <a:ext cx="22119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20000" y="2409738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494275" y="-404575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4289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274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67350" y="285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51855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9992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-15556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 flipH="1">
            <a:off x="82741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10800000" flipH="1">
            <a:off x="8773013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 rot="10800000" flipH="1">
            <a:off x="8004863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 rot="10800000" flipH="1">
            <a:off x="-15556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>
            <a:off x="-139012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289538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212100" y="1510235"/>
            <a:ext cx="2211900" cy="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5849500" y="2174365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58153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310750" y="364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-12960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696600" y="1233175"/>
            <a:ext cx="3341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696600" y="2803075"/>
            <a:ext cx="3341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5212500" y="724075"/>
            <a:ext cx="3341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 flipH="1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10800000" flipH="1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7200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2"/>
          </p:nvPr>
        </p:nvSpPr>
        <p:spPr>
          <a:xfrm>
            <a:off x="8770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3"/>
          </p:nvPr>
        </p:nvSpPr>
        <p:spPr>
          <a:xfrm>
            <a:off x="335775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4"/>
          </p:nvPr>
        </p:nvSpPr>
        <p:spPr>
          <a:xfrm>
            <a:off x="351480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5"/>
          </p:nvPr>
        </p:nvSpPr>
        <p:spPr>
          <a:xfrm>
            <a:off x="59955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6"/>
          </p:nvPr>
        </p:nvSpPr>
        <p:spPr>
          <a:xfrm>
            <a:off x="61525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-179100" y="9070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-1596800" y="-16809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 rot="10800000">
            <a:off x="8813100" y="38816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 rot="10800000">
            <a:off x="82454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4240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-1575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0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5883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1"/>
          </p:nvPr>
        </p:nvSpPr>
        <p:spPr>
          <a:xfrm>
            <a:off x="720000" y="2082513"/>
            <a:ext cx="24084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-1423925" y="4156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135950" y="4348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"/>
          <p:cNvSpPr/>
          <p:nvPr/>
        </p:nvSpPr>
        <p:spPr>
          <a:xfrm flipH="1">
            <a:off x="8424000" y="1152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61" r:id="rId6"/>
    <p:sldLayoutId id="2147483668" r:id="rId7"/>
    <p:sldLayoutId id="2147483675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2530471" y="1721417"/>
            <a:ext cx="4382427" cy="1061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</a:t>
            </a:r>
            <a:endParaRPr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subTitle" idx="1"/>
          </p:nvPr>
        </p:nvSpPr>
        <p:spPr>
          <a:xfrm>
            <a:off x="1960297" y="2761837"/>
            <a:ext cx="538334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offer new quality  level of higher education.</a:t>
            </a:r>
          </a:p>
        </p:txBody>
      </p:sp>
      <p:cxnSp>
        <p:nvCxnSpPr>
          <p:cNvPr id="339" name="Google Shape;339;p34"/>
          <p:cNvCxnSpPr>
            <a:cxnSpLocks/>
          </p:cNvCxnSpPr>
          <p:nvPr/>
        </p:nvCxnSpPr>
        <p:spPr>
          <a:xfrm>
            <a:off x="2959634" y="422713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338;p34">
            <a:extLst>
              <a:ext uri="{FF2B5EF4-FFF2-40B4-BE49-F238E27FC236}">
                <a16:creationId xmlns:a16="http://schemas.microsoft.com/office/drawing/2014/main" id="{F66BF316-D286-46A8-BE55-AA0361AFF262}"/>
              </a:ext>
            </a:extLst>
          </p:cNvPr>
          <p:cNvSpPr txBox="1">
            <a:spLocks/>
          </p:cNvSpPr>
          <p:nvPr/>
        </p:nvSpPr>
        <p:spPr>
          <a:xfrm>
            <a:off x="2030011" y="3678397"/>
            <a:ext cx="5383346" cy="39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The first application for universities in Uzbekistan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9ECAE-E0BC-4303-A7A1-733A21C92FFB}"/>
              </a:ext>
            </a:extLst>
          </p:cNvPr>
          <p:cNvSpPr txBox="1"/>
          <p:nvPr/>
        </p:nvSpPr>
        <p:spPr>
          <a:xfrm>
            <a:off x="3438525" y="438150"/>
            <a:ext cx="1285875" cy="1061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132024-00A5-456A-B6A5-4432A850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05" y="112064"/>
            <a:ext cx="1665760" cy="16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9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2"/>
          <p:cNvSpPr txBox="1">
            <a:spLocks noGrp="1"/>
          </p:cNvSpPr>
          <p:nvPr>
            <p:ph type="subTitle" idx="1"/>
          </p:nvPr>
        </p:nvSpPr>
        <p:spPr>
          <a:xfrm>
            <a:off x="719999" y="2409738"/>
            <a:ext cx="3496563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helping to improve the interaction between university and a student by </a:t>
            </a:r>
            <a:r>
              <a:rPr lang="en-US"/>
              <a:t>the news, rankings, </a:t>
            </a:r>
            <a:r>
              <a:rPr lang="en-US" dirty="0"/>
              <a:t>reviews and more in one platform.</a:t>
            </a:r>
          </a:p>
        </p:txBody>
      </p:sp>
      <p:sp>
        <p:nvSpPr>
          <p:cNvPr id="977" name="Google Shape;977;p42"/>
          <p:cNvSpPr txBox="1">
            <a:spLocks noGrp="1"/>
          </p:cNvSpPr>
          <p:nvPr>
            <p:ph type="title"/>
          </p:nvPr>
        </p:nvSpPr>
        <p:spPr>
          <a:xfrm>
            <a:off x="720000" y="1274863"/>
            <a:ext cx="22119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are?</a:t>
            </a:r>
          </a:p>
        </p:txBody>
      </p:sp>
      <p:cxnSp>
        <p:nvCxnSpPr>
          <p:cNvPr id="978" name="Google Shape;978;p42"/>
          <p:cNvCxnSpPr/>
          <p:nvPr/>
        </p:nvCxnSpPr>
        <p:spPr>
          <a:xfrm>
            <a:off x="796200" y="2286175"/>
            <a:ext cx="1518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9" name="Google Shape;979;p42"/>
          <p:cNvGrpSpPr/>
          <p:nvPr/>
        </p:nvGrpSpPr>
        <p:grpSpPr>
          <a:xfrm>
            <a:off x="4457000" y="678188"/>
            <a:ext cx="3967037" cy="3787136"/>
            <a:chOff x="4457000" y="678188"/>
            <a:chExt cx="3967037" cy="3787136"/>
          </a:xfrm>
        </p:grpSpPr>
        <p:sp>
          <p:nvSpPr>
            <p:cNvPr id="980" name="Google Shape;980;p42"/>
            <p:cNvSpPr/>
            <p:nvPr/>
          </p:nvSpPr>
          <p:spPr>
            <a:xfrm>
              <a:off x="6757355" y="2829263"/>
              <a:ext cx="1666682" cy="656348"/>
            </a:xfrm>
            <a:custGeom>
              <a:avLst/>
              <a:gdLst/>
              <a:ahLst/>
              <a:cxnLst/>
              <a:rect l="l" t="t" r="r" b="b"/>
              <a:pathLst>
                <a:path w="76322" h="30056" extrusionOk="0">
                  <a:moveTo>
                    <a:pt x="0" y="1"/>
                  </a:moveTo>
                  <a:lnTo>
                    <a:pt x="1501" y="30055"/>
                  </a:lnTo>
                  <a:lnTo>
                    <a:pt x="74787" y="30055"/>
                  </a:lnTo>
                  <a:lnTo>
                    <a:pt x="763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7632910" y="2902111"/>
              <a:ext cx="695677" cy="227285"/>
            </a:xfrm>
            <a:custGeom>
              <a:avLst/>
              <a:gdLst/>
              <a:ahLst/>
              <a:cxnLst/>
              <a:rect l="l" t="t" r="r" b="b"/>
              <a:pathLst>
                <a:path w="31857" h="10408" extrusionOk="0">
                  <a:moveTo>
                    <a:pt x="31490" y="334"/>
                  </a:moveTo>
                  <a:lnTo>
                    <a:pt x="30856" y="10041"/>
                  </a:lnTo>
                  <a:lnTo>
                    <a:pt x="934" y="10041"/>
                  </a:lnTo>
                  <a:lnTo>
                    <a:pt x="401" y="334"/>
                  </a:lnTo>
                  <a:close/>
                  <a:moveTo>
                    <a:pt x="0" y="0"/>
                  </a:moveTo>
                  <a:lnTo>
                    <a:pt x="568" y="10408"/>
                  </a:lnTo>
                  <a:lnTo>
                    <a:pt x="31223" y="10408"/>
                  </a:lnTo>
                  <a:lnTo>
                    <a:pt x="31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7661320" y="3186189"/>
              <a:ext cx="654164" cy="205447"/>
            </a:xfrm>
            <a:custGeom>
              <a:avLst/>
              <a:gdLst/>
              <a:ahLst/>
              <a:cxnLst/>
              <a:rect l="l" t="t" r="r" b="b"/>
              <a:pathLst>
                <a:path w="29956" h="9408" extrusionOk="0">
                  <a:moveTo>
                    <a:pt x="29555" y="368"/>
                  </a:moveTo>
                  <a:lnTo>
                    <a:pt x="29021" y="9040"/>
                  </a:lnTo>
                  <a:lnTo>
                    <a:pt x="834" y="9040"/>
                  </a:lnTo>
                  <a:lnTo>
                    <a:pt x="401" y="368"/>
                  </a:lnTo>
                  <a:close/>
                  <a:moveTo>
                    <a:pt x="0" y="1"/>
                  </a:moveTo>
                  <a:lnTo>
                    <a:pt x="467" y="9407"/>
                  </a:lnTo>
                  <a:lnTo>
                    <a:pt x="29355" y="9407"/>
                  </a:lnTo>
                  <a:lnTo>
                    <a:pt x="29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7925002" y="2985878"/>
              <a:ext cx="126767" cy="54659"/>
            </a:xfrm>
            <a:custGeom>
              <a:avLst/>
              <a:gdLst/>
              <a:ahLst/>
              <a:cxnLst/>
              <a:rect l="l" t="t" r="r" b="b"/>
              <a:pathLst>
                <a:path w="5805" h="2503" extrusionOk="0">
                  <a:moveTo>
                    <a:pt x="5371" y="334"/>
                  </a:moveTo>
                  <a:lnTo>
                    <a:pt x="5138" y="2135"/>
                  </a:lnTo>
                  <a:lnTo>
                    <a:pt x="668" y="2135"/>
                  </a:lnTo>
                  <a:lnTo>
                    <a:pt x="434" y="334"/>
                  </a:lnTo>
                  <a:close/>
                  <a:moveTo>
                    <a:pt x="1" y="0"/>
                  </a:moveTo>
                  <a:lnTo>
                    <a:pt x="334" y="2502"/>
                  </a:lnTo>
                  <a:lnTo>
                    <a:pt x="5471" y="2502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7925002" y="3261941"/>
              <a:ext cx="126767" cy="54659"/>
            </a:xfrm>
            <a:custGeom>
              <a:avLst/>
              <a:gdLst/>
              <a:ahLst/>
              <a:cxnLst/>
              <a:rect l="l" t="t" r="r" b="b"/>
              <a:pathLst>
                <a:path w="5805" h="2503" extrusionOk="0">
                  <a:moveTo>
                    <a:pt x="5371" y="334"/>
                  </a:moveTo>
                  <a:lnTo>
                    <a:pt x="5138" y="2136"/>
                  </a:lnTo>
                  <a:lnTo>
                    <a:pt x="668" y="2136"/>
                  </a:lnTo>
                  <a:lnTo>
                    <a:pt x="434" y="334"/>
                  </a:lnTo>
                  <a:close/>
                  <a:moveTo>
                    <a:pt x="1" y="1"/>
                  </a:moveTo>
                  <a:lnTo>
                    <a:pt x="334" y="2503"/>
                  </a:lnTo>
                  <a:lnTo>
                    <a:pt x="5471" y="2503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6846210" y="2902111"/>
              <a:ext cx="696420" cy="227285"/>
            </a:xfrm>
            <a:custGeom>
              <a:avLst/>
              <a:gdLst/>
              <a:ahLst/>
              <a:cxnLst/>
              <a:rect l="l" t="t" r="r" b="b"/>
              <a:pathLst>
                <a:path w="31891" h="10408" extrusionOk="0">
                  <a:moveTo>
                    <a:pt x="31490" y="334"/>
                  </a:moveTo>
                  <a:lnTo>
                    <a:pt x="30856" y="10041"/>
                  </a:lnTo>
                  <a:lnTo>
                    <a:pt x="935" y="10041"/>
                  </a:lnTo>
                  <a:lnTo>
                    <a:pt x="401" y="334"/>
                  </a:lnTo>
                  <a:close/>
                  <a:moveTo>
                    <a:pt x="1" y="0"/>
                  </a:moveTo>
                  <a:lnTo>
                    <a:pt x="568" y="10408"/>
                  </a:lnTo>
                  <a:lnTo>
                    <a:pt x="31223" y="10408"/>
                  </a:lnTo>
                  <a:lnTo>
                    <a:pt x="318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6874620" y="3186189"/>
              <a:ext cx="653444" cy="205447"/>
            </a:xfrm>
            <a:custGeom>
              <a:avLst/>
              <a:gdLst/>
              <a:ahLst/>
              <a:cxnLst/>
              <a:rect l="l" t="t" r="r" b="b"/>
              <a:pathLst>
                <a:path w="29923" h="9408" extrusionOk="0">
                  <a:moveTo>
                    <a:pt x="29555" y="368"/>
                  </a:moveTo>
                  <a:lnTo>
                    <a:pt x="28988" y="9040"/>
                  </a:lnTo>
                  <a:lnTo>
                    <a:pt x="835" y="9040"/>
                  </a:lnTo>
                  <a:lnTo>
                    <a:pt x="401" y="368"/>
                  </a:lnTo>
                  <a:close/>
                  <a:moveTo>
                    <a:pt x="1" y="1"/>
                  </a:moveTo>
                  <a:lnTo>
                    <a:pt x="468" y="9407"/>
                  </a:lnTo>
                  <a:lnTo>
                    <a:pt x="29355" y="9407"/>
                  </a:lnTo>
                  <a:lnTo>
                    <a:pt x="299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7138302" y="2985878"/>
              <a:ext cx="126789" cy="54659"/>
            </a:xfrm>
            <a:custGeom>
              <a:avLst/>
              <a:gdLst/>
              <a:ahLst/>
              <a:cxnLst/>
              <a:rect l="l" t="t" r="r" b="b"/>
              <a:pathLst>
                <a:path w="5806" h="2503" extrusionOk="0">
                  <a:moveTo>
                    <a:pt x="5371" y="334"/>
                  </a:moveTo>
                  <a:lnTo>
                    <a:pt x="5138" y="2135"/>
                  </a:lnTo>
                  <a:lnTo>
                    <a:pt x="635" y="2135"/>
                  </a:lnTo>
                  <a:lnTo>
                    <a:pt x="401" y="334"/>
                  </a:lnTo>
                  <a:close/>
                  <a:moveTo>
                    <a:pt x="1" y="0"/>
                  </a:moveTo>
                  <a:lnTo>
                    <a:pt x="335" y="2502"/>
                  </a:lnTo>
                  <a:lnTo>
                    <a:pt x="5472" y="2502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7138302" y="3261941"/>
              <a:ext cx="126789" cy="54659"/>
            </a:xfrm>
            <a:custGeom>
              <a:avLst/>
              <a:gdLst/>
              <a:ahLst/>
              <a:cxnLst/>
              <a:rect l="l" t="t" r="r" b="b"/>
              <a:pathLst>
                <a:path w="5806" h="2503" extrusionOk="0">
                  <a:moveTo>
                    <a:pt x="5371" y="334"/>
                  </a:moveTo>
                  <a:lnTo>
                    <a:pt x="5138" y="2136"/>
                  </a:lnTo>
                  <a:lnTo>
                    <a:pt x="635" y="2136"/>
                  </a:lnTo>
                  <a:lnTo>
                    <a:pt x="401" y="334"/>
                  </a:lnTo>
                  <a:close/>
                  <a:moveTo>
                    <a:pt x="1" y="1"/>
                  </a:moveTo>
                  <a:lnTo>
                    <a:pt x="335" y="2503"/>
                  </a:lnTo>
                  <a:lnTo>
                    <a:pt x="5472" y="2503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864422" y="3485574"/>
              <a:ext cx="69225" cy="215645"/>
            </a:xfrm>
            <a:custGeom>
              <a:avLst/>
              <a:gdLst/>
              <a:ahLst/>
              <a:cxnLst/>
              <a:rect l="l" t="t" r="r" b="b"/>
              <a:pathLst>
                <a:path w="3170" h="9875" extrusionOk="0">
                  <a:moveTo>
                    <a:pt x="1" y="0"/>
                  </a:moveTo>
                  <a:lnTo>
                    <a:pt x="1" y="9874"/>
                  </a:lnTo>
                  <a:lnTo>
                    <a:pt x="1802" y="9874"/>
                  </a:lnTo>
                  <a:lnTo>
                    <a:pt x="2736" y="3269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6864422" y="3485574"/>
              <a:ext cx="69225" cy="71409"/>
            </a:xfrm>
            <a:custGeom>
              <a:avLst/>
              <a:gdLst/>
              <a:ahLst/>
              <a:cxnLst/>
              <a:rect l="l" t="t" r="r" b="b"/>
              <a:pathLst>
                <a:path w="3170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2736" y="3269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8246967" y="3485574"/>
              <a:ext cx="69946" cy="215645"/>
            </a:xfrm>
            <a:custGeom>
              <a:avLst/>
              <a:gdLst/>
              <a:ahLst/>
              <a:cxnLst/>
              <a:rect l="l" t="t" r="r" b="b"/>
              <a:pathLst>
                <a:path w="3203" h="9875" extrusionOk="0">
                  <a:moveTo>
                    <a:pt x="1" y="0"/>
                  </a:moveTo>
                  <a:lnTo>
                    <a:pt x="468" y="3269"/>
                  </a:lnTo>
                  <a:lnTo>
                    <a:pt x="1402" y="9874"/>
                  </a:lnTo>
                  <a:lnTo>
                    <a:pt x="3203" y="9874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8246967" y="3485574"/>
              <a:ext cx="69946" cy="71409"/>
            </a:xfrm>
            <a:custGeom>
              <a:avLst/>
              <a:gdLst/>
              <a:ahLst/>
              <a:cxnLst/>
              <a:rect l="l" t="t" r="r" b="b"/>
              <a:pathLst>
                <a:path w="3203" h="3270" extrusionOk="0">
                  <a:moveTo>
                    <a:pt x="1" y="0"/>
                  </a:moveTo>
                  <a:lnTo>
                    <a:pt x="468" y="3269"/>
                  </a:lnTo>
                  <a:lnTo>
                    <a:pt x="3203" y="326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6831645" y="1296677"/>
              <a:ext cx="1517357" cy="66299"/>
            </a:xfrm>
            <a:custGeom>
              <a:avLst/>
              <a:gdLst/>
              <a:ahLst/>
              <a:cxnLst/>
              <a:rect l="l" t="t" r="r" b="b"/>
              <a:pathLst>
                <a:path w="69484" h="3036" extrusionOk="0">
                  <a:moveTo>
                    <a:pt x="1" y="0"/>
                  </a:moveTo>
                  <a:lnTo>
                    <a:pt x="1" y="3036"/>
                  </a:lnTo>
                  <a:lnTo>
                    <a:pt x="69484" y="3036"/>
                  </a:lnTo>
                  <a:lnTo>
                    <a:pt x="69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8197441" y="1362952"/>
              <a:ext cx="66299" cy="220013"/>
            </a:xfrm>
            <a:custGeom>
              <a:avLst/>
              <a:gdLst/>
              <a:ahLst/>
              <a:cxnLst/>
              <a:rect l="l" t="t" r="r" b="b"/>
              <a:pathLst>
                <a:path w="3036" h="10075" extrusionOk="0">
                  <a:moveTo>
                    <a:pt x="0" y="1"/>
                  </a:moveTo>
                  <a:lnTo>
                    <a:pt x="0" y="10074"/>
                  </a:lnTo>
                  <a:lnTo>
                    <a:pt x="3036" y="1007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8197441" y="1362952"/>
              <a:ext cx="66299" cy="68504"/>
            </a:xfrm>
            <a:custGeom>
              <a:avLst/>
              <a:gdLst/>
              <a:ahLst/>
              <a:cxnLst/>
              <a:rect l="l" t="t" r="r" b="b"/>
              <a:pathLst>
                <a:path w="303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3036" y="3136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916875" y="1362952"/>
              <a:ext cx="66299" cy="220013"/>
            </a:xfrm>
            <a:custGeom>
              <a:avLst/>
              <a:gdLst/>
              <a:ahLst/>
              <a:cxnLst/>
              <a:rect l="l" t="t" r="r" b="b"/>
              <a:pathLst>
                <a:path w="3036" h="10075" extrusionOk="0">
                  <a:moveTo>
                    <a:pt x="0" y="1"/>
                  </a:moveTo>
                  <a:lnTo>
                    <a:pt x="0" y="10074"/>
                  </a:lnTo>
                  <a:lnTo>
                    <a:pt x="3036" y="1007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6916875" y="1362952"/>
              <a:ext cx="66299" cy="68504"/>
            </a:xfrm>
            <a:custGeom>
              <a:avLst/>
              <a:gdLst/>
              <a:ahLst/>
              <a:cxnLst/>
              <a:rect l="l" t="t" r="r" b="b"/>
              <a:pathLst>
                <a:path w="303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3036" y="3136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7959243" y="872733"/>
              <a:ext cx="106370" cy="423975"/>
            </a:xfrm>
            <a:custGeom>
              <a:avLst/>
              <a:gdLst/>
              <a:ahLst/>
              <a:cxnLst/>
              <a:rect l="l" t="t" r="r" b="b"/>
              <a:pathLst>
                <a:path w="4871" h="19415" extrusionOk="0">
                  <a:moveTo>
                    <a:pt x="0" y="0"/>
                  </a:moveTo>
                  <a:lnTo>
                    <a:pt x="0" y="19414"/>
                  </a:lnTo>
                  <a:lnTo>
                    <a:pt x="4871" y="19414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7959243" y="850154"/>
              <a:ext cx="106370" cy="46623"/>
            </a:xfrm>
            <a:custGeom>
              <a:avLst/>
              <a:gdLst/>
              <a:ahLst/>
              <a:cxnLst/>
              <a:rect l="l" t="t" r="r" b="b"/>
              <a:pathLst>
                <a:path w="4871" h="2135" extrusionOk="0">
                  <a:moveTo>
                    <a:pt x="0" y="0"/>
                  </a:moveTo>
                  <a:lnTo>
                    <a:pt x="0" y="2135"/>
                  </a:lnTo>
                  <a:lnTo>
                    <a:pt x="4871" y="2135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7959243" y="955758"/>
              <a:ext cx="106370" cy="17514"/>
            </a:xfrm>
            <a:custGeom>
              <a:avLst/>
              <a:gdLst/>
              <a:ahLst/>
              <a:cxnLst/>
              <a:rect l="l" t="t" r="r" b="b"/>
              <a:pathLst>
                <a:path w="4871" h="802" extrusionOk="0">
                  <a:moveTo>
                    <a:pt x="0" y="1"/>
                  </a:moveTo>
                  <a:lnTo>
                    <a:pt x="0" y="801"/>
                  </a:lnTo>
                  <a:lnTo>
                    <a:pt x="4871" y="80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7945398" y="1193956"/>
              <a:ext cx="120215" cy="46645"/>
            </a:xfrm>
            <a:custGeom>
              <a:avLst/>
              <a:gdLst/>
              <a:ahLst/>
              <a:cxnLst/>
              <a:rect l="l" t="t" r="r" b="b"/>
              <a:pathLst>
                <a:path w="5505" h="2136" extrusionOk="0">
                  <a:moveTo>
                    <a:pt x="1" y="1"/>
                  </a:moveTo>
                  <a:lnTo>
                    <a:pt x="1" y="2136"/>
                  </a:lnTo>
                  <a:lnTo>
                    <a:pt x="5505" y="2136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7884211" y="802069"/>
              <a:ext cx="75055" cy="494641"/>
            </a:xfrm>
            <a:custGeom>
              <a:avLst/>
              <a:gdLst/>
              <a:ahLst/>
              <a:cxnLst/>
              <a:rect l="l" t="t" r="r" b="b"/>
              <a:pathLst>
                <a:path w="3437" h="22651" extrusionOk="0">
                  <a:moveTo>
                    <a:pt x="1" y="0"/>
                  </a:moveTo>
                  <a:lnTo>
                    <a:pt x="1" y="22650"/>
                  </a:lnTo>
                  <a:lnTo>
                    <a:pt x="3436" y="2265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7899519" y="848691"/>
              <a:ext cx="45182" cy="190139"/>
            </a:xfrm>
            <a:custGeom>
              <a:avLst/>
              <a:gdLst/>
              <a:ahLst/>
              <a:cxnLst/>
              <a:rect l="l" t="t" r="r" b="b"/>
              <a:pathLst>
                <a:path w="2069" h="8707" extrusionOk="0">
                  <a:moveTo>
                    <a:pt x="0" y="0"/>
                  </a:moveTo>
                  <a:lnTo>
                    <a:pt x="0" y="8707"/>
                  </a:lnTo>
                  <a:lnTo>
                    <a:pt x="2068" y="870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7353200" y="896033"/>
              <a:ext cx="404299" cy="400674"/>
            </a:xfrm>
            <a:custGeom>
              <a:avLst/>
              <a:gdLst/>
              <a:ahLst/>
              <a:cxnLst/>
              <a:rect l="l" t="t" r="r" b="b"/>
              <a:pathLst>
                <a:path w="18514" h="18348" extrusionOk="0">
                  <a:moveTo>
                    <a:pt x="16112" y="1"/>
                  </a:moveTo>
                  <a:lnTo>
                    <a:pt x="0" y="15912"/>
                  </a:lnTo>
                  <a:lnTo>
                    <a:pt x="2402" y="18347"/>
                  </a:lnTo>
                  <a:lnTo>
                    <a:pt x="18514" y="2436"/>
                  </a:lnTo>
                  <a:lnTo>
                    <a:pt x="1611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7446444" y="1038804"/>
              <a:ext cx="166817" cy="165375"/>
            </a:xfrm>
            <a:custGeom>
              <a:avLst/>
              <a:gdLst/>
              <a:ahLst/>
              <a:cxnLst/>
              <a:rect l="l" t="t" r="r" b="b"/>
              <a:pathLst>
                <a:path w="7639" h="7573" extrusionOk="0">
                  <a:moveTo>
                    <a:pt x="6204" y="1"/>
                  </a:moveTo>
                  <a:lnTo>
                    <a:pt x="0" y="6138"/>
                  </a:lnTo>
                  <a:lnTo>
                    <a:pt x="1434" y="7573"/>
                  </a:lnTo>
                  <a:lnTo>
                    <a:pt x="7639" y="1468"/>
                  </a:lnTo>
                  <a:lnTo>
                    <a:pt x="620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7757469" y="920797"/>
              <a:ext cx="126767" cy="375911"/>
            </a:xfrm>
            <a:custGeom>
              <a:avLst/>
              <a:gdLst/>
              <a:ahLst/>
              <a:cxnLst/>
              <a:rect l="l" t="t" r="r" b="b"/>
              <a:pathLst>
                <a:path w="5805" h="17214" extrusionOk="0">
                  <a:moveTo>
                    <a:pt x="1" y="1"/>
                  </a:moveTo>
                  <a:lnTo>
                    <a:pt x="1" y="17213"/>
                  </a:lnTo>
                  <a:lnTo>
                    <a:pt x="5805" y="17213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7757469" y="1221645"/>
              <a:ext cx="126767" cy="34984"/>
            </a:xfrm>
            <a:custGeom>
              <a:avLst/>
              <a:gdLst/>
              <a:ahLst/>
              <a:cxnLst/>
              <a:rect l="l" t="t" r="r" b="b"/>
              <a:pathLst>
                <a:path w="5805" h="1602" extrusionOk="0">
                  <a:moveTo>
                    <a:pt x="1" y="0"/>
                  </a:moveTo>
                  <a:lnTo>
                    <a:pt x="1" y="1601"/>
                  </a:lnTo>
                  <a:lnTo>
                    <a:pt x="5805" y="1601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7757469" y="1185221"/>
              <a:ext cx="126767" cy="13867"/>
            </a:xfrm>
            <a:custGeom>
              <a:avLst/>
              <a:gdLst/>
              <a:ahLst/>
              <a:cxnLst/>
              <a:rect l="l" t="t" r="r" b="b"/>
              <a:pathLst>
                <a:path w="580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5805" y="634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8065589" y="943376"/>
              <a:ext cx="87437" cy="353331"/>
            </a:xfrm>
            <a:custGeom>
              <a:avLst/>
              <a:gdLst/>
              <a:ahLst/>
              <a:cxnLst/>
              <a:rect l="l" t="t" r="r" b="b"/>
              <a:pathLst>
                <a:path w="4004" h="16180" extrusionOk="0">
                  <a:moveTo>
                    <a:pt x="1" y="1"/>
                  </a:moveTo>
                  <a:lnTo>
                    <a:pt x="1" y="16179"/>
                  </a:lnTo>
                  <a:lnTo>
                    <a:pt x="4003" y="16179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8065589" y="1226012"/>
              <a:ext cx="87437" cy="32800"/>
            </a:xfrm>
            <a:custGeom>
              <a:avLst/>
              <a:gdLst/>
              <a:ahLst/>
              <a:cxnLst/>
              <a:rect l="l" t="t" r="r" b="b"/>
              <a:pathLst>
                <a:path w="4004" h="1502" extrusionOk="0">
                  <a:moveTo>
                    <a:pt x="1" y="0"/>
                  </a:moveTo>
                  <a:lnTo>
                    <a:pt x="1" y="1501"/>
                  </a:lnTo>
                  <a:lnTo>
                    <a:pt x="4003" y="1501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8065589" y="1016224"/>
              <a:ext cx="88158" cy="32800"/>
            </a:xfrm>
            <a:custGeom>
              <a:avLst/>
              <a:gdLst/>
              <a:ahLst/>
              <a:cxnLst/>
              <a:rect l="l" t="t" r="r" b="b"/>
              <a:pathLst>
                <a:path w="4037" h="1502" extrusionOk="0">
                  <a:moveTo>
                    <a:pt x="1" y="1"/>
                  </a:moveTo>
                  <a:lnTo>
                    <a:pt x="1" y="1502"/>
                  </a:lnTo>
                  <a:lnTo>
                    <a:pt x="4037" y="1502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8065589" y="1071581"/>
              <a:ext cx="87437" cy="13146"/>
            </a:xfrm>
            <a:custGeom>
              <a:avLst/>
              <a:gdLst/>
              <a:ahLst/>
              <a:cxnLst/>
              <a:rect l="l" t="t" r="r" b="b"/>
              <a:pathLst>
                <a:path w="4004" h="602" extrusionOk="0">
                  <a:moveTo>
                    <a:pt x="1" y="1"/>
                  </a:moveTo>
                  <a:lnTo>
                    <a:pt x="1" y="601"/>
                  </a:lnTo>
                  <a:lnTo>
                    <a:pt x="4003" y="601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7129218" y="843843"/>
              <a:ext cx="96522" cy="287425"/>
            </a:xfrm>
            <a:custGeom>
              <a:avLst/>
              <a:gdLst/>
              <a:ahLst/>
              <a:cxnLst/>
              <a:rect l="l" t="t" r="r" b="b"/>
              <a:pathLst>
                <a:path w="4420" h="13162" extrusionOk="0">
                  <a:moveTo>
                    <a:pt x="368" y="0"/>
                  </a:moveTo>
                  <a:cubicBezTo>
                    <a:pt x="313" y="0"/>
                    <a:pt x="266" y="71"/>
                    <a:pt x="317" y="122"/>
                  </a:cubicBezTo>
                  <a:cubicBezTo>
                    <a:pt x="1785" y="1723"/>
                    <a:pt x="2752" y="3725"/>
                    <a:pt x="3152" y="5860"/>
                  </a:cubicBezTo>
                  <a:cubicBezTo>
                    <a:pt x="3386" y="6994"/>
                    <a:pt x="3519" y="8128"/>
                    <a:pt x="3519" y="9296"/>
                  </a:cubicBezTo>
                  <a:cubicBezTo>
                    <a:pt x="2919" y="7061"/>
                    <a:pt x="2285" y="5426"/>
                    <a:pt x="183" y="3892"/>
                  </a:cubicBezTo>
                  <a:cubicBezTo>
                    <a:pt x="150" y="3858"/>
                    <a:pt x="100" y="3833"/>
                    <a:pt x="63" y="3833"/>
                  </a:cubicBezTo>
                  <a:cubicBezTo>
                    <a:pt x="25" y="3833"/>
                    <a:pt x="0" y="3858"/>
                    <a:pt x="17" y="3925"/>
                  </a:cubicBezTo>
                  <a:cubicBezTo>
                    <a:pt x="484" y="5092"/>
                    <a:pt x="717" y="6360"/>
                    <a:pt x="1284" y="7494"/>
                  </a:cubicBezTo>
                  <a:cubicBezTo>
                    <a:pt x="1818" y="8428"/>
                    <a:pt x="2585" y="9262"/>
                    <a:pt x="3486" y="9863"/>
                  </a:cubicBezTo>
                  <a:lnTo>
                    <a:pt x="3553" y="9996"/>
                  </a:lnTo>
                  <a:cubicBezTo>
                    <a:pt x="3553" y="11030"/>
                    <a:pt x="3519" y="12064"/>
                    <a:pt x="3519" y="13098"/>
                  </a:cubicBezTo>
                  <a:cubicBezTo>
                    <a:pt x="3519" y="13135"/>
                    <a:pt x="3569" y="13161"/>
                    <a:pt x="3620" y="13161"/>
                  </a:cubicBezTo>
                  <a:cubicBezTo>
                    <a:pt x="3662" y="13161"/>
                    <a:pt x="3704" y="13143"/>
                    <a:pt x="3719" y="13098"/>
                  </a:cubicBezTo>
                  <a:cubicBezTo>
                    <a:pt x="4420" y="8562"/>
                    <a:pt x="3853" y="3358"/>
                    <a:pt x="417" y="22"/>
                  </a:cubicBezTo>
                  <a:cubicBezTo>
                    <a:pt x="401" y="7"/>
                    <a:pt x="384" y="0"/>
                    <a:pt x="368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7053094" y="786215"/>
              <a:ext cx="97635" cy="96085"/>
            </a:xfrm>
            <a:custGeom>
              <a:avLst/>
              <a:gdLst/>
              <a:ahLst/>
              <a:cxnLst/>
              <a:rect l="l" t="t" r="r" b="b"/>
              <a:pathLst>
                <a:path w="4471" h="4400" extrusionOk="0">
                  <a:moveTo>
                    <a:pt x="1262" y="1"/>
                  </a:moveTo>
                  <a:cubicBezTo>
                    <a:pt x="1166" y="1"/>
                    <a:pt x="1078" y="19"/>
                    <a:pt x="1001" y="59"/>
                  </a:cubicBezTo>
                  <a:cubicBezTo>
                    <a:pt x="434" y="393"/>
                    <a:pt x="1468" y="1060"/>
                    <a:pt x="1835" y="1327"/>
                  </a:cubicBezTo>
                  <a:cubicBezTo>
                    <a:pt x="1068" y="1327"/>
                    <a:pt x="0" y="1694"/>
                    <a:pt x="200" y="2561"/>
                  </a:cubicBezTo>
                  <a:cubicBezTo>
                    <a:pt x="227" y="2775"/>
                    <a:pt x="403" y="2924"/>
                    <a:pt x="592" y="2924"/>
                  </a:cubicBezTo>
                  <a:cubicBezTo>
                    <a:pt x="639" y="2924"/>
                    <a:pt x="687" y="2915"/>
                    <a:pt x="734" y="2895"/>
                  </a:cubicBezTo>
                  <a:cubicBezTo>
                    <a:pt x="1168" y="2761"/>
                    <a:pt x="1568" y="2561"/>
                    <a:pt x="1968" y="2328"/>
                  </a:cubicBezTo>
                  <a:lnTo>
                    <a:pt x="1968" y="2328"/>
                  </a:lnTo>
                  <a:cubicBezTo>
                    <a:pt x="1368" y="2761"/>
                    <a:pt x="767" y="3562"/>
                    <a:pt x="1201" y="4196"/>
                  </a:cubicBezTo>
                  <a:cubicBezTo>
                    <a:pt x="1279" y="4332"/>
                    <a:pt x="1425" y="4400"/>
                    <a:pt x="1573" y="4400"/>
                  </a:cubicBezTo>
                  <a:cubicBezTo>
                    <a:pt x="1678" y="4400"/>
                    <a:pt x="1785" y="4365"/>
                    <a:pt x="1868" y="4296"/>
                  </a:cubicBezTo>
                  <a:cubicBezTo>
                    <a:pt x="2302" y="3995"/>
                    <a:pt x="2669" y="3061"/>
                    <a:pt x="3269" y="3028"/>
                  </a:cubicBezTo>
                  <a:cubicBezTo>
                    <a:pt x="3545" y="3146"/>
                    <a:pt x="3915" y="3381"/>
                    <a:pt x="4170" y="3381"/>
                  </a:cubicBezTo>
                  <a:cubicBezTo>
                    <a:pt x="4347" y="3381"/>
                    <a:pt x="4470" y="3269"/>
                    <a:pt x="4470" y="2928"/>
                  </a:cubicBezTo>
                  <a:cubicBezTo>
                    <a:pt x="4437" y="2194"/>
                    <a:pt x="3736" y="1494"/>
                    <a:pt x="3169" y="1027"/>
                  </a:cubicBezTo>
                  <a:cubicBezTo>
                    <a:pt x="2823" y="738"/>
                    <a:pt x="1878" y="1"/>
                    <a:pt x="1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7072027" y="802484"/>
              <a:ext cx="80886" cy="57717"/>
            </a:xfrm>
            <a:custGeom>
              <a:avLst/>
              <a:gdLst/>
              <a:ahLst/>
              <a:cxnLst/>
              <a:rect l="l" t="t" r="r" b="b"/>
              <a:pathLst>
                <a:path w="3704" h="2643" extrusionOk="0">
                  <a:moveTo>
                    <a:pt x="598" y="1"/>
                  </a:moveTo>
                  <a:cubicBezTo>
                    <a:pt x="336" y="1"/>
                    <a:pt x="155" y="92"/>
                    <a:pt x="134" y="315"/>
                  </a:cubicBezTo>
                  <a:cubicBezTo>
                    <a:pt x="101" y="849"/>
                    <a:pt x="1201" y="1116"/>
                    <a:pt x="1768" y="1249"/>
                  </a:cubicBezTo>
                  <a:cubicBezTo>
                    <a:pt x="1168" y="1349"/>
                    <a:pt x="0" y="1716"/>
                    <a:pt x="267" y="2316"/>
                  </a:cubicBezTo>
                  <a:cubicBezTo>
                    <a:pt x="292" y="2382"/>
                    <a:pt x="398" y="2403"/>
                    <a:pt x="555" y="2403"/>
                  </a:cubicBezTo>
                  <a:cubicBezTo>
                    <a:pt x="855" y="2403"/>
                    <a:pt x="1344" y="2324"/>
                    <a:pt x="1804" y="2324"/>
                  </a:cubicBezTo>
                  <a:cubicBezTo>
                    <a:pt x="2086" y="2324"/>
                    <a:pt x="2358" y="2354"/>
                    <a:pt x="2569" y="2450"/>
                  </a:cubicBezTo>
                  <a:cubicBezTo>
                    <a:pt x="2669" y="2500"/>
                    <a:pt x="3046" y="2642"/>
                    <a:pt x="3301" y="2642"/>
                  </a:cubicBezTo>
                  <a:cubicBezTo>
                    <a:pt x="3388" y="2642"/>
                    <a:pt x="3461" y="2626"/>
                    <a:pt x="3503" y="2583"/>
                  </a:cubicBezTo>
                  <a:cubicBezTo>
                    <a:pt x="3703" y="2417"/>
                    <a:pt x="3703" y="1649"/>
                    <a:pt x="2636" y="849"/>
                  </a:cubicBezTo>
                  <a:cubicBezTo>
                    <a:pt x="2090" y="417"/>
                    <a:pt x="1158" y="1"/>
                    <a:pt x="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7214076" y="836549"/>
              <a:ext cx="100169" cy="284324"/>
            </a:xfrm>
            <a:custGeom>
              <a:avLst/>
              <a:gdLst/>
              <a:ahLst/>
              <a:cxnLst/>
              <a:rect l="l" t="t" r="r" b="b"/>
              <a:pathLst>
                <a:path w="4587" h="13020" extrusionOk="0">
                  <a:moveTo>
                    <a:pt x="4382" y="1"/>
                  </a:moveTo>
                  <a:cubicBezTo>
                    <a:pt x="4368" y="1"/>
                    <a:pt x="4352" y="7"/>
                    <a:pt x="4337" y="23"/>
                  </a:cubicBezTo>
                  <a:cubicBezTo>
                    <a:pt x="767" y="3225"/>
                    <a:pt x="0" y="8395"/>
                    <a:pt x="567" y="12932"/>
                  </a:cubicBezTo>
                  <a:cubicBezTo>
                    <a:pt x="567" y="12994"/>
                    <a:pt x="603" y="13020"/>
                    <a:pt x="642" y="13020"/>
                  </a:cubicBezTo>
                  <a:cubicBezTo>
                    <a:pt x="686" y="13020"/>
                    <a:pt x="734" y="12985"/>
                    <a:pt x="734" y="12932"/>
                  </a:cubicBezTo>
                  <a:cubicBezTo>
                    <a:pt x="801" y="11898"/>
                    <a:pt x="801" y="10897"/>
                    <a:pt x="834" y="9863"/>
                  </a:cubicBezTo>
                  <a:lnTo>
                    <a:pt x="901" y="9730"/>
                  </a:lnTo>
                  <a:cubicBezTo>
                    <a:pt x="1835" y="9163"/>
                    <a:pt x="2635" y="8362"/>
                    <a:pt x="3202" y="7428"/>
                  </a:cubicBezTo>
                  <a:cubicBezTo>
                    <a:pt x="3803" y="6327"/>
                    <a:pt x="4103" y="5060"/>
                    <a:pt x="4570" y="3925"/>
                  </a:cubicBezTo>
                  <a:cubicBezTo>
                    <a:pt x="4587" y="3859"/>
                    <a:pt x="4570" y="3834"/>
                    <a:pt x="4537" y="3834"/>
                  </a:cubicBezTo>
                  <a:cubicBezTo>
                    <a:pt x="4503" y="3834"/>
                    <a:pt x="4453" y="3859"/>
                    <a:pt x="4403" y="3892"/>
                  </a:cubicBezTo>
                  <a:cubicBezTo>
                    <a:pt x="2268" y="5360"/>
                    <a:pt x="1535" y="6961"/>
                    <a:pt x="867" y="9163"/>
                  </a:cubicBezTo>
                  <a:cubicBezTo>
                    <a:pt x="934" y="7995"/>
                    <a:pt x="1101" y="6861"/>
                    <a:pt x="1368" y="5727"/>
                  </a:cubicBezTo>
                  <a:cubicBezTo>
                    <a:pt x="1835" y="3625"/>
                    <a:pt x="2902" y="1657"/>
                    <a:pt x="4437" y="123"/>
                  </a:cubicBezTo>
                  <a:cubicBezTo>
                    <a:pt x="4462" y="71"/>
                    <a:pt x="4429" y="1"/>
                    <a:pt x="4382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7296467" y="779839"/>
              <a:ext cx="98269" cy="96696"/>
            </a:xfrm>
            <a:custGeom>
              <a:avLst/>
              <a:gdLst/>
              <a:ahLst/>
              <a:cxnLst/>
              <a:rect l="l" t="t" r="r" b="b"/>
              <a:pathLst>
                <a:path w="4500" h="4428" extrusionOk="0">
                  <a:moveTo>
                    <a:pt x="3293" y="0"/>
                  </a:moveTo>
                  <a:cubicBezTo>
                    <a:pt x="2682" y="0"/>
                    <a:pt x="1734" y="700"/>
                    <a:pt x="1397" y="952"/>
                  </a:cubicBezTo>
                  <a:cubicBezTo>
                    <a:pt x="797" y="1419"/>
                    <a:pt x="63" y="2086"/>
                    <a:pt x="30" y="2820"/>
                  </a:cubicBezTo>
                  <a:cubicBezTo>
                    <a:pt x="1" y="3197"/>
                    <a:pt x="129" y="3315"/>
                    <a:pt x="322" y="3315"/>
                  </a:cubicBezTo>
                  <a:cubicBezTo>
                    <a:pt x="573" y="3315"/>
                    <a:pt x="933" y="3114"/>
                    <a:pt x="1197" y="3020"/>
                  </a:cubicBezTo>
                  <a:cubicBezTo>
                    <a:pt x="1764" y="3053"/>
                    <a:pt x="2098" y="4021"/>
                    <a:pt x="2565" y="4321"/>
                  </a:cubicBezTo>
                  <a:cubicBezTo>
                    <a:pt x="2651" y="4393"/>
                    <a:pt x="2757" y="4428"/>
                    <a:pt x="2859" y="4428"/>
                  </a:cubicBezTo>
                  <a:cubicBezTo>
                    <a:pt x="2993" y="4428"/>
                    <a:pt x="3123" y="4368"/>
                    <a:pt x="3199" y="4254"/>
                  </a:cubicBezTo>
                  <a:cubicBezTo>
                    <a:pt x="3666" y="3620"/>
                    <a:pt x="3099" y="2820"/>
                    <a:pt x="2532" y="2353"/>
                  </a:cubicBezTo>
                  <a:lnTo>
                    <a:pt x="2532" y="2353"/>
                  </a:lnTo>
                  <a:cubicBezTo>
                    <a:pt x="2899" y="2586"/>
                    <a:pt x="3299" y="2820"/>
                    <a:pt x="3732" y="2953"/>
                  </a:cubicBezTo>
                  <a:cubicBezTo>
                    <a:pt x="3785" y="2976"/>
                    <a:pt x="3839" y="2986"/>
                    <a:pt x="3893" y="2986"/>
                  </a:cubicBezTo>
                  <a:cubicBezTo>
                    <a:pt x="4076" y="2986"/>
                    <a:pt x="4248" y="2860"/>
                    <a:pt x="4300" y="2653"/>
                  </a:cubicBezTo>
                  <a:cubicBezTo>
                    <a:pt x="4500" y="1786"/>
                    <a:pt x="3466" y="1385"/>
                    <a:pt x="2698" y="1319"/>
                  </a:cubicBezTo>
                  <a:cubicBezTo>
                    <a:pt x="3065" y="1085"/>
                    <a:pt x="4133" y="451"/>
                    <a:pt x="3599" y="84"/>
                  </a:cubicBezTo>
                  <a:cubicBezTo>
                    <a:pt x="3514" y="26"/>
                    <a:pt x="3409" y="0"/>
                    <a:pt x="3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7293476" y="797308"/>
              <a:ext cx="81607" cy="55140"/>
            </a:xfrm>
            <a:custGeom>
              <a:avLst/>
              <a:gdLst/>
              <a:ahLst/>
              <a:cxnLst/>
              <a:rect l="l" t="t" r="r" b="b"/>
              <a:pathLst>
                <a:path w="3737" h="2525" extrusionOk="0">
                  <a:moveTo>
                    <a:pt x="3160" y="1"/>
                  </a:moveTo>
                  <a:cubicBezTo>
                    <a:pt x="2600" y="1"/>
                    <a:pt x="1675" y="355"/>
                    <a:pt x="1101" y="752"/>
                  </a:cubicBezTo>
                  <a:cubicBezTo>
                    <a:pt x="33" y="1519"/>
                    <a:pt x="0" y="2320"/>
                    <a:pt x="167" y="2453"/>
                  </a:cubicBezTo>
                  <a:cubicBezTo>
                    <a:pt x="218" y="2504"/>
                    <a:pt x="319" y="2524"/>
                    <a:pt x="438" y="2524"/>
                  </a:cubicBezTo>
                  <a:cubicBezTo>
                    <a:pt x="706" y="2524"/>
                    <a:pt x="1065" y="2423"/>
                    <a:pt x="1134" y="2353"/>
                  </a:cubicBezTo>
                  <a:cubicBezTo>
                    <a:pt x="1313" y="2283"/>
                    <a:pt x="1529" y="2259"/>
                    <a:pt x="1755" y="2259"/>
                  </a:cubicBezTo>
                  <a:cubicBezTo>
                    <a:pt x="2293" y="2259"/>
                    <a:pt x="2895" y="2397"/>
                    <a:pt x="3226" y="2397"/>
                  </a:cubicBezTo>
                  <a:cubicBezTo>
                    <a:pt x="3353" y="2397"/>
                    <a:pt x="3441" y="2377"/>
                    <a:pt x="3469" y="2320"/>
                  </a:cubicBezTo>
                  <a:cubicBezTo>
                    <a:pt x="3736" y="1753"/>
                    <a:pt x="2602" y="1319"/>
                    <a:pt x="1968" y="1219"/>
                  </a:cubicBezTo>
                  <a:cubicBezTo>
                    <a:pt x="2569" y="1086"/>
                    <a:pt x="3669" y="886"/>
                    <a:pt x="3636" y="319"/>
                  </a:cubicBezTo>
                  <a:cubicBezTo>
                    <a:pt x="3636" y="93"/>
                    <a:pt x="3446" y="1"/>
                    <a:pt x="3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7168306" y="759618"/>
              <a:ext cx="130763" cy="376020"/>
            </a:xfrm>
            <a:custGeom>
              <a:avLst/>
              <a:gdLst/>
              <a:ahLst/>
              <a:cxnLst/>
              <a:rect l="l" t="t" r="r" b="b"/>
              <a:pathLst>
                <a:path w="5988" h="17219" extrusionOk="0">
                  <a:moveTo>
                    <a:pt x="73" y="1"/>
                  </a:moveTo>
                  <a:cubicBezTo>
                    <a:pt x="40" y="1"/>
                    <a:pt x="1" y="49"/>
                    <a:pt x="28" y="76"/>
                  </a:cubicBezTo>
                  <a:cubicBezTo>
                    <a:pt x="1763" y="2145"/>
                    <a:pt x="2463" y="4947"/>
                    <a:pt x="2630" y="7582"/>
                  </a:cubicBezTo>
                  <a:cubicBezTo>
                    <a:pt x="2697" y="9216"/>
                    <a:pt x="2596" y="10817"/>
                    <a:pt x="2330" y="12385"/>
                  </a:cubicBezTo>
                  <a:cubicBezTo>
                    <a:pt x="2096" y="13953"/>
                    <a:pt x="1696" y="15488"/>
                    <a:pt x="1462" y="17055"/>
                  </a:cubicBezTo>
                  <a:cubicBezTo>
                    <a:pt x="1442" y="17155"/>
                    <a:pt x="1517" y="17219"/>
                    <a:pt x="1588" y="17219"/>
                  </a:cubicBezTo>
                  <a:cubicBezTo>
                    <a:pt x="1636" y="17219"/>
                    <a:pt x="1682" y="17189"/>
                    <a:pt x="1696" y="17122"/>
                  </a:cubicBezTo>
                  <a:cubicBezTo>
                    <a:pt x="2196" y="15454"/>
                    <a:pt x="2563" y="13753"/>
                    <a:pt x="2797" y="12052"/>
                  </a:cubicBezTo>
                  <a:cubicBezTo>
                    <a:pt x="2897" y="11551"/>
                    <a:pt x="2930" y="11084"/>
                    <a:pt x="2997" y="10584"/>
                  </a:cubicBezTo>
                  <a:cubicBezTo>
                    <a:pt x="4798" y="8916"/>
                    <a:pt x="5632" y="7315"/>
                    <a:pt x="5966" y="4246"/>
                  </a:cubicBezTo>
                  <a:cubicBezTo>
                    <a:pt x="5988" y="4157"/>
                    <a:pt x="5966" y="4113"/>
                    <a:pt x="5919" y="4113"/>
                  </a:cubicBezTo>
                  <a:cubicBezTo>
                    <a:pt x="5895" y="4113"/>
                    <a:pt x="5865" y="4124"/>
                    <a:pt x="5832" y="4146"/>
                  </a:cubicBezTo>
                  <a:cubicBezTo>
                    <a:pt x="3997" y="5847"/>
                    <a:pt x="3497" y="7749"/>
                    <a:pt x="2997" y="9416"/>
                  </a:cubicBezTo>
                  <a:cubicBezTo>
                    <a:pt x="3030" y="8983"/>
                    <a:pt x="3564" y="4046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7101900" y="678188"/>
              <a:ext cx="102003" cy="111459"/>
            </a:xfrm>
            <a:custGeom>
              <a:avLst/>
              <a:gdLst/>
              <a:ahLst/>
              <a:cxnLst/>
              <a:rect l="l" t="t" r="r" b="b"/>
              <a:pathLst>
                <a:path w="4671" h="5104" extrusionOk="0">
                  <a:moveTo>
                    <a:pt x="2213" y="1"/>
                  </a:moveTo>
                  <a:cubicBezTo>
                    <a:pt x="2198" y="1"/>
                    <a:pt x="2183" y="1"/>
                    <a:pt x="2168" y="3"/>
                  </a:cubicBezTo>
                  <a:cubicBezTo>
                    <a:pt x="1434" y="69"/>
                    <a:pt x="2168" y="1304"/>
                    <a:pt x="2402" y="1737"/>
                  </a:cubicBezTo>
                  <a:cubicBezTo>
                    <a:pt x="2069" y="1592"/>
                    <a:pt x="1629" y="1479"/>
                    <a:pt x="1218" y="1479"/>
                  </a:cubicBezTo>
                  <a:cubicBezTo>
                    <a:pt x="683" y="1479"/>
                    <a:pt x="199" y="1672"/>
                    <a:pt x="67" y="2238"/>
                  </a:cubicBezTo>
                  <a:cubicBezTo>
                    <a:pt x="0" y="2538"/>
                    <a:pt x="200" y="2805"/>
                    <a:pt x="500" y="2838"/>
                  </a:cubicBezTo>
                  <a:cubicBezTo>
                    <a:pt x="673" y="2896"/>
                    <a:pt x="850" y="2914"/>
                    <a:pt x="1028" y="2914"/>
                  </a:cubicBezTo>
                  <a:cubicBezTo>
                    <a:pt x="1316" y="2914"/>
                    <a:pt x="1608" y="2867"/>
                    <a:pt x="1891" y="2867"/>
                  </a:cubicBezTo>
                  <a:cubicBezTo>
                    <a:pt x="1939" y="2867"/>
                    <a:pt x="1987" y="2868"/>
                    <a:pt x="2035" y="2871"/>
                  </a:cubicBezTo>
                  <a:cubicBezTo>
                    <a:pt x="1234" y="3038"/>
                    <a:pt x="167" y="3539"/>
                    <a:pt x="334" y="4439"/>
                  </a:cubicBezTo>
                  <a:cubicBezTo>
                    <a:pt x="363" y="4671"/>
                    <a:pt x="593" y="4852"/>
                    <a:pt x="850" y="4852"/>
                  </a:cubicBezTo>
                  <a:cubicBezTo>
                    <a:pt x="889" y="4852"/>
                    <a:pt x="928" y="4848"/>
                    <a:pt x="967" y="4840"/>
                  </a:cubicBezTo>
                  <a:cubicBezTo>
                    <a:pt x="1480" y="4783"/>
                    <a:pt x="2161" y="4216"/>
                    <a:pt x="2744" y="4216"/>
                  </a:cubicBezTo>
                  <a:cubicBezTo>
                    <a:pt x="2845" y="4216"/>
                    <a:pt x="2942" y="4233"/>
                    <a:pt x="3036" y="4272"/>
                  </a:cubicBezTo>
                  <a:cubicBezTo>
                    <a:pt x="3291" y="4575"/>
                    <a:pt x="3628" y="5103"/>
                    <a:pt x="3944" y="5103"/>
                  </a:cubicBezTo>
                  <a:cubicBezTo>
                    <a:pt x="4081" y="5103"/>
                    <a:pt x="4215" y="5003"/>
                    <a:pt x="4337" y="4739"/>
                  </a:cubicBezTo>
                  <a:cubicBezTo>
                    <a:pt x="4670" y="3939"/>
                    <a:pt x="4303" y="2871"/>
                    <a:pt x="3936" y="2071"/>
                  </a:cubicBezTo>
                  <a:cubicBezTo>
                    <a:pt x="3708" y="1548"/>
                    <a:pt x="2935" y="1"/>
                    <a:pt x="2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7119369" y="697491"/>
              <a:ext cx="85974" cy="93181"/>
            </a:xfrm>
            <a:custGeom>
              <a:avLst/>
              <a:gdLst/>
              <a:ahLst/>
              <a:cxnLst/>
              <a:rect l="l" t="t" r="r" b="b"/>
              <a:pathLst>
                <a:path w="3937" h="4267" extrusionOk="0">
                  <a:moveTo>
                    <a:pt x="1199" y="1"/>
                  </a:moveTo>
                  <a:cubicBezTo>
                    <a:pt x="1072" y="1"/>
                    <a:pt x="969" y="58"/>
                    <a:pt x="901" y="186"/>
                  </a:cubicBezTo>
                  <a:cubicBezTo>
                    <a:pt x="601" y="753"/>
                    <a:pt x="1602" y="1554"/>
                    <a:pt x="2136" y="1987"/>
                  </a:cubicBezTo>
                  <a:cubicBezTo>
                    <a:pt x="1817" y="1881"/>
                    <a:pt x="1353" y="1789"/>
                    <a:pt x="939" y="1789"/>
                  </a:cubicBezTo>
                  <a:cubicBezTo>
                    <a:pt x="443" y="1789"/>
                    <a:pt x="19" y="1921"/>
                    <a:pt x="1" y="2321"/>
                  </a:cubicBezTo>
                  <a:cubicBezTo>
                    <a:pt x="1" y="2688"/>
                    <a:pt x="1735" y="2888"/>
                    <a:pt x="2336" y="3622"/>
                  </a:cubicBezTo>
                  <a:cubicBezTo>
                    <a:pt x="2428" y="3745"/>
                    <a:pt x="2834" y="4267"/>
                    <a:pt x="3184" y="4267"/>
                  </a:cubicBezTo>
                  <a:cubicBezTo>
                    <a:pt x="3213" y="4267"/>
                    <a:pt x="3242" y="4263"/>
                    <a:pt x="3270" y="4256"/>
                  </a:cubicBezTo>
                  <a:cubicBezTo>
                    <a:pt x="3537" y="4189"/>
                    <a:pt x="3937" y="3388"/>
                    <a:pt x="3236" y="2021"/>
                  </a:cubicBezTo>
                  <a:cubicBezTo>
                    <a:pt x="2801" y="1122"/>
                    <a:pt x="1764" y="1"/>
                    <a:pt x="1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7109914" y="1042450"/>
              <a:ext cx="202521" cy="254254"/>
            </a:xfrm>
            <a:custGeom>
              <a:avLst/>
              <a:gdLst/>
              <a:ahLst/>
              <a:cxnLst/>
              <a:rect l="l" t="t" r="r" b="b"/>
              <a:pathLst>
                <a:path w="9274" h="11643" extrusionOk="0">
                  <a:moveTo>
                    <a:pt x="1935" y="0"/>
                  </a:moveTo>
                  <a:cubicBezTo>
                    <a:pt x="1935" y="0"/>
                    <a:pt x="200" y="10608"/>
                    <a:pt x="0" y="11642"/>
                  </a:cubicBezTo>
                  <a:lnTo>
                    <a:pt x="9273" y="11642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7929370" y="2789192"/>
              <a:ext cx="152994" cy="40094"/>
            </a:xfrm>
            <a:custGeom>
              <a:avLst/>
              <a:gdLst/>
              <a:ahLst/>
              <a:cxnLst/>
              <a:rect l="l" t="t" r="r" b="b"/>
              <a:pathLst>
                <a:path w="7006" h="1836" extrusionOk="0">
                  <a:moveTo>
                    <a:pt x="1" y="1"/>
                  </a:moveTo>
                  <a:lnTo>
                    <a:pt x="1" y="1836"/>
                  </a:lnTo>
                  <a:lnTo>
                    <a:pt x="7006" y="1836"/>
                  </a:lnTo>
                  <a:lnTo>
                    <a:pt x="7006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7984727" y="2282224"/>
              <a:ext cx="42277" cy="507001"/>
            </a:xfrm>
            <a:custGeom>
              <a:avLst/>
              <a:gdLst/>
              <a:ahLst/>
              <a:cxnLst/>
              <a:rect l="l" t="t" r="r" b="b"/>
              <a:pathLst>
                <a:path w="1936" h="23217" extrusionOk="0">
                  <a:moveTo>
                    <a:pt x="1" y="0"/>
                  </a:moveTo>
                  <a:lnTo>
                    <a:pt x="1" y="23217"/>
                  </a:lnTo>
                  <a:lnTo>
                    <a:pt x="1936" y="23217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7984727" y="2282224"/>
              <a:ext cx="42277" cy="211998"/>
            </a:xfrm>
            <a:custGeom>
              <a:avLst/>
              <a:gdLst/>
              <a:ahLst/>
              <a:cxnLst/>
              <a:rect l="l" t="t" r="r" b="b"/>
              <a:pathLst>
                <a:path w="1936" h="9708" extrusionOk="0">
                  <a:moveTo>
                    <a:pt x="1" y="0"/>
                  </a:moveTo>
                  <a:lnTo>
                    <a:pt x="1" y="9707"/>
                  </a:lnTo>
                  <a:lnTo>
                    <a:pt x="1936" y="9707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7784416" y="1987206"/>
              <a:ext cx="442908" cy="417424"/>
            </a:xfrm>
            <a:custGeom>
              <a:avLst/>
              <a:gdLst/>
              <a:ahLst/>
              <a:cxnLst/>
              <a:rect l="l" t="t" r="r" b="b"/>
              <a:pathLst>
                <a:path w="20282" h="19115" extrusionOk="0">
                  <a:moveTo>
                    <a:pt x="5805" y="1"/>
                  </a:moveTo>
                  <a:lnTo>
                    <a:pt x="1502" y="14111"/>
                  </a:lnTo>
                  <a:lnTo>
                    <a:pt x="1468" y="14278"/>
                  </a:lnTo>
                  <a:lnTo>
                    <a:pt x="1" y="19114"/>
                  </a:lnTo>
                  <a:lnTo>
                    <a:pt x="20282" y="19114"/>
                  </a:lnTo>
                  <a:lnTo>
                    <a:pt x="18814" y="14278"/>
                  </a:lnTo>
                  <a:lnTo>
                    <a:pt x="18747" y="14111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7920635" y="2055687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67" y="0"/>
                  </a:moveTo>
                  <a:cubicBezTo>
                    <a:pt x="67" y="0"/>
                    <a:pt x="1" y="34"/>
                    <a:pt x="1" y="134"/>
                  </a:cubicBezTo>
                  <a:cubicBezTo>
                    <a:pt x="1" y="200"/>
                    <a:pt x="67" y="267"/>
                    <a:pt x="167" y="267"/>
                  </a:cubicBezTo>
                  <a:cubicBezTo>
                    <a:pt x="234" y="267"/>
                    <a:pt x="301" y="200"/>
                    <a:pt x="301" y="134"/>
                  </a:cubicBezTo>
                  <a:cubicBezTo>
                    <a:pt x="301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7975271" y="2055687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7" y="0"/>
                    <a:pt x="0" y="34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34" y="267"/>
                    <a:pt x="267" y="200"/>
                    <a:pt x="267" y="134"/>
                  </a:cubicBezTo>
                  <a:cubicBezTo>
                    <a:pt x="267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8029907" y="2055687"/>
              <a:ext cx="5831" cy="5852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4" y="0"/>
                  </a:moveTo>
                  <a:cubicBezTo>
                    <a:pt x="67" y="0"/>
                    <a:pt x="0" y="34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34" y="267"/>
                    <a:pt x="267" y="200"/>
                    <a:pt x="267" y="134"/>
                  </a:cubicBezTo>
                  <a:cubicBezTo>
                    <a:pt x="267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8084522" y="2055687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34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34" y="267"/>
                    <a:pt x="268" y="200"/>
                    <a:pt x="268" y="134"/>
                  </a:cubicBezTo>
                  <a:cubicBezTo>
                    <a:pt x="268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7948324" y="2017079"/>
              <a:ext cx="5831" cy="5852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34"/>
                    <a:pt x="67" y="267"/>
                    <a:pt x="134" y="267"/>
                  </a:cubicBezTo>
                  <a:cubicBezTo>
                    <a:pt x="200" y="267"/>
                    <a:pt x="267" y="234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8002939" y="20170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34"/>
                    <a:pt x="68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8057575" y="20170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7865999" y="2135086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68" y="0"/>
                  </a:moveTo>
                  <a:cubicBezTo>
                    <a:pt x="67" y="0"/>
                    <a:pt x="34" y="34"/>
                    <a:pt x="34" y="134"/>
                  </a:cubicBezTo>
                  <a:cubicBezTo>
                    <a:pt x="1" y="200"/>
                    <a:pt x="67" y="267"/>
                    <a:pt x="168" y="267"/>
                  </a:cubicBezTo>
                  <a:cubicBezTo>
                    <a:pt x="234" y="267"/>
                    <a:pt x="301" y="200"/>
                    <a:pt x="301" y="134"/>
                  </a:cubicBezTo>
                  <a:cubicBezTo>
                    <a:pt x="301" y="34"/>
                    <a:pt x="234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7920635" y="2134715"/>
              <a:ext cx="6573" cy="6027"/>
            </a:xfrm>
            <a:custGeom>
              <a:avLst/>
              <a:gdLst/>
              <a:ahLst/>
              <a:cxnLst/>
              <a:rect l="l" t="t" r="r" b="b"/>
              <a:pathLst>
                <a:path w="301" h="276" extrusionOk="0">
                  <a:moveTo>
                    <a:pt x="151" y="1"/>
                  </a:moveTo>
                  <a:cubicBezTo>
                    <a:pt x="76" y="1"/>
                    <a:pt x="1" y="51"/>
                    <a:pt x="1" y="151"/>
                  </a:cubicBezTo>
                  <a:cubicBezTo>
                    <a:pt x="1" y="234"/>
                    <a:pt x="76" y="276"/>
                    <a:pt x="151" y="276"/>
                  </a:cubicBezTo>
                  <a:cubicBezTo>
                    <a:pt x="226" y="276"/>
                    <a:pt x="301" y="234"/>
                    <a:pt x="301" y="151"/>
                  </a:cubicBezTo>
                  <a:cubicBezTo>
                    <a:pt x="301" y="51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7975271" y="2135086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34" y="0"/>
                  </a:moveTo>
                  <a:cubicBezTo>
                    <a:pt x="67" y="0"/>
                    <a:pt x="0" y="34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34" y="267"/>
                    <a:pt x="301" y="200"/>
                    <a:pt x="301" y="134"/>
                  </a:cubicBezTo>
                  <a:cubicBezTo>
                    <a:pt x="301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8029907" y="2134715"/>
              <a:ext cx="6573" cy="6027"/>
            </a:xfrm>
            <a:custGeom>
              <a:avLst/>
              <a:gdLst/>
              <a:ahLst/>
              <a:cxnLst/>
              <a:rect l="l" t="t" r="r" b="b"/>
              <a:pathLst>
                <a:path w="301" h="276" extrusionOk="0">
                  <a:moveTo>
                    <a:pt x="150" y="1"/>
                  </a:moveTo>
                  <a:cubicBezTo>
                    <a:pt x="75" y="1"/>
                    <a:pt x="0" y="51"/>
                    <a:pt x="0" y="151"/>
                  </a:cubicBezTo>
                  <a:cubicBezTo>
                    <a:pt x="0" y="234"/>
                    <a:pt x="67" y="276"/>
                    <a:pt x="138" y="276"/>
                  </a:cubicBezTo>
                  <a:cubicBezTo>
                    <a:pt x="209" y="276"/>
                    <a:pt x="284" y="234"/>
                    <a:pt x="300" y="151"/>
                  </a:cubicBezTo>
                  <a:cubicBezTo>
                    <a:pt x="300" y="51"/>
                    <a:pt x="225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8084522" y="2135086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34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34" y="267"/>
                    <a:pt x="268" y="200"/>
                    <a:pt x="268" y="134"/>
                  </a:cubicBezTo>
                  <a:cubicBezTo>
                    <a:pt x="268" y="34"/>
                    <a:pt x="2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8139158" y="2134715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7" y="1"/>
                    <a:pt x="1" y="51"/>
                    <a:pt x="1" y="151"/>
                  </a:cubicBezTo>
                  <a:cubicBezTo>
                    <a:pt x="1" y="234"/>
                    <a:pt x="67" y="276"/>
                    <a:pt x="134" y="276"/>
                  </a:cubicBezTo>
                  <a:cubicBezTo>
                    <a:pt x="201" y="276"/>
                    <a:pt x="268" y="234"/>
                    <a:pt x="268" y="151"/>
                  </a:cubicBezTo>
                  <a:cubicBezTo>
                    <a:pt x="268" y="51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7893273" y="2096479"/>
              <a:ext cx="6267" cy="4630"/>
            </a:xfrm>
            <a:custGeom>
              <a:avLst/>
              <a:gdLst/>
              <a:ahLst/>
              <a:cxnLst/>
              <a:rect l="l" t="t" r="r" b="b"/>
              <a:pathLst>
                <a:path w="287" h="212" extrusionOk="0">
                  <a:moveTo>
                    <a:pt x="153" y="0"/>
                  </a:moveTo>
                  <a:cubicBezTo>
                    <a:pt x="1" y="0"/>
                    <a:pt x="156" y="211"/>
                    <a:pt x="240" y="211"/>
                  </a:cubicBezTo>
                  <a:cubicBezTo>
                    <a:pt x="267" y="211"/>
                    <a:pt x="286" y="190"/>
                    <a:pt x="286" y="134"/>
                  </a:cubicBezTo>
                  <a:cubicBezTo>
                    <a:pt x="286" y="67"/>
                    <a:pt x="21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948324" y="2096479"/>
              <a:ext cx="5831" cy="5852"/>
            </a:xfrm>
            <a:custGeom>
              <a:avLst/>
              <a:gdLst/>
              <a:ahLst/>
              <a:cxnLst/>
              <a:rect l="l" t="t" r="r" b="b"/>
              <a:pathLst>
                <a:path w="267" h="268" extrusionOk="0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34"/>
                    <a:pt x="67" y="267"/>
                    <a:pt x="134" y="267"/>
                  </a:cubicBezTo>
                  <a:cubicBezTo>
                    <a:pt x="200" y="267"/>
                    <a:pt x="267" y="234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8002939" y="20964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34"/>
                    <a:pt x="68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8057575" y="20964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267"/>
                    <a:pt x="134" y="267"/>
                  </a:cubicBezTo>
                  <a:cubicBezTo>
                    <a:pt x="201" y="267"/>
                    <a:pt x="268" y="234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8112211" y="2096479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34"/>
                    <a:pt x="34" y="267"/>
                    <a:pt x="134" y="267"/>
                  </a:cubicBezTo>
                  <a:cubicBezTo>
                    <a:pt x="201" y="267"/>
                    <a:pt x="267" y="234"/>
                    <a:pt x="267" y="134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7865999" y="22137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8" y="1"/>
                  </a:moveTo>
                  <a:cubicBezTo>
                    <a:pt x="67" y="1"/>
                    <a:pt x="1" y="67"/>
                    <a:pt x="1" y="168"/>
                  </a:cubicBezTo>
                  <a:cubicBezTo>
                    <a:pt x="1" y="234"/>
                    <a:pt x="67" y="301"/>
                    <a:pt x="168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7920635" y="22137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1" y="67"/>
                    <a:pt x="1" y="168"/>
                  </a:cubicBezTo>
                  <a:cubicBezTo>
                    <a:pt x="1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8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7975271" y="22137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8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8029907" y="2213743"/>
              <a:ext cx="5831" cy="6573"/>
            </a:xfrm>
            <a:custGeom>
              <a:avLst/>
              <a:gdLst/>
              <a:ahLst/>
              <a:cxnLst/>
              <a:rect l="l" t="t" r="r" b="b"/>
              <a:pathLst>
                <a:path w="267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8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8084522" y="22137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8" y="1"/>
                    <a:pt x="1" y="67"/>
                    <a:pt x="1" y="168"/>
                  </a:cubicBezTo>
                  <a:cubicBezTo>
                    <a:pt x="1" y="234"/>
                    <a:pt x="68" y="301"/>
                    <a:pt x="134" y="301"/>
                  </a:cubicBezTo>
                  <a:cubicBezTo>
                    <a:pt x="234" y="301"/>
                    <a:pt x="268" y="234"/>
                    <a:pt x="268" y="168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8139158" y="22137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1" y="67"/>
                    <a:pt x="1" y="168"/>
                  </a:cubicBezTo>
                  <a:cubicBezTo>
                    <a:pt x="1" y="234"/>
                    <a:pt x="67" y="301"/>
                    <a:pt x="134" y="301"/>
                  </a:cubicBezTo>
                  <a:cubicBezTo>
                    <a:pt x="234" y="301"/>
                    <a:pt x="268" y="234"/>
                    <a:pt x="268" y="168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7893688" y="2176053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7" y="1"/>
                    <a:pt x="0" y="42"/>
                    <a:pt x="0" y="126"/>
                  </a:cubicBezTo>
                  <a:cubicBezTo>
                    <a:pt x="0" y="226"/>
                    <a:pt x="67" y="276"/>
                    <a:pt x="134" y="276"/>
                  </a:cubicBezTo>
                  <a:cubicBezTo>
                    <a:pt x="200" y="276"/>
                    <a:pt x="267" y="226"/>
                    <a:pt x="267" y="126"/>
                  </a:cubicBezTo>
                  <a:cubicBezTo>
                    <a:pt x="267" y="42"/>
                    <a:pt x="20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7947953" y="2176599"/>
              <a:ext cx="6573" cy="4935"/>
            </a:xfrm>
            <a:custGeom>
              <a:avLst/>
              <a:gdLst/>
              <a:ahLst/>
              <a:cxnLst/>
              <a:rect l="l" t="t" r="r" b="b"/>
              <a:pathLst>
                <a:path w="301" h="226" extrusionOk="0">
                  <a:moveTo>
                    <a:pt x="151" y="1"/>
                  </a:moveTo>
                  <a:cubicBezTo>
                    <a:pt x="92" y="1"/>
                    <a:pt x="34" y="34"/>
                    <a:pt x="17" y="101"/>
                  </a:cubicBezTo>
                  <a:cubicBezTo>
                    <a:pt x="0" y="184"/>
                    <a:pt x="76" y="226"/>
                    <a:pt x="151" y="226"/>
                  </a:cubicBezTo>
                  <a:cubicBezTo>
                    <a:pt x="226" y="226"/>
                    <a:pt x="301" y="184"/>
                    <a:pt x="284" y="101"/>
                  </a:cubicBezTo>
                  <a:cubicBezTo>
                    <a:pt x="267" y="34"/>
                    <a:pt x="209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8002939" y="2176053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8" y="1"/>
                    <a:pt x="1" y="42"/>
                    <a:pt x="1" y="126"/>
                  </a:cubicBezTo>
                  <a:cubicBezTo>
                    <a:pt x="1" y="226"/>
                    <a:pt x="68" y="276"/>
                    <a:pt x="134" y="276"/>
                  </a:cubicBezTo>
                  <a:cubicBezTo>
                    <a:pt x="201" y="276"/>
                    <a:pt x="268" y="226"/>
                    <a:pt x="268" y="126"/>
                  </a:cubicBezTo>
                  <a:cubicBezTo>
                    <a:pt x="268" y="42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8057225" y="2176599"/>
              <a:ext cx="6573" cy="4935"/>
            </a:xfrm>
            <a:custGeom>
              <a:avLst/>
              <a:gdLst/>
              <a:ahLst/>
              <a:cxnLst/>
              <a:rect l="l" t="t" r="r" b="b"/>
              <a:pathLst>
                <a:path w="301" h="226" extrusionOk="0">
                  <a:moveTo>
                    <a:pt x="150" y="1"/>
                  </a:moveTo>
                  <a:cubicBezTo>
                    <a:pt x="92" y="1"/>
                    <a:pt x="33" y="34"/>
                    <a:pt x="17" y="101"/>
                  </a:cubicBezTo>
                  <a:cubicBezTo>
                    <a:pt x="0" y="184"/>
                    <a:pt x="75" y="226"/>
                    <a:pt x="150" y="226"/>
                  </a:cubicBezTo>
                  <a:cubicBezTo>
                    <a:pt x="225" y="226"/>
                    <a:pt x="300" y="184"/>
                    <a:pt x="284" y="101"/>
                  </a:cubicBezTo>
                  <a:cubicBezTo>
                    <a:pt x="267" y="34"/>
                    <a:pt x="209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8112211" y="2176053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1"/>
                  </a:moveTo>
                  <a:cubicBezTo>
                    <a:pt x="67" y="1"/>
                    <a:pt x="0" y="42"/>
                    <a:pt x="0" y="126"/>
                  </a:cubicBezTo>
                  <a:cubicBezTo>
                    <a:pt x="0" y="226"/>
                    <a:pt x="67" y="276"/>
                    <a:pt x="134" y="276"/>
                  </a:cubicBezTo>
                  <a:cubicBezTo>
                    <a:pt x="201" y="276"/>
                    <a:pt x="267" y="226"/>
                    <a:pt x="267" y="126"/>
                  </a:cubicBezTo>
                  <a:cubicBezTo>
                    <a:pt x="267" y="42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7816472" y="2295326"/>
              <a:ext cx="1485" cy="3669"/>
            </a:xfrm>
            <a:custGeom>
              <a:avLst/>
              <a:gdLst/>
              <a:ahLst/>
              <a:cxnLst/>
              <a:rect l="l" t="t" r="r" b="b"/>
              <a:pathLst>
                <a:path w="68" h="168" extrusionOk="0">
                  <a:moveTo>
                    <a:pt x="34" y="1"/>
                  </a:moveTo>
                  <a:lnTo>
                    <a:pt x="0" y="168"/>
                  </a:lnTo>
                  <a:cubicBezTo>
                    <a:pt x="34" y="134"/>
                    <a:pt x="67" y="101"/>
                    <a:pt x="67" y="67"/>
                  </a:cubicBezTo>
                  <a:cubicBezTo>
                    <a:pt x="67" y="34"/>
                    <a:pt x="67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7865999" y="22931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8" y="1"/>
                  </a:moveTo>
                  <a:cubicBezTo>
                    <a:pt x="67" y="1"/>
                    <a:pt x="1" y="67"/>
                    <a:pt x="1" y="167"/>
                  </a:cubicBezTo>
                  <a:cubicBezTo>
                    <a:pt x="1" y="234"/>
                    <a:pt x="67" y="301"/>
                    <a:pt x="168" y="301"/>
                  </a:cubicBezTo>
                  <a:cubicBezTo>
                    <a:pt x="234" y="301"/>
                    <a:pt x="301" y="234"/>
                    <a:pt x="301" y="167"/>
                  </a:cubicBezTo>
                  <a:cubicBezTo>
                    <a:pt x="301" y="67"/>
                    <a:pt x="23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7920635" y="2293143"/>
              <a:ext cx="6573" cy="6573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67" y="1"/>
                  </a:moveTo>
                  <a:cubicBezTo>
                    <a:pt x="67" y="1"/>
                    <a:pt x="1" y="67"/>
                    <a:pt x="1" y="167"/>
                  </a:cubicBezTo>
                  <a:cubicBezTo>
                    <a:pt x="1" y="234"/>
                    <a:pt x="67" y="301"/>
                    <a:pt x="167" y="301"/>
                  </a:cubicBezTo>
                  <a:cubicBezTo>
                    <a:pt x="234" y="301"/>
                    <a:pt x="301" y="234"/>
                    <a:pt x="301" y="167"/>
                  </a:cubicBezTo>
                  <a:cubicBezTo>
                    <a:pt x="301" y="67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7975271" y="22931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7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8029907" y="2293143"/>
              <a:ext cx="5831" cy="6573"/>
            </a:xfrm>
            <a:custGeom>
              <a:avLst/>
              <a:gdLst/>
              <a:ahLst/>
              <a:cxnLst/>
              <a:rect l="l" t="t" r="r" b="b"/>
              <a:pathLst>
                <a:path w="267" h="301" extrusionOk="0"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cubicBezTo>
                    <a:pt x="0" y="234"/>
                    <a:pt x="67" y="301"/>
                    <a:pt x="134" y="301"/>
                  </a:cubicBezTo>
                  <a:cubicBezTo>
                    <a:pt x="234" y="301"/>
                    <a:pt x="267" y="234"/>
                    <a:pt x="267" y="167"/>
                  </a:cubicBezTo>
                  <a:cubicBezTo>
                    <a:pt x="267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8084522" y="22931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8" y="1"/>
                    <a:pt x="1" y="67"/>
                    <a:pt x="1" y="167"/>
                  </a:cubicBezTo>
                  <a:cubicBezTo>
                    <a:pt x="1" y="234"/>
                    <a:pt x="68" y="301"/>
                    <a:pt x="134" y="301"/>
                  </a:cubicBezTo>
                  <a:cubicBezTo>
                    <a:pt x="234" y="301"/>
                    <a:pt x="268" y="234"/>
                    <a:pt x="268" y="167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8139158" y="2293143"/>
              <a:ext cx="5852" cy="6573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134" y="1"/>
                  </a:moveTo>
                  <a:cubicBezTo>
                    <a:pt x="67" y="1"/>
                    <a:pt x="1" y="67"/>
                    <a:pt x="1" y="167"/>
                  </a:cubicBezTo>
                  <a:cubicBezTo>
                    <a:pt x="1" y="234"/>
                    <a:pt x="67" y="301"/>
                    <a:pt x="134" y="301"/>
                  </a:cubicBezTo>
                  <a:cubicBezTo>
                    <a:pt x="234" y="301"/>
                    <a:pt x="268" y="234"/>
                    <a:pt x="268" y="167"/>
                  </a:cubicBezTo>
                  <a:cubicBezTo>
                    <a:pt x="268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8193794" y="2295326"/>
              <a:ext cx="1485" cy="3669"/>
            </a:xfrm>
            <a:custGeom>
              <a:avLst/>
              <a:gdLst/>
              <a:ahLst/>
              <a:cxnLst/>
              <a:rect l="l" t="t" r="r" b="b"/>
              <a:pathLst>
                <a:path w="68" h="168" extrusionOk="0">
                  <a:moveTo>
                    <a:pt x="0" y="1"/>
                  </a:moveTo>
                  <a:cubicBezTo>
                    <a:pt x="0" y="1"/>
                    <a:pt x="0" y="34"/>
                    <a:pt x="0" y="67"/>
                  </a:cubicBezTo>
                  <a:cubicBezTo>
                    <a:pt x="0" y="101"/>
                    <a:pt x="34" y="134"/>
                    <a:pt x="67" y="1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7839052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7" y="200"/>
                    <a:pt x="267" y="134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7893273" y="2255277"/>
              <a:ext cx="6267" cy="4630"/>
            </a:xfrm>
            <a:custGeom>
              <a:avLst/>
              <a:gdLst/>
              <a:ahLst/>
              <a:cxnLst/>
              <a:rect l="l" t="t" r="r" b="b"/>
              <a:pathLst>
                <a:path w="287" h="212" extrusionOk="0">
                  <a:moveTo>
                    <a:pt x="153" y="0"/>
                  </a:moveTo>
                  <a:cubicBezTo>
                    <a:pt x="1" y="0"/>
                    <a:pt x="156" y="211"/>
                    <a:pt x="240" y="211"/>
                  </a:cubicBezTo>
                  <a:cubicBezTo>
                    <a:pt x="267" y="211"/>
                    <a:pt x="286" y="190"/>
                    <a:pt x="286" y="134"/>
                  </a:cubicBezTo>
                  <a:cubicBezTo>
                    <a:pt x="286" y="67"/>
                    <a:pt x="219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7948324" y="2255277"/>
              <a:ext cx="5831" cy="5831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00" y="267"/>
                    <a:pt x="267" y="200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8002939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8" y="0"/>
                    <a:pt x="1" y="67"/>
                    <a:pt x="1" y="134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01" y="267"/>
                    <a:pt x="268" y="20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8057575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8" y="200"/>
                    <a:pt x="268" y="134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8112211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1" y="267"/>
                    <a:pt x="267" y="200"/>
                    <a:pt x="267" y="134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8166847" y="22552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4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0" y="267"/>
                    <a:pt x="267" y="200"/>
                    <a:pt x="267" y="134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811100" y="2373088"/>
              <a:ext cx="6857" cy="4520"/>
            </a:xfrm>
            <a:custGeom>
              <a:avLst/>
              <a:gdLst/>
              <a:ahLst/>
              <a:cxnLst/>
              <a:rect l="l" t="t" r="r" b="b"/>
              <a:pathLst>
                <a:path w="314" h="207" extrusionOk="0">
                  <a:moveTo>
                    <a:pt x="215" y="0"/>
                  </a:moveTo>
                  <a:cubicBezTo>
                    <a:pt x="203" y="0"/>
                    <a:pt x="192" y="3"/>
                    <a:pt x="180" y="9"/>
                  </a:cubicBezTo>
                  <a:cubicBezTo>
                    <a:pt x="0" y="9"/>
                    <a:pt x="176" y="206"/>
                    <a:pt x="266" y="206"/>
                  </a:cubicBezTo>
                  <a:cubicBezTo>
                    <a:pt x="294" y="206"/>
                    <a:pt x="313" y="189"/>
                    <a:pt x="313" y="142"/>
                  </a:cubicBezTo>
                  <a:cubicBezTo>
                    <a:pt x="313" y="60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865999" y="2373263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68" y="1"/>
                  </a:moveTo>
                  <a:cubicBezTo>
                    <a:pt x="1" y="1"/>
                    <a:pt x="1" y="234"/>
                    <a:pt x="168" y="268"/>
                  </a:cubicBezTo>
                  <a:cubicBezTo>
                    <a:pt x="234" y="268"/>
                    <a:pt x="301" y="201"/>
                    <a:pt x="301" y="134"/>
                  </a:cubicBezTo>
                  <a:cubicBezTo>
                    <a:pt x="301" y="34"/>
                    <a:pt x="234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7920351" y="2373088"/>
              <a:ext cx="6857" cy="4520"/>
            </a:xfrm>
            <a:custGeom>
              <a:avLst/>
              <a:gdLst/>
              <a:ahLst/>
              <a:cxnLst/>
              <a:rect l="l" t="t" r="r" b="b"/>
              <a:pathLst>
                <a:path w="314" h="207" extrusionOk="0">
                  <a:moveTo>
                    <a:pt x="215" y="0"/>
                  </a:moveTo>
                  <a:cubicBezTo>
                    <a:pt x="204" y="0"/>
                    <a:pt x="192" y="3"/>
                    <a:pt x="180" y="9"/>
                  </a:cubicBezTo>
                  <a:cubicBezTo>
                    <a:pt x="1" y="9"/>
                    <a:pt x="176" y="206"/>
                    <a:pt x="267" y="206"/>
                  </a:cubicBezTo>
                  <a:cubicBezTo>
                    <a:pt x="294" y="206"/>
                    <a:pt x="314" y="189"/>
                    <a:pt x="314" y="142"/>
                  </a:cubicBezTo>
                  <a:cubicBezTo>
                    <a:pt x="314" y="60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7975271" y="2373263"/>
              <a:ext cx="6573" cy="5852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134" y="1"/>
                  </a:moveTo>
                  <a:cubicBezTo>
                    <a:pt x="0" y="1"/>
                    <a:pt x="0" y="234"/>
                    <a:pt x="134" y="268"/>
                  </a:cubicBezTo>
                  <a:cubicBezTo>
                    <a:pt x="234" y="268"/>
                    <a:pt x="301" y="201"/>
                    <a:pt x="301" y="134"/>
                  </a:cubicBezTo>
                  <a:cubicBezTo>
                    <a:pt x="301" y="34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8029449" y="2373088"/>
              <a:ext cx="7032" cy="4520"/>
            </a:xfrm>
            <a:custGeom>
              <a:avLst/>
              <a:gdLst/>
              <a:ahLst/>
              <a:cxnLst/>
              <a:rect l="l" t="t" r="r" b="b"/>
              <a:pathLst>
                <a:path w="322" h="207" extrusionOk="0">
                  <a:moveTo>
                    <a:pt x="204" y="0"/>
                  </a:moveTo>
                  <a:cubicBezTo>
                    <a:pt x="189" y="0"/>
                    <a:pt x="172" y="3"/>
                    <a:pt x="155" y="9"/>
                  </a:cubicBezTo>
                  <a:cubicBezTo>
                    <a:pt x="1" y="9"/>
                    <a:pt x="182" y="206"/>
                    <a:pt x="274" y="206"/>
                  </a:cubicBezTo>
                  <a:cubicBezTo>
                    <a:pt x="302" y="206"/>
                    <a:pt x="321" y="189"/>
                    <a:pt x="321" y="142"/>
                  </a:cubicBezTo>
                  <a:cubicBezTo>
                    <a:pt x="321" y="60"/>
                    <a:pt x="276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8084522" y="2373263"/>
              <a:ext cx="5852" cy="5852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1" y="1"/>
                    <a:pt x="1" y="234"/>
                    <a:pt x="134" y="268"/>
                  </a:cubicBezTo>
                  <a:cubicBezTo>
                    <a:pt x="234" y="268"/>
                    <a:pt x="268" y="201"/>
                    <a:pt x="268" y="134"/>
                  </a:cubicBezTo>
                  <a:cubicBezTo>
                    <a:pt x="268" y="34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8138721" y="2373088"/>
              <a:ext cx="6289" cy="4520"/>
            </a:xfrm>
            <a:custGeom>
              <a:avLst/>
              <a:gdLst/>
              <a:ahLst/>
              <a:cxnLst/>
              <a:rect l="l" t="t" r="r" b="b"/>
              <a:pathLst>
                <a:path w="288" h="207" extrusionOk="0">
                  <a:moveTo>
                    <a:pt x="201" y="0"/>
                  </a:moveTo>
                  <a:cubicBezTo>
                    <a:pt x="187" y="0"/>
                    <a:pt x="172" y="3"/>
                    <a:pt x="154" y="9"/>
                  </a:cubicBezTo>
                  <a:cubicBezTo>
                    <a:pt x="0" y="9"/>
                    <a:pt x="162" y="206"/>
                    <a:pt x="245" y="206"/>
                  </a:cubicBezTo>
                  <a:cubicBezTo>
                    <a:pt x="270" y="206"/>
                    <a:pt x="288" y="189"/>
                    <a:pt x="288" y="142"/>
                  </a:cubicBezTo>
                  <a:cubicBezTo>
                    <a:pt x="288" y="60"/>
                    <a:pt x="265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8193794" y="2373088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69" y="0"/>
                  </a:moveTo>
                  <a:cubicBezTo>
                    <a:pt x="158" y="0"/>
                    <a:pt x="146" y="3"/>
                    <a:pt x="134" y="9"/>
                  </a:cubicBezTo>
                  <a:cubicBezTo>
                    <a:pt x="0" y="9"/>
                    <a:pt x="0" y="242"/>
                    <a:pt x="134" y="276"/>
                  </a:cubicBezTo>
                  <a:cubicBezTo>
                    <a:pt x="201" y="276"/>
                    <a:pt x="267" y="209"/>
                    <a:pt x="267" y="142"/>
                  </a:cubicBezTo>
                  <a:cubicBezTo>
                    <a:pt x="267" y="60"/>
                    <a:pt x="222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7839052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3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7" y="200"/>
                    <a:pt x="267" y="133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7893688" y="2334851"/>
              <a:ext cx="5852" cy="6027"/>
            </a:xfrm>
            <a:custGeom>
              <a:avLst/>
              <a:gdLst/>
              <a:ahLst/>
              <a:cxnLst/>
              <a:rect l="l" t="t" r="r" b="b"/>
              <a:pathLst>
                <a:path w="268" h="276" extrusionOk="0">
                  <a:moveTo>
                    <a:pt x="134" y="0"/>
                  </a:moveTo>
                  <a:cubicBezTo>
                    <a:pt x="67" y="0"/>
                    <a:pt x="0" y="42"/>
                    <a:pt x="0" y="125"/>
                  </a:cubicBezTo>
                  <a:cubicBezTo>
                    <a:pt x="0" y="226"/>
                    <a:pt x="67" y="276"/>
                    <a:pt x="134" y="276"/>
                  </a:cubicBezTo>
                  <a:cubicBezTo>
                    <a:pt x="200" y="276"/>
                    <a:pt x="267" y="226"/>
                    <a:pt x="267" y="125"/>
                  </a:cubicBezTo>
                  <a:cubicBezTo>
                    <a:pt x="267" y="42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7948324" y="2334677"/>
              <a:ext cx="5831" cy="5831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7" y="0"/>
                    <a:pt x="0" y="67"/>
                    <a:pt x="0" y="133"/>
                  </a:cubicBezTo>
                  <a:cubicBezTo>
                    <a:pt x="0" y="200"/>
                    <a:pt x="67" y="267"/>
                    <a:pt x="134" y="267"/>
                  </a:cubicBezTo>
                  <a:cubicBezTo>
                    <a:pt x="200" y="267"/>
                    <a:pt x="267" y="200"/>
                    <a:pt x="267" y="133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002939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8" y="0"/>
                    <a:pt x="1" y="67"/>
                    <a:pt x="1" y="133"/>
                  </a:cubicBezTo>
                  <a:cubicBezTo>
                    <a:pt x="1" y="200"/>
                    <a:pt x="68" y="267"/>
                    <a:pt x="134" y="267"/>
                  </a:cubicBezTo>
                  <a:cubicBezTo>
                    <a:pt x="201" y="267"/>
                    <a:pt x="268" y="200"/>
                    <a:pt x="268" y="133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8057575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67" y="0"/>
                    <a:pt x="1" y="67"/>
                    <a:pt x="1" y="133"/>
                  </a:cubicBezTo>
                  <a:cubicBezTo>
                    <a:pt x="1" y="200"/>
                    <a:pt x="67" y="267"/>
                    <a:pt x="134" y="267"/>
                  </a:cubicBezTo>
                  <a:cubicBezTo>
                    <a:pt x="201" y="267"/>
                    <a:pt x="268" y="200"/>
                    <a:pt x="268" y="133"/>
                  </a:cubicBez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8112211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3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1" y="267"/>
                    <a:pt x="267" y="200"/>
                    <a:pt x="267" y="133"/>
                  </a:cubicBezTo>
                  <a:cubicBezTo>
                    <a:pt x="267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166847" y="2334677"/>
              <a:ext cx="5852" cy="5831"/>
            </a:xfrm>
            <a:custGeom>
              <a:avLst/>
              <a:gdLst/>
              <a:ahLst/>
              <a:cxnLst/>
              <a:rect l="l" t="t" r="r" b="b"/>
              <a:pathLst>
                <a:path w="268" h="267" extrusionOk="0">
                  <a:moveTo>
                    <a:pt x="134" y="0"/>
                  </a:moveTo>
                  <a:cubicBezTo>
                    <a:pt x="34" y="0"/>
                    <a:pt x="0" y="67"/>
                    <a:pt x="0" y="133"/>
                  </a:cubicBezTo>
                  <a:cubicBezTo>
                    <a:pt x="0" y="200"/>
                    <a:pt x="34" y="267"/>
                    <a:pt x="134" y="267"/>
                  </a:cubicBezTo>
                  <a:cubicBezTo>
                    <a:pt x="200" y="267"/>
                    <a:pt x="267" y="200"/>
                    <a:pt x="267" y="133"/>
                  </a:cubicBezTo>
                  <a:cubicBezTo>
                    <a:pt x="267" y="67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4714131" y="2057871"/>
              <a:ext cx="450923" cy="938248"/>
            </a:xfrm>
            <a:custGeom>
              <a:avLst/>
              <a:gdLst/>
              <a:ahLst/>
              <a:cxnLst/>
              <a:rect l="l" t="t" r="r" b="b"/>
              <a:pathLst>
                <a:path w="20649" h="42965" extrusionOk="0">
                  <a:moveTo>
                    <a:pt x="12009" y="0"/>
                  </a:moveTo>
                  <a:lnTo>
                    <a:pt x="0" y="5504"/>
                  </a:lnTo>
                  <a:lnTo>
                    <a:pt x="7506" y="42964"/>
                  </a:lnTo>
                  <a:lnTo>
                    <a:pt x="20648" y="42964"/>
                  </a:lnTo>
                  <a:lnTo>
                    <a:pt x="12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4976350" y="2057871"/>
              <a:ext cx="1008914" cy="938248"/>
            </a:xfrm>
            <a:custGeom>
              <a:avLst/>
              <a:gdLst/>
              <a:ahLst/>
              <a:cxnLst/>
              <a:rect l="l" t="t" r="r" b="b"/>
              <a:pathLst>
                <a:path w="46201" h="42965" extrusionOk="0">
                  <a:moveTo>
                    <a:pt x="1" y="0"/>
                  </a:moveTo>
                  <a:lnTo>
                    <a:pt x="8640" y="42964"/>
                  </a:lnTo>
                  <a:lnTo>
                    <a:pt x="46201" y="42964"/>
                  </a:lnTo>
                  <a:lnTo>
                    <a:pt x="375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4577912" y="2557567"/>
              <a:ext cx="439261" cy="901823"/>
            </a:xfrm>
            <a:custGeom>
              <a:avLst/>
              <a:gdLst/>
              <a:ahLst/>
              <a:cxnLst/>
              <a:rect l="l" t="t" r="r" b="b"/>
              <a:pathLst>
                <a:path w="20115" h="41297" extrusionOk="0">
                  <a:moveTo>
                    <a:pt x="1" y="0"/>
                  </a:moveTo>
                  <a:lnTo>
                    <a:pt x="1" y="41297"/>
                  </a:lnTo>
                  <a:lnTo>
                    <a:pt x="20115" y="41297"/>
                  </a:lnTo>
                  <a:lnTo>
                    <a:pt x="20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5897086" y="2557567"/>
              <a:ext cx="299414" cy="901823"/>
            </a:xfrm>
            <a:custGeom>
              <a:avLst/>
              <a:gdLst/>
              <a:ahLst/>
              <a:cxnLst/>
              <a:rect l="l" t="t" r="r" b="b"/>
              <a:pathLst>
                <a:path w="13711" h="41297" extrusionOk="0">
                  <a:moveTo>
                    <a:pt x="0" y="0"/>
                  </a:moveTo>
                  <a:lnTo>
                    <a:pt x="8206" y="41297"/>
                  </a:lnTo>
                  <a:lnTo>
                    <a:pt x="13710" y="41297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5017141" y="2557567"/>
              <a:ext cx="241872" cy="901823"/>
            </a:xfrm>
            <a:custGeom>
              <a:avLst/>
              <a:gdLst/>
              <a:ahLst/>
              <a:cxnLst/>
              <a:rect l="l" t="t" r="r" b="b"/>
              <a:pathLst>
                <a:path w="11076" h="41297" extrusionOk="0">
                  <a:moveTo>
                    <a:pt x="1" y="0"/>
                  </a:moveTo>
                  <a:lnTo>
                    <a:pt x="1" y="41297"/>
                  </a:lnTo>
                  <a:lnTo>
                    <a:pt x="11076" y="41297"/>
                  </a:lnTo>
                  <a:lnTo>
                    <a:pt x="11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6196471" y="2557567"/>
              <a:ext cx="241130" cy="901823"/>
            </a:xfrm>
            <a:custGeom>
              <a:avLst/>
              <a:gdLst/>
              <a:ahLst/>
              <a:cxnLst/>
              <a:rect l="l" t="t" r="r" b="b"/>
              <a:pathLst>
                <a:path w="11042" h="41297" extrusionOk="0">
                  <a:moveTo>
                    <a:pt x="0" y="0"/>
                  </a:moveTo>
                  <a:lnTo>
                    <a:pt x="0" y="41297"/>
                  </a:lnTo>
                  <a:lnTo>
                    <a:pt x="11041" y="41297"/>
                  </a:lnTo>
                  <a:lnTo>
                    <a:pt x="11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5258986" y="2996076"/>
              <a:ext cx="937528" cy="463304"/>
            </a:xfrm>
            <a:custGeom>
              <a:avLst/>
              <a:gdLst/>
              <a:ahLst/>
              <a:cxnLst/>
              <a:rect l="l" t="t" r="r" b="b"/>
              <a:pathLst>
                <a:path w="42932" h="21216" extrusionOk="0">
                  <a:moveTo>
                    <a:pt x="1" y="0"/>
                  </a:moveTo>
                  <a:lnTo>
                    <a:pt x="1" y="21216"/>
                  </a:lnTo>
                  <a:lnTo>
                    <a:pt x="42931" y="21216"/>
                  </a:lnTo>
                  <a:lnTo>
                    <a:pt x="4293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5258986" y="2796485"/>
              <a:ext cx="937528" cy="201800"/>
            </a:xfrm>
            <a:custGeom>
              <a:avLst/>
              <a:gdLst/>
              <a:ahLst/>
              <a:cxnLst/>
              <a:rect l="l" t="t" r="r" b="b"/>
              <a:pathLst>
                <a:path w="42932" h="9241" extrusionOk="0">
                  <a:moveTo>
                    <a:pt x="1" y="1"/>
                  </a:moveTo>
                  <a:lnTo>
                    <a:pt x="1" y="9240"/>
                  </a:lnTo>
                  <a:lnTo>
                    <a:pt x="42931" y="9240"/>
                  </a:lnTo>
                  <a:lnTo>
                    <a:pt x="4293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5076887" y="2554641"/>
              <a:ext cx="186492" cy="847208"/>
            </a:xfrm>
            <a:custGeom>
              <a:avLst/>
              <a:gdLst/>
              <a:ahLst/>
              <a:cxnLst/>
              <a:rect l="l" t="t" r="r" b="b"/>
              <a:pathLst>
                <a:path w="8540" h="38796" extrusionOk="0">
                  <a:moveTo>
                    <a:pt x="8340" y="1"/>
                  </a:moveTo>
                  <a:lnTo>
                    <a:pt x="4170" y="68"/>
                  </a:lnTo>
                  <a:lnTo>
                    <a:pt x="0" y="134"/>
                  </a:lnTo>
                  <a:lnTo>
                    <a:pt x="4103" y="201"/>
                  </a:lnTo>
                  <a:lnTo>
                    <a:pt x="8171" y="266"/>
                  </a:lnTo>
                  <a:lnTo>
                    <a:pt x="8171" y="266"/>
                  </a:lnTo>
                  <a:lnTo>
                    <a:pt x="8106" y="4971"/>
                  </a:lnTo>
                  <a:lnTo>
                    <a:pt x="8106" y="9808"/>
                  </a:lnTo>
                  <a:cubicBezTo>
                    <a:pt x="8106" y="13010"/>
                    <a:pt x="8106" y="16246"/>
                    <a:pt x="8106" y="19448"/>
                  </a:cubicBezTo>
                  <a:cubicBezTo>
                    <a:pt x="8139" y="22684"/>
                    <a:pt x="8139" y="25886"/>
                    <a:pt x="8173" y="29122"/>
                  </a:cubicBezTo>
                  <a:cubicBezTo>
                    <a:pt x="8206" y="32357"/>
                    <a:pt x="8239" y="35560"/>
                    <a:pt x="8306" y="38795"/>
                  </a:cubicBezTo>
                  <a:cubicBezTo>
                    <a:pt x="8373" y="35560"/>
                    <a:pt x="8406" y="32357"/>
                    <a:pt x="8440" y="29122"/>
                  </a:cubicBezTo>
                  <a:cubicBezTo>
                    <a:pt x="8506" y="25886"/>
                    <a:pt x="8473" y="22684"/>
                    <a:pt x="8506" y="19448"/>
                  </a:cubicBezTo>
                  <a:cubicBezTo>
                    <a:pt x="8540" y="16246"/>
                    <a:pt x="8506" y="13010"/>
                    <a:pt x="8506" y="9808"/>
                  </a:cubicBezTo>
                  <a:lnTo>
                    <a:pt x="8506" y="4971"/>
                  </a:lnTo>
                  <a:lnTo>
                    <a:pt x="8473" y="134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6191361" y="2557567"/>
              <a:ext cx="9499" cy="847186"/>
            </a:xfrm>
            <a:custGeom>
              <a:avLst/>
              <a:gdLst/>
              <a:ahLst/>
              <a:cxnLst/>
              <a:rect l="l" t="t" r="r" b="b"/>
              <a:pathLst>
                <a:path w="435" h="38795" extrusionOk="0">
                  <a:moveTo>
                    <a:pt x="234" y="0"/>
                  </a:moveTo>
                  <a:cubicBezTo>
                    <a:pt x="134" y="3236"/>
                    <a:pt x="101" y="6472"/>
                    <a:pt x="67" y="9707"/>
                  </a:cubicBezTo>
                  <a:lnTo>
                    <a:pt x="1" y="19414"/>
                  </a:lnTo>
                  <a:lnTo>
                    <a:pt x="67" y="29088"/>
                  </a:lnTo>
                  <a:lnTo>
                    <a:pt x="134" y="33958"/>
                  </a:lnTo>
                  <a:lnTo>
                    <a:pt x="234" y="38795"/>
                  </a:lnTo>
                  <a:lnTo>
                    <a:pt x="334" y="33958"/>
                  </a:lnTo>
                  <a:lnTo>
                    <a:pt x="368" y="29088"/>
                  </a:lnTo>
                  <a:lnTo>
                    <a:pt x="434" y="19381"/>
                  </a:lnTo>
                  <a:lnTo>
                    <a:pt x="368" y="9707"/>
                  </a:lnTo>
                  <a:cubicBezTo>
                    <a:pt x="334" y="6472"/>
                    <a:pt x="301" y="3236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5258986" y="2991708"/>
              <a:ext cx="937528" cy="9477"/>
            </a:xfrm>
            <a:custGeom>
              <a:avLst/>
              <a:gdLst/>
              <a:ahLst/>
              <a:cxnLst/>
              <a:rect l="l" t="t" r="r" b="b"/>
              <a:pathLst>
                <a:path w="42932" h="434" extrusionOk="0">
                  <a:moveTo>
                    <a:pt x="21449" y="0"/>
                  </a:moveTo>
                  <a:lnTo>
                    <a:pt x="10708" y="67"/>
                  </a:lnTo>
                  <a:lnTo>
                    <a:pt x="5371" y="100"/>
                  </a:lnTo>
                  <a:lnTo>
                    <a:pt x="1" y="200"/>
                  </a:lnTo>
                  <a:lnTo>
                    <a:pt x="5371" y="300"/>
                  </a:lnTo>
                  <a:lnTo>
                    <a:pt x="10708" y="367"/>
                  </a:lnTo>
                  <a:lnTo>
                    <a:pt x="21449" y="434"/>
                  </a:lnTo>
                  <a:lnTo>
                    <a:pt x="32190" y="367"/>
                  </a:lnTo>
                  <a:cubicBezTo>
                    <a:pt x="35759" y="334"/>
                    <a:pt x="39329" y="300"/>
                    <a:pt x="42931" y="200"/>
                  </a:cubicBezTo>
                  <a:cubicBezTo>
                    <a:pt x="39329" y="134"/>
                    <a:pt x="35759" y="100"/>
                    <a:pt x="32190" y="67"/>
                  </a:cubicBezTo>
                  <a:lnTo>
                    <a:pt x="21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5258986" y="2792118"/>
              <a:ext cx="937528" cy="8757"/>
            </a:xfrm>
            <a:custGeom>
              <a:avLst/>
              <a:gdLst/>
              <a:ahLst/>
              <a:cxnLst/>
              <a:rect l="l" t="t" r="r" b="b"/>
              <a:pathLst>
                <a:path w="42932" h="401" extrusionOk="0">
                  <a:moveTo>
                    <a:pt x="21449" y="0"/>
                  </a:moveTo>
                  <a:lnTo>
                    <a:pt x="10708" y="34"/>
                  </a:lnTo>
                  <a:lnTo>
                    <a:pt x="5371" y="100"/>
                  </a:lnTo>
                  <a:lnTo>
                    <a:pt x="1" y="201"/>
                  </a:lnTo>
                  <a:lnTo>
                    <a:pt x="5371" y="301"/>
                  </a:lnTo>
                  <a:lnTo>
                    <a:pt x="10708" y="367"/>
                  </a:lnTo>
                  <a:lnTo>
                    <a:pt x="21449" y="401"/>
                  </a:lnTo>
                  <a:lnTo>
                    <a:pt x="32190" y="367"/>
                  </a:lnTo>
                  <a:cubicBezTo>
                    <a:pt x="35759" y="334"/>
                    <a:pt x="39329" y="267"/>
                    <a:pt x="42931" y="201"/>
                  </a:cubicBezTo>
                  <a:cubicBezTo>
                    <a:pt x="39329" y="100"/>
                    <a:pt x="35759" y="67"/>
                    <a:pt x="32190" y="34"/>
                  </a:cubicBezTo>
                  <a:lnTo>
                    <a:pt x="21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4642025" y="3459348"/>
              <a:ext cx="102724" cy="241872"/>
            </a:xfrm>
            <a:custGeom>
              <a:avLst/>
              <a:gdLst/>
              <a:ahLst/>
              <a:cxnLst/>
              <a:rect l="l" t="t" r="r" b="b"/>
              <a:pathLst>
                <a:path w="4704" h="11076" extrusionOk="0">
                  <a:moveTo>
                    <a:pt x="0" y="1"/>
                  </a:moveTo>
                  <a:lnTo>
                    <a:pt x="267" y="3336"/>
                  </a:lnTo>
                  <a:lnTo>
                    <a:pt x="901" y="11075"/>
                  </a:lnTo>
                  <a:lnTo>
                    <a:pt x="3803" y="11075"/>
                  </a:lnTo>
                  <a:lnTo>
                    <a:pt x="4437" y="3336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4642025" y="3459348"/>
              <a:ext cx="102724" cy="72872"/>
            </a:xfrm>
            <a:custGeom>
              <a:avLst/>
              <a:gdLst/>
              <a:ahLst/>
              <a:cxnLst/>
              <a:rect l="l" t="t" r="r" b="b"/>
              <a:pathLst>
                <a:path w="4704" h="3337" extrusionOk="0">
                  <a:moveTo>
                    <a:pt x="0" y="1"/>
                  </a:moveTo>
                  <a:lnTo>
                    <a:pt x="267" y="3336"/>
                  </a:lnTo>
                  <a:lnTo>
                    <a:pt x="4437" y="3336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5086343" y="3459348"/>
              <a:ext cx="103466" cy="241872"/>
            </a:xfrm>
            <a:custGeom>
              <a:avLst/>
              <a:gdLst/>
              <a:ahLst/>
              <a:cxnLst/>
              <a:rect l="l" t="t" r="r" b="b"/>
              <a:pathLst>
                <a:path w="4738" h="11076" extrusionOk="0">
                  <a:moveTo>
                    <a:pt x="1" y="1"/>
                  </a:moveTo>
                  <a:lnTo>
                    <a:pt x="268" y="3336"/>
                  </a:lnTo>
                  <a:lnTo>
                    <a:pt x="902" y="11075"/>
                  </a:lnTo>
                  <a:lnTo>
                    <a:pt x="3837" y="11075"/>
                  </a:lnTo>
                  <a:lnTo>
                    <a:pt x="4471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5086343" y="3459348"/>
              <a:ext cx="103466" cy="72872"/>
            </a:xfrm>
            <a:custGeom>
              <a:avLst/>
              <a:gdLst/>
              <a:ahLst/>
              <a:cxnLst/>
              <a:rect l="l" t="t" r="r" b="b"/>
              <a:pathLst>
                <a:path w="4738" h="3337" extrusionOk="0">
                  <a:moveTo>
                    <a:pt x="1" y="1"/>
                  </a:moveTo>
                  <a:lnTo>
                    <a:pt x="268" y="3336"/>
                  </a:lnTo>
                  <a:lnTo>
                    <a:pt x="4471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5824238" y="3459348"/>
              <a:ext cx="103466" cy="241872"/>
            </a:xfrm>
            <a:custGeom>
              <a:avLst/>
              <a:gdLst/>
              <a:ahLst/>
              <a:cxnLst/>
              <a:rect l="l" t="t" r="r" b="b"/>
              <a:pathLst>
                <a:path w="4738" h="11076" extrusionOk="0">
                  <a:moveTo>
                    <a:pt x="1" y="1"/>
                  </a:moveTo>
                  <a:lnTo>
                    <a:pt x="268" y="3336"/>
                  </a:lnTo>
                  <a:lnTo>
                    <a:pt x="901" y="11075"/>
                  </a:lnTo>
                  <a:lnTo>
                    <a:pt x="3837" y="11075"/>
                  </a:lnTo>
                  <a:lnTo>
                    <a:pt x="4471" y="3336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5824238" y="3459348"/>
              <a:ext cx="103466" cy="72872"/>
            </a:xfrm>
            <a:custGeom>
              <a:avLst/>
              <a:gdLst/>
              <a:ahLst/>
              <a:cxnLst/>
              <a:rect l="l" t="t" r="r" b="b"/>
              <a:pathLst>
                <a:path w="4738" h="3337" extrusionOk="0">
                  <a:moveTo>
                    <a:pt x="1" y="1"/>
                  </a:moveTo>
                  <a:lnTo>
                    <a:pt x="268" y="3336"/>
                  </a:lnTo>
                  <a:lnTo>
                    <a:pt x="4471" y="3336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6269298" y="3459348"/>
              <a:ext cx="103466" cy="241872"/>
            </a:xfrm>
            <a:custGeom>
              <a:avLst/>
              <a:gdLst/>
              <a:ahLst/>
              <a:cxnLst/>
              <a:rect l="l" t="t" r="r" b="b"/>
              <a:pathLst>
                <a:path w="4738" h="11076" extrusionOk="0">
                  <a:moveTo>
                    <a:pt x="1" y="1"/>
                  </a:moveTo>
                  <a:lnTo>
                    <a:pt x="268" y="3336"/>
                  </a:lnTo>
                  <a:lnTo>
                    <a:pt x="902" y="11075"/>
                  </a:lnTo>
                  <a:lnTo>
                    <a:pt x="3804" y="11075"/>
                  </a:lnTo>
                  <a:lnTo>
                    <a:pt x="4437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6269298" y="3459348"/>
              <a:ext cx="103466" cy="72872"/>
            </a:xfrm>
            <a:custGeom>
              <a:avLst/>
              <a:gdLst/>
              <a:ahLst/>
              <a:cxnLst/>
              <a:rect l="l" t="t" r="r" b="b"/>
              <a:pathLst>
                <a:path w="4738" h="3337" extrusionOk="0">
                  <a:moveTo>
                    <a:pt x="1" y="1"/>
                  </a:moveTo>
                  <a:lnTo>
                    <a:pt x="268" y="3336"/>
                  </a:lnTo>
                  <a:lnTo>
                    <a:pt x="4437" y="333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4470845" y="4136775"/>
              <a:ext cx="747388" cy="158104"/>
            </a:xfrm>
            <a:custGeom>
              <a:avLst/>
              <a:gdLst/>
              <a:ahLst/>
              <a:cxnLst/>
              <a:rect l="l" t="t" r="r" b="b"/>
              <a:pathLst>
                <a:path w="34225" h="7240" extrusionOk="0">
                  <a:moveTo>
                    <a:pt x="17112" y="1"/>
                  </a:moveTo>
                  <a:cubicBezTo>
                    <a:pt x="7672" y="1"/>
                    <a:pt x="0" y="1635"/>
                    <a:pt x="0" y="3637"/>
                  </a:cubicBezTo>
                  <a:cubicBezTo>
                    <a:pt x="0" y="5605"/>
                    <a:pt x="7672" y="7239"/>
                    <a:pt x="17112" y="7239"/>
                  </a:cubicBezTo>
                  <a:cubicBezTo>
                    <a:pt x="26586" y="7239"/>
                    <a:pt x="34225" y="5605"/>
                    <a:pt x="34225" y="3637"/>
                  </a:cubicBezTo>
                  <a:cubicBezTo>
                    <a:pt x="34225" y="1635"/>
                    <a:pt x="26586" y="1"/>
                    <a:pt x="17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4850350" y="3991100"/>
              <a:ext cx="3259050" cy="474223"/>
            </a:xfrm>
            <a:custGeom>
              <a:avLst/>
              <a:gdLst/>
              <a:ahLst/>
              <a:cxnLst/>
              <a:rect l="l" t="t" r="r" b="b"/>
              <a:pathLst>
                <a:path w="149241" h="21716" extrusionOk="0">
                  <a:moveTo>
                    <a:pt x="74620" y="0"/>
                  </a:moveTo>
                  <a:cubicBezTo>
                    <a:pt x="33391" y="0"/>
                    <a:pt x="0" y="4871"/>
                    <a:pt x="0" y="10875"/>
                  </a:cubicBezTo>
                  <a:cubicBezTo>
                    <a:pt x="0" y="16879"/>
                    <a:pt x="33391" y="21716"/>
                    <a:pt x="74620" y="21716"/>
                  </a:cubicBezTo>
                  <a:cubicBezTo>
                    <a:pt x="115850" y="21716"/>
                    <a:pt x="149240" y="16879"/>
                    <a:pt x="149240" y="10875"/>
                  </a:cubicBezTo>
                  <a:cubicBezTo>
                    <a:pt x="149240" y="4871"/>
                    <a:pt x="115850" y="0"/>
                    <a:pt x="7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4567714" y="3696082"/>
              <a:ext cx="3824314" cy="9499"/>
            </a:xfrm>
            <a:custGeom>
              <a:avLst/>
              <a:gdLst/>
              <a:ahLst/>
              <a:cxnLst/>
              <a:rect l="l" t="t" r="r" b="b"/>
              <a:pathLst>
                <a:path w="175126" h="435" extrusionOk="0">
                  <a:moveTo>
                    <a:pt x="87563" y="1"/>
                  </a:moveTo>
                  <a:lnTo>
                    <a:pt x="43799" y="67"/>
                  </a:lnTo>
                  <a:lnTo>
                    <a:pt x="21883" y="101"/>
                  </a:lnTo>
                  <a:lnTo>
                    <a:pt x="1" y="234"/>
                  </a:lnTo>
                  <a:lnTo>
                    <a:pt x="21883" y="334"/>
                  </a:lnTo>
                  <a:lnTo>
                    <a:pt x="43799" y="368"/>
                  </a:lnTo>
                  <a:lnTo>
                    <a:pt x="87563" y="434"/>
                  </a:lnTo>
                  <a:lnTo>
                    <a:pt x="131328" y="368"/>
                  </a:lnTo>
                  <a:lnTo>
                    <a:pt x="153243" y="334"/>
                  </a:lnTo>
                  <a:lnTo>
                    <a:pt x="175126" y="234"/>
                  </a:lnTo>
                  <a:lnTo>
                    <a:pt x="153243" y="101"/>
                  </a:lnTo>
                  <a:lnTo>
                    <a:pt x="131328" y="67"/>
                  </a:lnTo>
                  <a:lnTo>
                    <a:pt x="87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5873764" y="759094"/>
              <a:ext cx="1202678" cy="873413"/>
            </a:xfrm>
            <a:custGeom>
              <a:avLst/>
              <a:gdLst/>
              <a:ahLst/>
              <a:cxnLst/>
              <a:rect l="l" t="t" r="r" b="b"/>
              <a:pathLst>
                <a:path w="55074" h="39996" extrusionOk="0">
                  <a:moveTo>
                    <a:pt x="28021" y="0"/>
                  </a:moveTo>
                  <a:cubicBezTo>
                    <a:pt x="13077" y="0"/>
                    <a:pt x="935" y="8940"/>
                    <a:pt x="935" y="19981"/>
                  </a:cubicBezTo>
                  <a:cubicBezTo>
                    <a:pt x="968" y="23084"/>
                    <a:pt x="1902" y="26119"/>
                    <a:pt x="3637" y="28688"/>
                  </a:cubicBezTo>
                  <a:lnTo>
                    <a:pt x="1" y="36827"/>
                  </a:lnTo>
                  <a:lnTo>
                    <a:pt x="9341" y="34458"/>
                  </a:lnTo>
                  <a:cubicBezTo>
                    <a:pt x="14178" y="37928"/>
                    <a:pt x="20749" y="39996"/>
                    <a:pt x="28021" y="39996"/>
                  </a:cubicBezTo>
                  <a:cubicBezTo>
                    <a:pt x="42965" y="39996"/>
                    <a:pt x="55074" y="31023"/>
                    <a:pt x="55074" y="19981"/>
                  </a:cubicBezTo>
                  <a:cubicBezTo>
                    <a:pt x="55074" y="8940"/>
                    <a:pt x="42965" y="0"/>
                    <a:pt x="28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5872323" y="755840"/>
              <a:ext cx="1212855" cy="879855"/>
            </a:xfrm>
            <a:custGeom>
              <a:avLst/>
              <a:gdLst/>
              <a:ahLst/>
              <a:cxnLst/>
              <a:rect l="l" t="t" r="r" b="b"/>
              <a:pathLst>
                <a:path w="55540" h="40291" extrusionOk="0">
                  <a:moveTo>
                    <a:pt x="28111" y="0"/>
                  </a:moveTo>
                  <a:cubicBezTo>
                    <a:pt x="24326" y="0"/>
                    <a:pt x="20559" y="601"/>
                    <a:pt x="16946" y="1784"/>
                  </a:cubicBezTo>
                  <a:cubicBezTo>
                    <a:pt x="14144" y="2685"/>
                    <a:pt x="11475" y="4052"/>
                    <a:pt x="9107" y="5753"/>
                  </a:cubicBezTo>
                  <a:cubicBezTo>
                    <a:pt x="6672" y="7455"/>
                    <a:pt x="4637" y="9623"/>
                    <a:pt x="3136" y="12158"/>
                  </a:cubicBezTo>
                  <a:cubicBezTo>
                    <a:pt x="1635" y="14727"/>
                    <a:pt x="868" y="17629"/>
                    <a:pt x="968" y="20597"/>
                  </a:cubicBezTo>
                  <a:cubicBezTo>
                    <a:pt x="1101" y="23533"/>
                    <a:pt x="2035" y="26402"/>
                    <a:pt x="3703" y="28837"/>
                  </a:cubicBezTo>
                  <a:cubicBezTo>
                    <a:pt x="2068" y="26402"/>
                    <a:pt x="1168" y="23533"/>
                    <a:pt x="1068" y="20597"/>
                  </a:cubicBezTo>
                  <a:cubicBezTo>
                    <a:pt x="1001" y="17662"/>
                    <a:pt x="1768" y="14760"/>
                    <a:pt x="3303" y="12258"/>
                  </a:cubicBezTo>
                  <a:cubicBezTo>
                    <a:pt x="4837" y="9756"/>
                    <a:pt x="6838" y="7621"/>
                    <a:pt x="9240" y="5954"/>
                  </a:cubicBezTo>
                  <a:cubicBezTo>
                    <a:pt x="11609" y="4252"/>
                    <a:pt x="14244" y="2951"/>
                    <a:pt x="17012" y="2051"/>
                  </a:cubicBezTo>
                  <a:cubicBezTo>
                    <a:pt x="20615" y="893"/>
                    <a:pt x="24355" y="314"/>
                    <a:pt x="28092" y="314"/>
                  </a:cubicBezTo>
                  <a:cubicBezTo>
                    <a:pt x="30168" y="314"/>
                    <a:pt x="32242" y="493"/>
                    <a:pt x="34291" y="850"/>
                  </a:cubicBezTo>
                  <a:cubicBezTo>
                    <a:pt x="37193" y="1350"/>
                    <a:pt x="39962" y="2218"/>
                    <a:pt x="42597" y="3485"/>
                  </a:cubicBezTo>
                  <a:cubicBezTo>
                    <a:pt x="45266" y="4719"/>
                    <a:pt x="47668" y="6387"/>
                    <a:pt x="49736" y="8422"/>
                  </a:cubicBezTo>
                  <a:cubicBezTo>
                    <a:pt x="51804" y="10457"/>
                    <a:pt x="53372" y="12959"/>
                    <a:pt x="54272" y="15727"/>
                  </a:cubicBezTo>
                  <a:cubicBezTo>
                    <a:pt x="55140" y="18529"/>
                    <a:pt x="55173" y="21498"/>
                    <a:pt x="54372" y="24267"/>
                  </a:cubicBezTo>
                  <a:cubicBezTo>
                    <a:pt x="53538" y="27069"/>
                    <a:pt x="52004" y="29604"/>
                    <a:pt x="49969" y="31672"/>
                  </a:cubicBezTo>
                  <a:cubicBezTo>
                    <a:pt x="47901" y="33740"/>
                    <a:pt x="45499" y="35441"/>
                    <a:pt x="42864" y="36709"/>
                  </a:cubicBezTo>
                  <a:cubicBezTo>
                    <a:pt x="38225" y="38897"/>
                    <a:pt x="33178" y="40013"/>
                    <a:pt x="28080" y="40013"/>
                  </a:cubicBezTo>
                  <a:cubicBezTo>
                    <a:pt x="27349" y="40013"/>
                    <a:pt x="26617" y="39991"/>
                    <a:pt x="25885" y="39945"/>
                  </a:cubicBezTo>
                  <a:cubicBezTo>
                    <a:pt x="24418" y="39844"/>
                    <a:pt x="22983" y="39678"/>
                    <a:pt x="21516" y="39411"/>
                  </a:cubicBezTo>
                  <a:cubicBezTo>
                    <a:pt x="20081" y="39177"/>
                    <a:pt x="18680" y="38810"/>
                    <a:pt x="17279" y="38377"/>
                  </a:cubicBezTo>
                  <a:cubicBezTo>
                    <a:pt x="14511" y="37476"/>
                    <a:pt x="11875" y="36175"/>
                    <a:pt x="9474" y="34541"/>
                  </a:cubicBezTo>
                  <a:lnTo>
                    <a:pt x="9407" y="34507"/>
                  </a:lnTo>
                  <a:lnTo>
                    <a:pt x="9374" y="34507"/>
                  </a:lnTo>
                  <a:lnTo>
                    <a:pt x="175" y="36881"/>
                  </a:lnTo>
                  <a:lnTo>
                    <a:pt x="175" y="36881"/>
                  </a:lnTo>
                  <a:lnTo>
                    <a:pt x="3703" y="28837"/>
                  </a:lnTo>
                  <a:lnTo>
                    <a:pt x="34" y="36942"/>
                  </a:lnTo>
                  <a:lnTo>
                    <a:pt x="0" y="37042"/>
                  </a:lnTo>
                  <a:lnTo>
                    <a:pt x="100" y="37009"/>
                  </a:lnTo>
                  <a:lnTo>
                    <a:pt x="9366" y="34693"/>
                  </a:lnTo>
                  <a:lnTo>
                    <a:pt x="9366" y="34693"/>
                  </a:lnTo>
                  <a:cubicBezTo>
                    <a:pt x="11761" y="36385"/>
                    <a:pt x="14421" y="37680"/>
                    <a:pt x="17213" y="38577"/>
                  </a:cubicBezTo>
                  <a:cubicBezTo>
                    <a:pt x="18614" y="39044"/>
                    <a:pt x="20048" y="39377"/>
                    <a:pt x="21482" y="39678"/>
                  </a:cubicBezTo>
                  <a:cubicBezTo>
                    <a:pt x="22917" y="39911"/>
                    <a:pt x="24384" y="40111"/>
                    <a:pt x="25852" y="40211"/>
                  </a:cubicBezTo>
                  <a:cubicBezTo>
                    <a:pt x="26628" y="40264"/>
                    <a:pt x="27403" y="40290"/>
                    <a:pt x="28178" y="40290"/>
                  </a:cubicBezTo>
                  <a:cubicBezTo>
                    <a:pt x="33298" y="40290"/>
                    <a:pt x="38362" y="39149"/>
                    <a:pt x="42998" y="36976"/>
                  </a:cubicBezTo>
                  <a:cubicBezTo>
                    <a:pt x="45666" y="35675"/>
                    <a:pt x="48101" y="33974"/>
                    <a:pt x="50203" y="31872"/>
                  </a:cubicBezTo>
                  <a:cubicBezTo>
                    <a:pt x="52304" y="29771"/>
                    <a:pt x="53839" y="27202"/>
                    <a:pt x="54706" y="24367"/>
                  </a:cubicBezTo>
                  <a:cubicBezTo>
                    <a:pt x="55540" y="21498"/>
                    <a:pt x="55540" y="18429"/>
                    <a:pt x="54639" y="15594"/>
                  </a:cubicBezTo>
                  <a:cubicBezTo>
                    <a:pt x="53705" y="12758"/>
                    <a:pt x="52104" y="10223"/>
                    <a:pt x="50003" y="8155"/>
                  </a:cubicBezTo>
                  <a:cubicBezTo>
                    <a:pt x="47868" y="6087"/>
                    <a:pt x="45433" y="4386"/>
                    <a:pt x="42731" y="3152"/>
                  </a:cubicBezTo>
                  <a:cubicBezTo>
                    <a:pt x="40062" y="1884"/>
                    <a:pt x="37260" y="1017"/>
                    <a:pt x="34358" y="550"/>
                  </a:cubicBezTo>
                  <a:cubicBezTo>
                    <a:pt x="32285" y="182"/>
                    <a:pt x="30195" y="0"/>
                    <a:pt x="28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726019" y="3790047"/>
              <a:ext cx="601710" cy="530673"/>
            </a:xfrm>
            <a:custGeom>
              <a:avLst/>
              <a:gdLst/>
              <a:ahLst/>
              <a:cxnLst/>
              <a:rect l="l" t="t" r="r" b="b"/>
              <a:pathLst>
                <a:path w="27554" h="24301" extrusionOk="0">
                  <a:moveTo>
                    <a:pt x="11776" y="1"/>
                  </a:moveTo>
                  <a:lnTo>
                    <a:pt x="11776" y="9508"/>
                  </a:lnTo>
                  <a:lnTo>
                    <a:pt x="11776" y="12943"/>
                  </a:lnTo>
                  <a:lnTo>
                    <a:pt x="11843" y="15779"/>
                  </a:lnTo>
                  <a:cubicBezTo>
                    <a:pt x="11843" y="15779"/>
                    <a:pt x="2603" y="19948"/>
                    <a:pt x="1669" y="20682"/>
                  </a:cubicBezTo>
                  <a:cubicBezTo>
                    <a:pt x="735" y="21416"/>
                    <a:pt x="1" y="23851"/>
                    <a:pt x="835" y="24151"/>
                  </a:cubicBezTo>
                  <a:cubicBezTo>
                    <a:pt x="1136" y="24248"/>
                    <a:pt x="4478" y="24301"/>
                    <a:pt x="8670" y="24301"/>
                  </a:cubicBezTo>
                  <a:cubicBezTo>
                    <a:pt x="16093" y="24301"/>
                    <a:pt x="26178" y="24135"/>
                    <a:pt x="26753" y="23751"/>
                  </a:cubicBezTo>
                  <a:cubicBezTo>
                    <a:pt x="27120" y="23551"/>
                    <a:pt x="27287" y="20015"/>
                    <a:pt x="27420" y="15779"/>
                  </a:cubicBezTo>
                  <a:cubicBezTo>
                    <a:pt x="27454" y="14845"/>
                    <a:pt x="27454" y="13911"/>
                    <a:pt x="27487" y="12943"/>
                  </a:cubicBezTo>
                  <a:cubicBezTo>
                    <a:pt x="27487" y="11776"/>
                    <a:pt x="27520" y="10642"/>
                    <a:pt x="27520" y="9508"/>
                  </a:cubicBezTo>
                  <a:cubicBezTo>
                    <a:pt x="27554" y="4471"/>
                    <a:pt x="27487" y="1"/>
                    <a:pt x="27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6726019" y="3997651"/>
              <a:ext cx="600990" cy="323064"/>
            </a:xfrm>
            <a:custGeom>
              <a:avLst/>
              <a:gdLst/>
              <a:ahLst/>
              <a:cxnLst/>
              <a:rect l="l" t="t" r="r" b="b"/>
              <a:pathLst>
                <a:path w="27521" h="14794" extrusionOk="0">
                  <a:moveTo>
                    <a:pt x="11776" y="1"/>
                  </a:moveTo>
                  <a:lnTo>
                    <a:pt x="11776" y="3436"/>
                  </a:lnTo>
                  <a:lnTo>
                    <a:pt x="11843" y="6272"/>
                  </a:lnTo>
                  <a:cubicBezTo>
                    <a:pt x="11843" y="6272"/>
                    <a:pt x="2603" y="10441"/>
                    <a:pt x="1669" y="11175"/>
                  </a:cubicBezTo>
                  <a:cubicBezTo>
                    <a:pt x="735" y="11909"/>
                    <a:pt x="1" y="14344"/>
                    <a:pt x="835" y="14644"/>
                  </a:cubicBezTo>
                  <a:cubicBezTo>
                    <a:pt x="1136" y="14741"/>
                    <a:pt x="4478" y="14794"/>
                    <a:pt x="8670" y="14794"/>
                  </a:cubicBezTo>
                  <a:cubicBezTo>
                    <a:pt x="16093" y="14794"/>
                    <a:pt x="26178" y="14628"/>
                    <a:pt x="26753" y="14244"/>
                  </a:cubicBezTo>
                  <a:cubicBezTo>
                    <a:pt x="27120" y="14044"/>
                    <a:pt x="27287" y="10508"/>
                    <a:pt x="27420" y="6272"/>
                  </a:cubicBezTo>
                  <a:cubicBezTo>
                    <a:pt x="27454" y="5338"/>
                    <a:pt x="27454" y="4404"/>
                    <a:pt x="27487" y="3436"/>
                  </a:cubicBezTo>
                  <a:cubicBezTo>
                    <a:pt x="27487" y="2269"/>
                    <a:pt x="27520" y="1135"/>
                    <a:pt x="27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723835" y="4071963"/>
              <a:ext cx="603894" cy="249472"/>
            </a:xfrm>
            <a:custGeom>
              <a:avLst/>
              <a:gdLst/>
              <a:ahLst/>
              <a:cxnLst/>
              <a:rect l="l" t="t" r="r" b="b"/>
              <a:pathLst>
                <a:path w="27654" h="11424" extrusionOk="0">
                  <a:moveTo>
                    <a:pt x="11843" y="0"/>
                  </a:moveTo>
                  <a:lnTo>
                    <a:pt x="11943" y="2835"/>
                  </a:lnTo>
                  <a:cubicBezTo>
                    <a:pt x="11943" y="2835"/>
                    <a:pt x="2636" y="7038"/>
                    <a:pt x="1702" y="7772"/>
                  </a:cubicBezTo>
                  <a:cubicBezTo>
                    <a:pt x="735" y="8539"/>
                    <a:pt x="1" y="10975"/>
                    <a:pt x="868" y="11275"/>
                  </a:cubicBezTo>
                  <a:cubicBezTo>
                    <a:pt x="1179" y="11372"/>
                    <a:pt x="4807" y="11424"/>
                    <a:pt x="9266" y="11424"/>
                  </a:cubicBezTo>
                  <a:cubicBezTo>
                    <a:pt x="12460" y="11424"/>
                    <a:pt x="16082" y="11397"/>
                    <a:pt x="19214" y="11341"/>
                  </a:cubicBezTo>
                  <a:cubicBezTo>
                    <a:pt x="20949" y="11308"/>
                    <a:pt x="22550" y="11241"/>
                    <a:pt x="23784" y="11175"/>
                  </a:cubicBezTo>
                  <a:cubicBezTo>
                    <a:pt x="25552" y="11108"/>
                    <a:pt x="26753" y="11008"/>
                    <a:pt x="26920" y="10874"/>
                  </a:cubicBezTo>
                  <a:cubicBezTo>
                    <a:pt x="27354" y="10608"/>
                    <a:pt x="27554" y="5437"/>
                    <a:pt x="27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6748598" y="4294285"/>
              <a:ext cx="537617" cy="5590"/>
            </a:xfrm>
            <a:custGeom>
              <a:avLst/>
              <a:gdLst/>
              <a:ahLst/>
              <a:cxnLst/>
              <a:rect l="l" t="t" r="r" b="b"/>
              <a:pathLst>
                <a:path w="24619" h="256" extrusionOk="0">
                  <a:moveTo>
                    <a:pt x="13846" y="0"/>
                  </a:moveTo>
                  <a:cubicBezTo>
                    <a:pt x="8257" y="0"/>
                    <a:pt x="2300" y="53"/>
                    <a:pt x="68" y="126"/>
                  </a:cubicBezTo>
                  <a:cubicBezTo>
                    <a:pt x="1" y="126"/>
                    <a:pt x="1" y="160"/>
                    <a:pt x="68" y="160"/>
                  </a:cubicBezTo>
                  <a:cubicBezTo>
                    <a:pt x="2213" y="213"/>
                    <a:pt x="7798" y="256"/>
                    <a:pt x="13191" y="256"/>
                  </a:cubicBezTo>
                  <a:cubicBezTo>
                    <a:pt x="18028" y="256"/>
                    <a:pt x="22710" y="221"/>
                    <a:pt x="24618" y="126"/>
                  </a:cubicBezTo>
                  <a:cubicBezTo>
                    <a:pt x="22796" y="36"/>
                    <a:pt x="18446" y="0"/>
                    <a:pt x="1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6968585" y="4111597"/>
              <a:ext cx="108423" cy="28323"/>
            </a:xfrm>
            <a:custGeom>
              <a:avLst/>
              <a:gdLst/>
              <a:ahLst/>
              <a:cxnLst/>
              <a:rect l="l" t="t" r="r" b="b"/>
              <a:pathLst>
                <a:path w="4965" h="1297" extrusionOk="0">
                  <a:moveTo>
                    <a:pt x="1429" y="0"/>
                  </a:moveTo>
                  <a:cubicBezTo>
                    <a:pt x="986" y="0"/>
                    <a:pt x="548" y="42"/>
                    <a:pt x="134" y="120"/>
                  </a:cubicBezTo>
                  <a:cubicBezTo>
                    <a:pt x="1" y="120"/>
                    <a:pt x="1" y="320"/>
                    <a:pt x="134" y="320"/>
                  </a:cubicBezTo>
                  <a:cubicBezTo>
                    <a:pt x="1735" y="487"/>
                    <a:pt x="3336" y="787"/>
                    <a:pt x="4871" y="1287"/>
                  </a:cubicBezTo>
                  <a:cubicBezTo>
                    <a:pt x="4883" y="1293"/>
                    <a:pt x="4894" y="1296"/>
                    <a:pt x="4904" y="1296"/>
                  </a:cubicBezTo>
                  <a:cubicBezTo>
                    <a:pt x="4948" y="1296"/>
                    <a:pt x="4965" y="1242"/>
                    <a:pt x="4938" y="1187"/>
                  </a:cubicBezTo>
                  <a:cubicBezTo>
                    <a:pt x="4022" y="346"/>
                    <a:pt x="2703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6943821" y="4126883"/>
              <a:ext cx="108423" cy="28323"/>
            </a:xfrm>
            <a:custGeom>
              <a:avLst/>
              <a:gdLst/>
              <a:ahLst/>
              <a:cxnLst/>
              <a:rect l="l" t="t" r="r" b="b"/>
              <a:pathLst>
                <a:path w="4965" h="1297" extrusionOk="0">
                  <a:moveTo>
                    <a:pt x="1429" y="1"/>
                  </a:moveTo>
                  <a:cubicBezTo>
                    <a:pt x="986" y="1"/>
                    <a:pt x="548" y="43"/>
                    <a:pt x="134" y="120"/>
                  </a:cubicBezTo>
                  <a:cubicBezTo>
                    <a:pt x="1" y="120"/>
                    <a:pt x="1" y="320"/>
                    <a:pt x="134" y="320"/>
                  </a:cubicBezTo>
                  <a:cubicBezTo>
                    <a:pt x="1735" y="487"/>
                    <a:pt x="3303" y="787"/>
                    <a:pt x="4837" y="1288"/>
                  </a:cubicBezTo>
                  <a:cubicBezTo>
                    <a:pt x="4856" y="1294"/>
                    <a:pt x="4872" y="1297"/>
                    <a:pt x="4886" y="1297"/>
                  </a:cubicBezTo>
                  <a:cubicBezTo>
                    <a:pt x="4947" y="1297"/>
                    <a:pt x="4965" y="1242"/>
                    <a:pt x="4937" y="1188"/>
                  </a:cubicBezTo>
                  <a:cubicBezTo>
                    <a:pt x="4022" y="346"/>
                    <a:pt x="2703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6918338" y="4142190"/>
              <a:ext cx="108423" cy="28323"/>
            </a:xfrm>
            <a:custGeom>
              <a:avLst/>
              <a:gdLst/>
              <a:ahLst/>
              <a:cxnLst/>
              <a:rect l="l" t="t" r="r" b="b"/>
              <a:pathLst>
                <a:path w="4965" h="1297" extrusionOk="0">
                  <a:moveTo>
                    <a:pt x="1429" y="0"/>
                  </a:moveTo>
                  <a:cubicBezTo>
                    <a:pt x="985" y="0"/>
                    <a:pt x="547" y="42"/>
                    <a:pt x="134" y="120"/>
                  </a:cubicBezTo>
                  <a:cubicBezTo>
                    <a:pt x="0" y="120"/>
                    <a:pt x="0" y="320"/>
                    <a:pt x="134" y="320"/>
                  </a:cubicBezTo>
                  <a:cubicBezTo>
                    <a:pt x="1735" y="487"/>
                    <a:pt x="3336" y="787"/>
                    <a:pt x="4870" y="1287"/>
                  </a:cubicBezTo>
                  <a:cubicBezTo>
                    <a:pt x="4883" y="1293"/>
                    <a:pt x="4894" y="1296"/>
                    <a:pt x="4903" y="1296"/>
                  </a:cubicBezTo>
                  <a:cubicBezTo>
                    <a:pt x="4947" y="1296"/>
                    <a:pt x="4964" y="1242"/>
                    <a:pt x="4937" y="1187"/>
                  </a:cubicBezTo>
                  <a:cubicBezTo>
                    <a:pt x="4022" y="346"/>
                    <a:pt x="2702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6892832" y="4157476"/>
              <a:ext cx="109013" cy="28323"/>
            </a:xfrm>
            <a:custGeom>
              <a:avLst/>
              <a:gdLst/>
              <a:ahLst/>
              <a:cxnLst/>
              <a:rect l="l" t="t" r="r" b="b"/>
              <a:pathLst>
                <a:path w="4992" h="1297" extrusionOk="0">
                  <a:moveTo>
                    <a:pt x="1457" y="1"/>
                  </a:moveTo>
                  <a:cubicBezTo>
                    <a:pt x="1017" y="1"/>
                    <a:pt x="581" y="43"/>
                    <a:pt x="167" y="120"/>
                  </a:cubicBezTo>
                  <a:cubicBezTo>
                    <a:pt x="1" y="120"/>
                    <a:pt x="34" y="354"/>
                    <a:pt x="167" y="354"/>
                  </a:cubicBezTo>
                  <a:cubicBezTo>
                    <a:pt x="1769" y="487"/>
                    <a:pt x="3336" y="821"/>
                    <a:pt x="4871" y="1288"/>
                  </a:cubicBezTo>
                  <a:cubicBezTo>
                    <a:pt x="4883" y="1294"/>
                    <a:pt x="4895" y="1297"/>
                    <a:pt x="4907" y="1297"/>
                  </a:cubicBezTo>
                  <a:cubicBezTo>
                    <a:pt x="4957" y="1297"/>
                    <a:pt x="4992" y="1242"/>
                    <a:pt x="4937" y="1188"/>
                  </a:cubicBezTo>
                  <a:cubicBezTo>
                    <a:pt x="4022" y="346"/>
                    <a:pt x="2721" y="1"/>
                    <a:pt x="1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6893553" y="4022349"/>
              <a:ext cx="121679" cy="98574"/>
            </a:xfrm>
            <a:custGeom>
              <a:avLst/>
              <a:gdLst/>
              <a:ahLst/>
              <a:cxnLst/>
              <a:rect l="l" t="t" r="r" b="b"/>
              <a:pathLst>
                <a:path w="5572" h="4514" extrusionOk="0">
                  <a:moveTo>
                    <a:pt x="1526" y="465"/>
                  </a:moveTo>
                  <a:cubicBezTo>
                    <a:pt x="2047" y="465"/>
                    <a:pt x="2745" y="850"/>
                    <a:pt x="3003" y="1071"/>
                  </a:cubicBezTo>
                  <a:cubicBezTo>
                    <a:pt x="3303" y="1371"/>
                    <a:pt x="3604" y="1672"/>
                    <a:pt x="3870" y="2005"/>
                  </a:cubicBezTo>
                  <a:cubicBezTo>
                    <a:pt x="4404" y="2672"/>
                    <a:pt x="4871" y="3406"/>
                    <a:pt x="5338" y="4107"/>
                  </a:cubicBezTo>
                  <a:cubicBezTo>
                    <a:pt x="4704" y="3840"/>
                    <a:pt x="4071" y="3606"/>
                    <a:pt x="3437" y="3339"/>
                  </a:cubicBezTo>
                  <a:cubicBezTo>
                    <a:pt x="2636" y="3073"/>
                    <a:pt x="1068" y="2472"/>
                    <a:pt x="935" y="1538"/>
                  </a:cubicBezTo>
                  <a:lnTo>
                    <a:pt x="935" y="1505"/>
                  </a:lnTo>
                  <a:cubicBezTo>
                    <a:pt x="801" y="715"/>
                    <a:pt x="1106" y="465"/>
                    <a:pt x="1526" y="465"/>
                  </a:cubicBezTo>
                  <a:close/>
                  <a:moveTo>
                    <a:pt x="1600" y="1"/>
                  </a:moveTo>
                  <a:cubicBezTo>
                    <a:pt x="1224" y="1"/>
                    <a:pt x="866" y="142"/>
                    <a:pt x="601" y="504"/>
                  </a:cubicBezTo>
                  <a:cubicBezTo>
                    <a:pt x="1" y="1371"/>
                    <a:pt x="668" y="2272"/>
                    <a:pt x="1335" y="2806"/>
                  </a:cubicBezTo>
                  <a:cubicBezTo>
                    <a:pt x="2469" y="3673"/>
                    <a:pt x="3937" y="4040"/>
                    <a:pt x="5271" y="4507"/>
                  </a:cubicBezTo>
                  <a:cubicBezTo>
                    <a:pt x="5289" y="4511"/>
                    <a:pt x="5306" y="4513"/>
                    <a:pt x="5324" y="4513"/>
                  </a:cubicBezTo>
                  <a:cubicBezTo>
                    <a:pt x="5438" y="4513"/>
                    <a:pt x="5538" y="4423"/>
                    <a:pt x="5538" y="4307"/>
                  </a:cubicBezTo>
                  <a:cubicBezTo>
                    <a:pt x="5572" y="4307"/>
                    <a:pt x="5572" y="4273"/>
                    <a:pt x="5572" y="4240"/>
                  </a:cubicBezTo>
                  <a:cubicBezTo>
                    <a:pt x="5071" y="2839"/>
                    <a:pt x="4204" y="1572"/>
                    <a:pt x="3070" y="604"/>
                  </a:cubicBezTo>
                  <a:cubicBezTo>
                    <a:pt x="2682" y="274"/>
                    <a:pt x="2124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7006472" y="4044120"/>
              <a:ext cx="133318" cy="76650"/>
            </a:xfrm>
            <a:custGeom>
              <a:avLst/>
              <a:gdLst/>
              <a:ahLst/>
              <a:cxnLst/>
              <a:rect l="l" t="t" r="r" b="b"/>
              <a:pathLst>
                <a:path w="6105" h="3510" extrusionOk="0">
                  <a:moveTo>
                    <a:pt x="4507" y="488"/>
                  </a:moveTo>
                  <a:cubicBezTo>
                    <a:pt x="5105" y="488"/>
                    <a:pt x="5585" y="752"/>
                    <a:pt x="5171" y="1675"/>
                  </a:cubicBezTo>
                  <a:cubicBezTo>
                    <a:pt x="4804" y="2576"/>
                    <a:pt x="3136" y="2776"/>
                    <a:pt x="2302" y="2876"/>
                  </a:cubicBezTo>
                  <a:cubicBezTo>
                    <a:pt x="1635" y="2943"/>
                    <a:pt x="934" y="3010"/>
                    <a:pt x="234" y="3110"/>
                  </a:cubicBezTo>
                  <a:cubicBezTo>
                    <a:pt x="868" y="2509"/>
                    <a:pt x="1535" y="1976"/>
                    <a:pt x="2235" y="1442"/>
                  </a:cubicBezTo>
                  <a:cubicBezTo>
                    <a:pt x="2569" y="1208"/>
                    <a:pt x="2902" y="975"/>
                    <a:pt x="3269" y="775"/>
                  </a:cubicBezTo>
                  <a:cubicBezTo>
                    <a:pt x="3516" y="644"/>
                    <a:pt x="4046" y="488"/>
                    <a:pt x="4507" y="488"/>
                  </a:cubicBezTo>
                  <a:close/>
                  <a:moveTo>
                    <a:pt x="4433" y="1"/>
                  </a:moveTo>
                  <a:cubicBezTo>
                    <a:pt x="4049" y="1"/>
                    <a:pt x="3653" y="109"/>
                    <a:pt x="3336" y="274"/>
                  </a:cubicBezTo>
                  <a:cubicBezTo>
                    <a:pt x="1968" y="908"/>
                    <a:pt x="834" y="1942"/>
                    <a:pt x="0" y="3176"/>
                  </a:cubicBezTo>
                  <a:cubicBezTo>
                    <a:pt x="0" y="3210"/>
                    <a:pt x="0" y="3243"/>
                    <a:pt x="34" y="3243"/>
                  </a:cubicBezTo>
                  <a:cubicBezTo>
                    <a:pt x="0" y="3377"/>
                    <a:pt x="100" y="3510"/>
                    <a:pt x="234" y="3510"/>
                  </a:cubicBezTo>
                  <a:cubicBezTo>
                    <a:pt x="1635" y="3377"/>
                    <a:pt x="3136" y="3377"/>
                    <a:pt x="4470" y="2809"/>
                  </a:cubicBezTo>
                  <a:cubicBezTo>
                    <a:pt x="5237" y="2509"/>
                    <a:pt x="6105" y="1742"/>
                    <a:pt x="5738" y="808"/>
                  </a:cubicBezTo>
                  <a:cubicBezTo>
                    <a:pt x="5503" y="220"/>
                    <a:pt x="4980" y="1"/>
                    <a:pt x="4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982429" y="2325920"/>
              <a:ext cx="458216" cy="1629536"/>
            </a:xfrm>
            <a:custGeom>
              <a:avLst/>
              <a:gdLst/>
              <a:ahLst/>
              <a:cxnLst/>
              <a:rect l="l" t="t" r="r" b="b"/>
              <a:pathLst>
                <a:path w="20983" h="74621" extrusionOk="0">
                  <a:moveTo>
                    <a:pt x="6238" y="1"/>
                  </a:moveTo>
                  <a:cubicBezTo>
                    <a:pt x="6238" y="1"/>
                    <a:pt x="1468" y="33958"/>
                    <a:pt x="634" y="41931"/>
                  </a:cubicBezTo>
                  <a:cubicBezTo>
                    <a:pt x="1" y="48169"/>
                    <a:pt x="34" y="74621"/>
                    <a:pt x="34" y="74621"/>
                  </a:cubicBezTo>
                  <a:lnTo>
                    <a:pt x="15778" y="74621"/>
                  </a:lnTo>
                  <a:cubicBezTo>
                    <a:pt x="15778" y="74621"/>
                    <a:pt x="16646" y="42665"/>
                    <a:pt x="16646" y="42598"/>
                  </a:cubicBezTo>
                  <a:cubicBezTo>
                    <a:pt x="16746" y="42064"/>
                    <a:pt x="20982" y="1"/>
                    <a:pt x="209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7015927" y="2325920"/>
              <a:ext cx="445834" cy="601710"/>
            </a:xfrm>
            <a:custGeom>
              <a:avLst/>
              <a:gdLst/>
              <a:ahLst/>
              <a:cxnLst/>
              <a:rect l="l" t="t" r="r" b="b"/>
              <a:pathLst>
                <a:path w="20416" h="27554" extrusionOk="0">
                  <a:moveTo>
                    <a:pt x="4704" y="1"/>
                  </a:moveTo>
                  <a:cubicBezTo>
                    <a:pt x="4704" y="1"/>
                    <a:pt x="1502" y="15012"/>
                    <a:pt x="1" y="27087"/>
                  </a:cubicBezTo>
                  <a:lnTo>
                    <a:pt x="17947" y="27554"/>
                  </a:lnTo>
                  <a:lnTo>
                    <a:pt x="20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7177652" y="2325920"/>
              <a:ext cx="284106" cy="601710"/>
            </a:xfrm>
            <a:custGeom>
              <a:avLst/>
              <a:gdLst/>
              <a:ahLst/>
              <a:cxnLst/>
              <a:rect l="l" t="t" r="r" b="b"/>
              <a:pathLst>
                <a:path w="13010" h="27554" extrusionOk="0">
                  <a:moveTo>
                    <a:pt x="0" y="1"/>
                  </a:moveTo>
                  <a:cubicBezTo>
                    <a:pt x="0" y="1"/>
                    <a:pt x="3870" y="15278"/>
                    <a:pt x="6672" y="27454"/>
                  </a:cubicBezTo>
                  <a:lnTo>
                    <a:pt x="10541" y="27554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7039249" y="2850794"/>
              <a:ext cx="340206" cy="14194"/>
            </a:xfrm>
            <a:custGeom>
              <a:avLst/>
              <a:gdLst/>
              <a:ahLst/>
              <a:cxnLst/>
              <a:rect l="l" t="t" r="r" b="b"/>
              <a:pathLst>
                <a:path w="15579" h="650" extrusionOk="0">
                  <a:moveTo>
                    <a:pt x="501" y="0"/>
                  </a:moveTo>
                  <a:cubicBezTo>
                    <a:pt x="345" y="0"/>
                    <a:pt x="189" y="4"/>
                    <a:pt x="34" y="15"/>
                  </a:cubicBezTo>
                  <a:cubicBezTo>
                    <a:pt x="0" y="49"/>
                    <a:pt x="0" y="49"/>
                    <a:pt x="34" y="82"/>
                  </a:cubicBezTo>
                  <a:cubicBezTo>
                    <a:pt x="301" y="149"/>
                    <a:pt x="567" y="149"/>
                    <a:pt x="801" y="149"/>
                  </a:cubicBezTo>
                  <a:lnTo>
                    <a:pt x="1702" y="215"/>
                  </a:lnTo>
                  <a:cubicBezTo>
                    <a:pt x="2269" y="249"/>
                    <a:pt x="2836" y="282"/>
                    <a:pt x="3369" y="316"/>
                  </a:cubicBezTo>
                  <a:cubicBezTo>
                    <a:pt x="5404" y="449"/>
                    <a:pt x="7439" y="549"/>
                    <a:pt x="9440" y="616"/>
                  </a:cubicBezTo>
                  <a:cubicBezTo>
                    <a:pt x="10475" y="616"/>
                    <a:pt x="11442" y="649"/>
                    <a:pt x="12476" y="649"/>
                  </a:cubicBezTo>
                  <a:cubicBezTo>
                    <a:pt x="13143" y="649"/>
                    <a:pt x="13825" y="634"/>
                    <a:pt x="14512" y="634"/>
                  </a:cubicBezTo>
                  <a:cubicBezTo>
                    <a:pt x="14855" y="634"/>
                    <a:pt x="15200" y="638"/>
                    <a:pt x="15545" y="649"/>
                  </a:cubicBezTo>
                  <a:cubicBezTo>
                    <a:pt x="15578" y="649"/>
                    <a:pt x="15578" y="616"/>
                    <a:pt x="15545" y="616"/>
                  </a:cubicBezTo>
                  <a:cubicBezTo>
                    <a:pt x="14944" y="582"/>
                    <a:pt x="14344" y="516"/>
                    <a:pt x="13777" y="449"/>
                  </a:cubicBezTo>
                  <a:lnTo>
                    <a:pt x="12109" y="349"/>
                  </a:lnTo>
                  <a:cubicBezTo>
                    <a:pt x="10074" y="182"/>
                    <a:pt x="8039" y="115"/>
                    <a:pt x="6038" y="49"/>
                  </a:cubicBezTo>
                  <a:cubicBezTo>
                    <a:pt x="5004" y="49"/>
                    <a:pt x="4003" y="15"/>
                    <a:pt x="3003" y="15"/>
                  </a:cubicBezTo>
                  <a:lnTo>
                    <a:pt x="1435" y="15"/>
                  </a:lnTo>
                  <a:cubicBezTo>
                    <a:pt x="1123" y="15"/>
                    <a:pt x="812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7459546" y="3889427"/>
              <a:ext cx="569653" cy="445529"/>
            </a:xfrm>
            <a:custGeom>
              <a:avLst/>
              <a:gdLst/>
              <a:ahLst/>
              <a:cxnLst/>
              <a:rect l="l" t="t" r="r" b="b"/>
              <a:pathLst>
                <a:path w="26086" h="20402" extrusionOk="0">
                  <a:moveTo>
                    <a:pt x="19610" y="1"/>
                  </a:moveTo>
                  <a:cubicBezTo>
                    <a:pt x="16250" y="1"/>
                    <a:pt x="11361" y="1186"/>
                    <a:pt x="9340" y="3289"/>
                  </a:cubicBezTo>
                  <a:cubicBezTo>
                    <a:pt x="8740" y="3922"/>
                    <a:pt x="8640" y="6791"/>
                    <a:pt x="8640" y="6791"/>
                  </a:cubicBezTo>
                  <a:lnTo>
                    <a:pt x="9441" y="9527"/>
                  </a:lnTo>
                  <a:cubicBezTo>
                    <a:pt x="9441" y="9527"/>
                    <a:pt x="1535" y="15864"/>
                    <a:pt x="834" y="16832"/>
                  </a:cubicBezTo>
                  <a:cubicBezTo>
                    <a:pt x="101" y="17799"/>
                    <a:pt x="0" y="20334"/>
                    <a:pt x="901" y="20401"/>
                  </a:cubicBezTo>
                  <a:cubicBezTo>
                    <a:pt x="906" y="20401"/>
                    <a:pt x="911" y="20401"/>
                    <a:pt x="917" y="20401"/>
                  </a:cubicBezTo>
                  <a:cubicBezTo>
                    <a:pt x="2019" y="20401"/>
                    <a:pt x="25156" y="14292"/>
                    <a:pt x="25886" y="13496"/>
                  </a:cubicBezTo>
                  <a:cubicBezTo>
                    <a:pt x="26086" y="13263"/>
                    <a:pt x="24651" y="6491"/>
                    <a:pt x="23717" y="2622"/>
                  </a:cubicBezTo>
                  <a:cubicBezTo>
                    <a:pt x="23517" y="1421"/>
                    <a:pt x="22617" y="487"/>
                    <a:pt x="21449" y="153"/>
                  </a:cubicBezTo>
                  <a:cubicBezTo>
                    <a:pt x="20926" y="51"/>
                    <a:pt x="20300" y="1"/>
                    <a:pt x="1961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7458083" y="3949566"/>
              <a:ext cx="576226" cy="386109"/>
            </a:xfrm>
            <a:custGeom>
              <a:avLst/>
              <a:gdLst/>
              <a:ahLst/>
              <a:cxnLst/>
              <a:rect l="l" t="t" r="r" b="b"/>
              <a:pathLst>
                <a:path w="26387" h="17681" extrusionOk="0">
                  <a:moveTo>
                    <a:pt x="23985" y="1"/>
                  </a:moveTo>
                  <a:lnTo>
                    <a:pt x="8674" y="4037"/>
                  </a:lnTo>
                  <a:lnTo>
                    <a:pt x="9474" y="6773"/>
                  </a:lnTo>
                  <a:cubicBezTo>
                    <a:pt x="9474" y="6773"/>
                    <a:pt x="1569" y="13177"/>
                    <a:pt x="835" y="14144"/>
                  </a:cubicBezTo>
                  <a:cubicBezTo>
                    <a:pt x="101" y="15112"/>
                    <a:pt x="1" y="17647"/>
                    <a:pt x="901" y="17680"/>
                  </a:cubicBezTo>
                  <a:cubicBezTo>
                    <a:pt x="906" y="17681"/>
                    <a:pt x="912" y="17681"/>
                    <a:pt x="918" y="17681"/>
                  </a:cubicBezTo>
                  <a:cubicBezTo>
                    <a:pt x="2052" y="17681"/>
                    <a:pt x="25289" y="11538"/>
                    <a:pt x="26019" y="10742"/>
                  </a:cubicBezTo>
                  <a:cubicBezTo>
                    <a:pt x="26386" y="10375"/>
                    <a:pt x="25252" y="5338"/>
                    <a:pt x="239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7477758" y="4178309"/>
              <a:ext cx="521589" cy="136965"/>
            </a:xfrm>
            <a:custGeom>
              <a:avLst/>
              <a:gdLst/>
              <a:ahLst/>
              <a:cxnLst/>
              <a:rect l="l" t="t" r="r" b="b"/>
              <a:pathLst>
                <a:path w="23885" h="6272" extrusionOk="0">
                  <a:moveTo>
                    <a:pt x="23851" y="0"/>
                  </a:moveTo>
                  <a:cubicBezTo>
                    <a:pt x="19881" y="834"/>
                    <a:pt x="4003" y="5070"/>
                    <a:pt x="67" y="6205"/>
                  </a:cubicBezTo>
                  <a:cubicBezTo>
                    <a:pt x="0" y="6205"/>
                    <a:pt x="0" y="6271"/>
                    <a:pt x="67" y="6271"/>
                  </a:cubicBezTo>
                  <a:cubicBezTo>
                    <a:pt x="4070" y="5337"/>
                    <a:pt x="19981" y="1234"/>
                    <a:pt x="23851" y="34"/>
                  </a:cubicBezTo>
                  <a:cubicBezTo>
                    <a:pt x="23884" y="0"/>
                    <a:pt x="23884" y="0"/>
                    <a:pt x="2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7645554" y="4066853"/>
              <a:ext cx="110476" cy="18322"/>
            </a:xfrm>
            <a:custGeom>
              <a:avLst/>
              <a:gdLst/>
              <a:ahLst/>
              <a:cxnLst/>
              <a:rect l="l" t="t" r="r" b="b"/>
              <a:pathLst>
                <a:path w="5059" h="839" extrusionOk="0">
                  <a:moveTo>
                    <a:pt x="2951" y="1"/>
                  </a:moveTo>
                  <a:cubicBezTo>
                    <a:pt x="1969" y="1"/>
                    <a:pt x="963" y="252"/>
                    <a:pt x="122" y="634"/>
                  </a:cubicBezTo>
                  <a:cubicBezTo>
                    <a:pt x="0" y="695"/>
                    <a:pt x="45" y="839"/>
                    <a:pt x="129" y="839"/>
                  </a:cubicBezTo>
                  <a:cubicBezTo>
                    <a:pt x="138" y="839"/>
                    <a:pt x="146" y="837"/>
                    <a:pt x="155" y="834"/>
                  </a:cubicBezTo>
                  <a:cubicBezTo>
                    <a:pt x="1338" y="662"/>
                    <a:pt x="2521" y="562"/>
                    <a:pt x="3703" y="562"/>
                  </a:cubicBezTo>
                  <a:cubicBezTo>
                    <a:pt x="4122" y="562"/>
                    <a:pt x="4540" y="575"/>
                    <a:pt x="4959" y="601"/>
                  </a:cubicBezTo>
                  <a:cubicBezTo>
                    <a:pt x="5025" y="601"/>
                    <a:pt x="5059" y="501"/>
                    <a:pt x="5025" y="468"/>
                  </a:cubicBezTo>
                  <a:cubicBezTo>
                    <a:pt x="4399" y="140"/>
                    <a:pt x="3682" y="1"/>
                    <a:pt x="2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7624438" y="4088035"/>
              <a:ext cx="111197" cy="18278"/>
            </a:xfrm>
            <a:custGeom>
              <a:avLst/>
              <a:gdLst/>
              <a:ahLst/>
              <a:cxnLst/>
              <a:rect l="l" t="t" r="r" b="b"/>
              <a:pathLst>
                <a:path w="5092" h="837" extrusionOk="0">
                  <a:moveTo>
                    <a:pt x="2970" y="1"/>
                  </a:moveTo>
                  <a:cubicBezTo>
                    <a:pt x="1982" y="1"/>
                    <a:pt x="969" y="261"/>
                    <a:pt x="122" y="665"/>
                  </a:cubicBezTo>
                  <a:cubicBezTo>
                    <a:pt x="0" y="695"/>
                    <a:pt x="45" y="836"/>
                    <a:pt x="154" y="836"/>
                  </a:cubicBezTo>
                  <a:cubicBezTo>
                    <a:pt x="165" y="836"/>
                    <a:pt x="176" y="835"/>
                    <a:pt x="188" y="832"/>
                  </a:cubicBezTo>
                  <a:cubicBezTo>
                    <a:pt x="1346" y="659"/>
                    <a:pt x="2541" y="560"/>
                    <a:pt x="3731" y="560"/>
                  </a:cubicBezTo>
                  <a:cubicBezTo>
                    <a:pt x="4152" y="560"/>
                    <a:pt x="4573" y="572"/>
                    <a:pt x="4992" y="598"/>
                  </a:cubicBezTo>
                  <a:cubicBezTo>
                    <a:pt x="5025" y="598"/>
                    <a:pt x="5092" y="498"/>
                    <a:pt x="5025" y="465"/>
                  </a:cubicBezTo>
                  <a:cubicBezTo>
                    <a:pt x="4404" y="140"/>
                    <a:pt x="3694" y="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7604697" y="4109304"/>
              <a:ext cx="110541" cy="18125"/>
            </a:xfrm>
            <a:custGeom>
              <a:avLst/>
              <a:gdLst/>
              <a:ahLst/>
              <a:cxnLst/>
              <a:rect l="l" t="t" r="r" b="b"/>
              <a:pathLst>
                <a:path w="5062" h="830" extrusionOk="0">
                  <a:moveTo>
                    <a:pt x="2905" y="1"/>
                  </a:moveTo>
                  <a:cubicBezTo>
                    <a:pt x="1928" y="1"/>
                    <a:pt x="928" y="259"/>
                    <a:pt x="92" y="658"/>
                  </a:cubicBezTo>
                  <a:cubicBezTo>
                    <a:pt x="1" y="689"/>
                    <a:pt x="20" y="830"/>
                    <a:pt x="125" y="830"/>
                  </a:cubicBezTo>
                  <a:cubicBezTo>
                    <a:pt x="135" y="830"/>
                    <a:pt x="146" y="828"/>
                    <a:pt x="158" y="825"/>
                  </a:cubicBezTo>
                  <a:cubicBezTo>
                    <a:pt x="1341" y="653"/>
                    <a:pt x="2524" y="553"/>
                    <a:pt x="3706" y="553"/>
                  </a:cubicBezTo>
                  <a:cubicBezTo>
                    <a:pt x="4125" y="553"/>
                    <a:pt x="4543" y="565"/>
                    <a:pt x="4962" y="592"/>
                  </a:cubicBezTo>
                  <a:cubicBezTo>
                    <a:pt x="4995" y="592"/>
                    <a:pt x="5062" y="492"/>
                    <a:pt x="4995" y="492"/>
                  </a:cubicBezTo>
                  <a:cubicBezTo>
                    <a:pt x="4364" y="147"/>
                    <a:pt x="3641" y="1"/>
                    <a:pt x="2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7583799" y="4130289"/>
              <a:ext cx="111044" cy="18475"/>
            </a:xfrm>
            <a:custGeom>
              <a:avLst/>
              <a:gdLst/>
              <a:ahLst/>
              <a:cxnLst/>
              <a:rect l="l" t="t" r="r" b="b"/>
              <a:pathLst>
                <a:path w="5085" h="846" extrusionOk="0">
                  <a:moveTo>
                    <a:pt x="2963" y="1"/>
                  </a:moveTo>
                  <a:cubicBezTo>
                    <a:pt x="1975" y="1"/>
                    <a:pt x="962" y="260"/>
                    <a:pt x="115" y="665"/>
                  </a:cubicBezTo>
                  <a:cubicBezTo>
                    <a:pt x="0" y="693"/>
                    <a:pt x="33" y="845"/>
                    <a:pt x="129" y="845"/>
                  </a:cubicBezTo>
                  <a:cubicBezTo>
                    <a:pt x="145" y="845"/>
                    <a:pt x="163" y="841"/>
                    <a:pt x="181" y="832"/>
                  </a:cubicBezTo>
                  <a:cubicBezTo>
                    <a:pt x="1339" y="659"/>
                    <a:pt x="2534" y="559"/>
                    <a:pt x="3724" y="559"/>
                  </a:cubicBezTo>
                  <a:cubicBezTo>
                    <a:pt x="4145" y="559"/>
                    <a:pt x="4566" y="572"/>
                    <a:pt x="4985" y="598"/>
                  </a:cubicBezTo>
                  <a:cubicBezTo>
                    <a:pt x="5018" y="598"/>
                    <a:pt x="5085" y="498"/>
                    <a:pt x="5018" y="465"/>
                  </a:cubicBezTo>
                  <a:cubicBezTo>
                    <a:pt x="4397" y="140"/>
                    <a:pt x="3687" y="1"/>
                    <a:pt x="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7556415" y="4001735"/>
              <a:ext cx="134060" cy="76060"/>
            </a:xfrm>
            <a:custGeom>
              <a:avLst/>
              <a:gdLst/>
              <a:ahLst/>
              <a:cxnLst/>
              <a:rect l="l" t="t" r="r" b="b"/>
              <a:pathLst>
                <a:path w="6139" h="3483" extrusionOk="0">
                  <a:moveTo>
                    <a:pt x="1620" y="488"/>
                  </a:moveTo>
                  <a:cubicBezTo>
                    <a:pt x="2076" y="488"/>
                    <a:pt x="2594" y="633"/>
                    <a:pt x="2836" y="748"/>
                  </a:cubicBezTo>
                  <a:cubicBezTo>
                    <a:pt x="3203" y="948"/>
                    <a:pt x="3570" y="1181"/>
                    <a:pt x="3904" y="1448"/>
                  </a:cubicBezTo>
                  <a:cubicBezTo>
                    <a:pt x="4604" y="1948"/>
                    <a:pt x="5238" y="2516"/>
                    <a:pt x="5872" y="3116"/>
                  </a:cubicBezTo>
                  <a:cubicBezTo>
                    <a:pt x="5205" y="2983"/>
                    <a:pt x="4504" y="2949"/>
                    <a:pt x="3804" y="2849"/>
                  </a:cubicBezTo>
                  <a:cubicBezTo>
                    <a:pt x="3003" y="2749"/>
                    <a:pt x="1335" y="2582"/>
                    <a:pt x="935" y="1682"/>
                  </a:cubicBezTo>
                  <a:cubicBezTo>
                    <a:pt x="515" y="747"/>
                    <a:pt x="1012" y="488"/>
                    <a:pt x="1620" y="488"/>
                  </a:cubicBezTo>
                  <a:close/>
                  <a:moveTo>
                    <a:pt x="1699" y="0"/>
                  </a:moveTo>
                  <a:cubicBezTo>
                    <a:pt x="1143" y="0"/>
                    <a:pt x="607" y="217"/>
                    <a:pt x="368" y="814"/>
                  </a:cubicBezTo>
                  <a:cubicBezTo>
                    <a:pt x="1" y="1815"/>
                    <a:pt x="902" y="2482"/>
                    <a:pt x="1669" y="2816"/>
                  </a:cubicBezTo>
                  <a:cubicBezTo>
                    <a:pt x="2970" y="3383"/>
                    <a:pt x="4504" y="3349"/>
                    <a:pt x="5905" y="3483"/>
                  </a:cubicBezTo>
                  <a:cubicBezTo>
                    <a:pt x="6039" y="3483"/>
                    <a:pt x="6139" y="3349"/>
                    <a:pt x="6105" y="3249"/>
                  </a:cubicBezTo>
                  <a:cubicBezTo>
                    <a:pt x="6139" y="3216"/>
                    <a:pt x="6139" y="3183"/>
                    <a:pt x="6105" y="3183"/>
                  </a:cubicBezTo>
                  <a:cubicBezTo>
                    <a:pt x="5271" y="1915"/>
                    <a:pt x="4137" y="914"/>
                    <a:pt x="2770" y="247"/>
                  </a:cubicBezTo>
                  <a:cubicBezTo>
                    <a:pt x="2460" y="99"/>
                    <a:pt x="2075" y="0"/>
                    <a:pt x="1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7680995" y="3978653"/>
              <a:ext cx="121657" cy="98553"/>
            </a:xfrm>
            <a:custGeom>
              <a:avLst/>
              <a:gdLst/>
              <a:ahLst/>
              <a:cxnLst/>
              <a:rect l="l" t="t" r="r" b="b"/>
              <a:pathLst>
                <a:path w="5571" h="4513" extrusionOk="0">
                  <a:moveTo>
                    <a:pt x="4053" y="467"/>
                  </a:moveTo>
                  <a:cubicBezTo>
                    <a:pt x="4469" y="467"/>
                    <a:pt x="4770" y="719"/>
                    <a:pt x="4637" y="1504"/>
                  </a:cubicBezTo>
                  <a:cubicBezTo>
                    <a:pt x="4503" y="2472"/>
                    <a:pt x="2969" y="3072"/>
                    <a:pt x="2168" y="3372"/>
                  </a:cubicBezTo>
                  <a:cubicBezTo>
                    <a:pt x="1534" y="3606"/>
                    <a:pt x="867" y="3839"/>
                    <a:pt x="234" y="4140"/>
                  </a:cubicBezTo>
                  <a:cubicBezTo>
                    <a:pt x="701" y="3406"/>
                    <a:pt x="1201" y="2672"/>
                    <a:pt x="1735" y="2005"/>
                  </a:cubicBezTo>
                  <a:cubicBezTo>
                    <a:pt x="1968" y="1671"/>
                    <a:pt x="2268" y="1371"/>
                    <a:pt x="2569" y="1104"/>
                  </a:cubicBezTo>
                  <a:cubicBezTo>
                    <a:pt x="2828" y="863"/>
                    <a:pt x="3531" y="467"/>
                    <a:pt x="4053" y="467"/>
                  </a:cubicBezTo>
                  <a:close/>
                  <a:moveTo>
                    <a:pt x="3971" y="0"/>
                  </a:moveTo>
                  <a:cubicBezTo>
                    <a:pt x="3448" y="0"/>
                    <a:pt x="2890" y="274"/>
                    <a:pt x="2502" y="604"/>
                  </a:cubicBezTo>
                  <a:cubicBezTo>
                    <a:pt x="1368" y="1571"/>
                    <a:pt x="500" y="2839"/>
                    <a:pt x="33" y="4273"/>
                  </a:cubicBezTo>
                  <a:cubicBezTo>
                    <a:pt x="0" y="4273"/>
                    <a:pt x="33" y="4306"/>
                    <a:pt x="67" y="4306"/>
                  </a:cubicBezTo>
                  <a:cubicBezTo>
                    <a:pt x="67" y="4422"/>
                    <a:pt x="142" y="4513"/>
                    <a:pt x="250" y="4513"/>
                  </a:cubicBezTo>
                  <a:cubicBezTo>
                    <a:pt x="266" y="4513"/>
                    <a:pt x="283" y="4511"/>
                    <a:pt x="300" y="4507"/>
                  </a:cubicBezTo>
                  <a:cubicBezTo>
                    <a:pt x="1635" y="4040"/>
                    <a:pt x="3102" y="3673"/>
                    <a:pt x="4236" y="2772"/>
                  </a:cubicBezTo>
                  <a:cubicBezTo>
                    <a:pt x="4904" y="2272"/>
                    <a:pt x="5571" y="1338"/>
                    <a:pt x="4970" y="504"/>
                  </a:cubicBezTo>
                  <a:cubicBezTo>
                    <a:pt x="4705" y="141"/>
                    <a:pt x="4347" y="0"/>
                    <a:pt x="3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140507" y="2325920"/>
              <a:ext cx="668708" cy="1107991"/>
            </a:xfrm>
            <a:custGeom>
              <a:avLst/>
              <a:gdLst/>
              <a:ahLst/>
              <a:cxnLst/>
              <a:rect l="l" t="t" r="r" b="b"/>
              <a:pathLst>
                <a:path w="30622" h="50738" extrusionOk="0">
                  <a:moveTo>
                    <a:pt x="21315" y="1"/>
                  </a:moveTo>
                  <a:lnTo>
                    <a:pt x="0" y="34"/>
                  </a:lnTo>
                  <a:cubicBezTo>
                    <a:pt x="0" y="34"/>
                    <a:pt x="901" y="4404"/>
                    <a:pt x="3036" y="7806"/>
                  </a:cubicBezTo>
                  <a:cubicBezTo>
                    <a:pt x="3036" y="7806"/>
                    <a:pt x="6104" y="9641"/>
                    <a:pt x="6938" y="10241"/>
                  </a:cubicBezTo>
                  <a:cubicBezTo>
                    <a:pt x="6938" y="10241"/>
                    <a:pt x="10474" y="38462"/>
                    <a:pt x="11241" y="41531"/>
                  </a:cubicBezTo>
                  <a:cubicBezTo>
                    <a:pt x="12009" y="44633"/>
                    <a:pt x="12943" y="47735"/>
                    <a:pt x="14010" y="50737"/>
                  </a:cubicBezTo>
                  <a:lnTo>
                    <a:pt x="30622" y="46234"/>
                  </a:lnTo>
                  <a:cubicBezTo>
                    <a:pt x="30622" y="46234"/>
                    <a:pt x="28787" y="40230"/>
                    <a:pt x="27653" y="36694"/>
                  </a:cubicBezTo>
                  <a:cubicBezTo>
                    <a:pt x="27186" y="35226"/>
                    <a:pt x="23483" y="12043"/>
                    <a:pt x="23550" y="11376"/>
                  </a:cubicBezTo>
                  <a:cubicBezTo>
                    <a:pt x="24584" y="3603"/>
                    <a:pt x="21315" y="1"/>
                    <a:pt x="213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7330621" y="2827254"/>
              <a:ext cx="32057" cy="258774"/>
            </a:xfrm>
            <a:custGeom>
              <a:avLst/>
              <a:gdLst/>
              <a:ahLst/>
              <a:cxnLst/>
              <a:rect l="l" t="t" r="r" b="b"/>
              <a:pathLst>
                <a:path w="1468" h="11850" extrusionOk="0">
                  <a:moveTo>
                    <a:pt x="34" y="1"/>
                  </a:moveTo>
                  <a:cubicBezTo>
                    <a:pt x="17" y="1"/>
                    <a:pt x="0" y="9"/>
                    <a:pt x="0" y="26"/>
                  </a:cubicBezTo>
                  <a:cubicBezTo>
                    <a:pt x="67" y="1994"/>
                    <a:pt x="267" y="3995"/>
                    <a:pt x="501" y="5997"/>
                  </a:cubicBezTo>
                  <a:cubicBezTo>
                    <a:pt x="601" y="6931"/>
                    <a:pt x="734" y="7898"/>
                    <a:pt x="868" y="8866"/>
                  </a:cubicBezTo>
                  <a:cubicBezTo>
                    <a:pt x="1034" y="9866"/>
                    <a:pt x="1234" y="10834"/>
                    <a:pt x="1401" y="11834"/>
                  </a:cubicBezTo>
                  <a:cubicBezTo>
                    <a:pt x="1401" y="11845"/>
                    <a:pt x="1409" y="11849"/>
                    <a:pt x="1419" y="11849"/>
                  </a:cubicBezTo>
                  <a:cubicBezTo>
                    <a:pt x="1438" y="11849"/>
                    <a:pt x="1468" y="11834"/>
                    <a:pt x="1468" y="11834"/>
                  </a:cubicBezTo>
                  <a:cubicBezTo>
                    <a:pt x="1335" y="10834"/>
                    <a:pt x="1268" y="9800"/>
                    <a:pt x="1168" y="8799"/>
                  </a:cubicBezTo>
                  <a:cubicBezTo>
                    <a:pt x="1034" y="7798"/>
                    <a:pt x="901" y="6831"/>
                    <a:pt x="801" y="5863"/>
                  </a:cubicBezTo>
                  <a:cubicBezTo>
                    <a:pt x="567" y="3895"/>
                    <a:pt x="334" y="1961"/>
                    <a:pt x="67" y="26"/>
                  </a:cubicBezTo>
                  <a:cubicBezTo>
                    <a:pt x="67" y="9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7621249" y="3464457"/>
              <a:ext cx="195970" cy="456753"/>
            </a:xfrm>
            <a:custGeom>
              <a:avLst/>
              <a:gdLst/>
              <a:ahLst/>
              <a:cxnLst/>
              <a:rect l="l" t="t" r="r" b="b"/>
              <a:pathLst>
                <a:path w="8974" h="20916" extrusionOk="0">
                  <a:moveTo>
                    <a:pt x="3136" y="0"/>
                  </a:moveTo>
                  <a:lnTo>
                    <a:pt x="1" y="934"/>
                  </a:lnTo>
                  <a:lnTo>
                    <a:pt x="5838" y="20915"/>
                  </a:lnTo>
                  <a:lnTo>
                    <a:pt x="8974" y="20014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7616882" y="3547547"/>
              <a:ext cx="128230" cy="75165"/>
            </a:xfrm>
            <a:custGeom>
              <a:avLst/>
              <a:gdLst/>
              <a:ahLst/>
              <a:cxnLst/>
              <a:rect l="l" t="t" r="r" b="b"/>
              <a:pathLst>
                <a:path w="5872" h="3442" extrusionOk="0">
                  <a:moveTo>
                    <a:pt x="5533" y="1"/>
                  </a:moveTo>
                  <a:cubicBezTo>
                    <a:pt x="4555" y="1"/>
                    <a:pt x="1220" y="370"/>
                    <a:pt x="167" y="1566"/>
                  </a:cubicBezTo>
                  <a:cubicBezTo>
                    <a:pt x="1" y="1699"/>
                    <a:pt x="1568" y="3367"/>
                    <a:pt x="2035" y="3434"/>
                  </a:cubicBezTo>
                  <a:cubicBezTo>
                    <a:pt x="2072" y="3439"/>
                    <a:pt x="2119" y="3441"/>
                    <a:pt x="2173" y="3441"/>
                  </a:cubicBezTo>
                  <a:cubicBezTo>
                    <a:pt x="2810" y="3441"/>
                    <a:pt x="4559" y="3091"/>
                    <a:pt x="5204" y="2600"/>
                  </a:cubicBezTo>
                  <a:cubicBezTo>
                    <a:pt x="5538" y="2333"/>
                    <a:pt x="5871" y="165"/>
                    <a:pt x="5805" y="31"/>
                  </a:cubicBezTo>
                  <a:cubicBezTo>
                    <a:pt x="5800" y="12"/>
                    <a:pt x="5701" y="1"/>
                    <a:pt x="5533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7722508" y="3860384"/>
              <a:ext cx="127487" cy="75994"/>
            </a:xfrm>
            <a:custGeom>
              <a:avLst/>
              <a:gdLst/>
              <a:ahLst/>
              <a:cxnLst/>
              <a:rect l="l" t="t" r="r" b="b"/>
              <a:pathLst>
                <a:path w="5838" h="3480" extrusionOk="0">
                  <a:moveTo>
                    <a:pt x="3612" y="0"/>
                  </a:moveTo>
                  <a:cubicBezTo>
                    <a:pt x="2936" y="0"/>
                    <a:pt x="1266" y="374"/>
                    <a:pt x="668" y="883"/>
                  </a:cubicBezTo>
                  <a:cubicBezTo>
                    <a:pt x="334" y="1116"/>
                    <a:pt x="0" y="3284"/>
                    <a:pt x="67" y="3451"/>
                  </a:cubicBezTo>
                  <a:cubicBezTo>
                    <a:pt x="72" y="3470"/>
                    <a:pt x="160" y="3480"/>
                    <a:pt x="312" y="3480"/>
                  </a:cubicBezTo>
                  <a:cubicBezTo>
                    <a:pt x="1258" y="3480"/>
                    <a:pt x="4670" y="3086"/>
                    <a:pt x="5704" y="1850"/>
                  </a:cubicBezTo>
                  <a:cubicBezTo>
                    <a:pt x="5838" y="1683"/>
                    <a:pt x="4270" y="82"/>
                    <a:pt x="3803" y="15"/>
                  </a:cubicBezTo>
                  <a:cubicBezTo>
                    <a:pt x="3755" y="5"/>
                    <a:pt x="3690" y="0"/>
                    <a:pt x="3612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7408557" y="3274192"/>
              <a:ext cx="435331" cy="307428"/>
            </a:xfrm>
            <a:custGeom>
              <a:avLst/>
              <a:gdLst/>
              <a:ahLst/>
              <a:cxnLst/>
              <a:rect l="l" t="t" r="r" b="b"/>
              <a:pathLst>
                <a:path w="19935" h="14078" extrusionOk="0">
                  <a:moveTo>
                    <a:pt x="17830" y="1"/>
                  </a:moveTo>
                  <a:cubicBezTo>
                    <a:pt x="17824" y="1"/>
                    <a:pt x="17818" y="3"/>
                    <a:pt x="17813" y="7"/>
                  </a:cubicBezTo>
                  <a:cubicBezTo>
                    <a:pt x="16345" y="1141"/>
                    <a:pt x="11976" y="4877"/>
                    <a:pt x="901" y="5044"/>
                  </a:cubicBezTo>
                  <a:cubicBezTo>
                    <a:pt x="0" y="5044"/>
                    <a:pt x="3103" y="11982"/>
                    <a:pt x="4370" y="12916"/>
                  </a:cubicBezTo>
                  <a:cubicBezTo>
                    <a:pt x="5360" y="13620"/>
                    <a:pt x="7250" y="14078"/>
                    <a:pt x="9380" y="14078"/>
                  </a:cubicBezTo>
                  <a:cubicBezTo>
                    <a:pt x="10478" y="14078"/>
                    <a:pt x="11641" y="13956"/>
                    <a:pt x="12776" y="13683"/>
                  </a:cubicBezTo>
                  <a:cubicBezTo>
                    <a:pt x="15678" y="12983"/>
                    <a:pt x="18213" y="10648"/>
                    <a:pt x="19081" y="9380"/>
                  </a:cubicBezTo>
                  <a:cubicBezTo>
                    <a:pt x="19935" y="8165"/>
                    <a:pt x="18202" y="1"/>
                    <a:pt x="1783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130310" y="2325920"/>
              <a:ext cx="594417" cy="609725"/>
            </a:xfrm>
            <a:custGeom>
              <a:avLst/>
              <a:gdLst/>
              <a:ahLst/>
              <a:cxnLst/>
              <a:rect l="l" t="t" r="r" b="b"/>
              <a:pathLst>
                <a:path w="27220" h="27921" extrusionOk="0">
                  <a:moveTo>
                    <a:pt x="0" y="1"/>
                  </a:moveTo>
                  <a:lnTo>
                    <a:pt x="3069" y="7640"/>
                  </a:lnTo>
                  <a:lnTo>
                    <a:pt x="6838" y="9841"/>
                  </a:lnTo>
                  <a:lnTo>
                    <a:pt x="8906" y="27921"/>
                  </a:lnTo>
                  <a:lnTo>
                    <a:pt x="27219" y="25753"/>
                  </a:lnTo>
                  <a:cubicBezTo>
                    <a:pt x="25485" y="19081"/>
                    <a:pt x="24417" y="11442"/>
                    <a:pt x="24417" y="11442"/>
                  </a:cubicBezTo>
                  <a:cubicBezTo>
                    <a:pt x="25118" y="7473"/>
                    <a:pt x="24351" y="3403"/>
                    <a:pt x="22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7412204" y="2359374"/>
              <a:ext cx="165375" cy="124648"/>
            </a:xfrm>
            <a:custGeom>
              <a:avLst/>
              <a:gdLst/>
              <a:ahLst/>
              <a:cxnLst/>
              <a:rect l="l" t="t" r="r" b="b"/>
              <a:pathLst>
                <a:path w="7573" h="5708" extrusionOk="0">
                  <a:moveTo>
                    <a:pt x="98" y="0"/>
                  </a:moveTo>
                  <a:cubicBezTo>
                    <a:pt x="51" y="0"/>
                    <a:pt x="0" y="29"/>
                    <a:pt x="0" y="70"/>
                  </a:cubicBezTo>
                  <a:cubicBezTo>
                    <a:pt x="501" y="3572"/>
                    <a:pt x="3903" y="5707"/>
                    <a:pt x="7272" y="5707"/>
                  </a:cubicBezTo>
                  <a:cubicBezTo>
                    <a:pt x="7572" y="5707"/>
                    <a:pt x="7572" y="5240"/>
                    <a:pt x="7272" y="5240"/>
                  </a:cubicBezTo>
                  <a:cubicBezTo>
                    <a:pt x="5638" y="5174"/>
                    <a:pt x="4036" y="4640"/>
                    <a:pt x="2702" y="3672"/>
                  </a:cubicBezTo>
                  <a:cubicBezTo>
                    <a:pt x="1468" y="2772"/>
                    <a:pt x="567" y="1504"/>
                    <a:pt x="167" y="37"/>
                  </a:cubicBezTo>
                  <a:cubicBezTo>
                    <a:pt x="154" y="11"/>
                    <a:pt x="127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7188571" y="2483998"/>
              <a:ext cx="126767" cy="77960"/>
            </a:xfrm>
            <a:custGeom>
              <a:avLst/>
              <a:gdLst/>
              <a:ahLst/>
              <a:cxnLst/>
              <a:rect l="l" t="t" r="r" b="b"/>
              <a:pathLst>
                <a:path w="5805" h="3570" extrusionOk="0">
                  <a:moveTo>
                    <a:pt x="67" y="0"/>
                  </a:moveTo>
                  <a:cubicBezTo>
                    <a:pt x="34" y="0"/>
                    <a:pt x="1" y="34"/>
                    <a:pt x="34" y="100"/>
                  </a:cubicBezTo>
                  <a:cubicBezTo>
                    <a:pt x="868" y="767"/>
                    <a:pt x="1802" y="1401"/>
                    <a:pt x="2769" y="1935"/>
                  </a:cubicBezTo>
                  <a:cubicBezTo>
                    <a:pt x="3737" y="2502"/>
                    <a:pt x="4771" y="3002"/>
                    <a:pt x="5771" y="3570"/>
                  </a:cubicBezTo>
                  <a:cubicBezTo>
                    <a:pt x="5805" y="3570"/>
                    <a:pt x="5805" y="3536"/>
                    <a:pt x="5805" y="3503"/>
                  </a:cubicBezTo>
                  <a:cubicBezTo>
                    <a:pt x="4871" y="2869"/>
                    <a:pt x="3970" y="2169"/>
                    <a:pt x="3003" y="1568"/>
                  </a:cubicBezTo>
                  <a:cubicBezTo>
                    <a:pt x="2069" y="934"/>
                    <a:pt x="1101" y="4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7179312" y="2354767"/>
              <a:ext cx="82851" cy="172778"/>
            </a:xfrm>
            <a:custGeom>
              <a:avLst/>
              <a:gdLst/>
              <a:ahLst/>
              <a:cxnLst/>
              <a:rect l="l" t="t" r="r" b="b"/>
              <a:pathLst>
                <a:path w="3794" h="7912" extrusionOk="0">
                  <a:moveTo>
                    <a:pt x="71" y="0"/>
                  </a:moveTo>
                  <a:cubicBezTo>
                    <a:pt x="44" y="0"/>
                    <a:pt x="1" y="24"/>
                    <a:pt x="24" y="47"/>
                  </a:cubicBezTo>
                  <a:cubicBezTo>
                    <a:pt x="158" y="781"/>
                    <a:pt x="258" y="1515"/>
                    <a:pt x="358" y="2249"/>
                  </a:cubicBezTo>
                  <a:cubicBezTo>
                    <a:pt x="425" y="2883"/>
                    <a:pt x="558" y="3517"/>
                    <a:pt x="758" y="4117"/>
                  </a:cubicBezTo>
                  <a:cubicBezTo>
                    <a:pt x="925" y="4684"/>
                    <a:pt x="1292" y="5151"/>
                    <a:pt x="1759" y="5518"/>
                  </a:cubicBezTo>
                  <a:cubicBezTo>
                    <a:pt x="1992" y="5718"/>
                    <a:pt x="2293" y="5918"/>
                    <a:pt x="2526" y="6085"/>
                  </a:cubicBezTo>
                  <a:cubicBezTo>
                    <a:pt x="2793" y="6218"/>
                    <a:pt x="3026" y="6419"/>
                    <a:pt x="3293" y="6552"/>
                  </a:cubicBezTo>
                  <a:cubicBezTo>
                    <a:pt x="3327" y="6619"/>
                    <a:pt x="3327" y="6719"/>
                    <a:pt x="3327" y="6786"/>
                  </a:cubicBezTo>
                  <a:cubicBezTo>
                    <a:pt x="3393" y="6952"/>
                    <a:pt x="3427" y="7153"/>
                    <a:pt x="3493" y="7319"/>
                  </a:cubicBezTo>
                  <a:cubicBezTo>
                    <a:pt x="3527" y="7519"/>
                    <a:pt x="3594" y="7720"/>
                    <a:pt x="3694" y="7886"/>
                  </a:cubicBezTo>
                  <a:cubicBezTo>
                    <a:pt x="3694" y="7903"/>
                    <a:pt x="3710" y="7911"/>
                    <a:pt x="3727" y="7911"/>
                  </a:cubicBezTo>
                  <a:cubicBezTo>
                    <a:pt x="3744" y="7911"/>
                    <a:pt x="3760" y="7903"/>
                    <a:pt x="3760" y="7886"/>
                  </a:cubicBezTo>
                  <a:cubicBezTo>
                    <a:pt x="3794" y="7686"/>
                    <a:pt x="3760" y="7486"/>
                    <a:pt x="3727" y="7319"/>
                  </a:cubicBezTo>
                  <a:cubicBezTo>
                    <a:pt x="3727" y="7119"/>
                    <a:pt x="3694" y="6919"/>
                    <a:pt x="3660" y="6719"/>
                  </a:cubicBezTo>
                  <a:cubicBezTo>
                    <a:pt x="3660" y="6552"/>
                    <a:pt x="3127" y="3984"/>
                    <a:pt x="2960" y="3450"/>
                  </a:cubicBezTo>
                  <a:cubicBezTo>
                    <a:pt x="2693" y="2382"/>
                    <a:pt x="2359" y="1348"/>
                    <a:pt x="2026" y="314"/>
                  </a:cubicBezTo>
                  <a:cubicBezTo>
                    <a:pt x="2026" y="281"/>
                    <a:pt x="2009" y="264"/>
                    <a:pt x="1992" y="264"/>
                  </a:cubicBezTo>
                  <a:cubicBezTo>
                    <a:pt x="1976" y="264"/>
                    <a:pt x="1959" y="281"/>
                    <a:pt x="1959" y="314"/>
                  </a:cubicBezTo>
                  <a:cubicBezTo>
                    <a:pt x="2226" y="1348"/>
                    <a:pt x="2426" y="2449"/>
                    <a:pt x="2660" y="3517"/>
                  </a:cubicBezTo>
                  <a:cubicBezTo>
                    <a:pt x="2760" y="4084"/>
                    <a:pt x="2860" y="4617"/>
                    <a:pt x="2993" y="5184"/>
                  </a:cubicBezTo>
                  <a:cubicBezTo>
                    <a:pt x="3060" y="5418"/>
                    <a:pt x="3093" y="5651"/>
                    <a:pt x="3160" y="5918"/>
                  </a:cubicBezTo>
                  <a:cubicBezTo>
                    <a:pt x="3160" y="5985"/>
                    <a:pt x="3193" y="6085"/>
                    <a:pt x="3227" y="6152"/>
                  </a:cubicBezTo>
                  <a:cubicBezTo>
                    <a:pt x="3060" y="6052"/>
                    <a:pt x="2926" y="5952"/>
                    <a:pt x="2760" y="5852"/>
                  </a:cubicBezTo>
                  <a:cubicBezTo>
                    <a:pt x="2493" y="5685"/>
                    <a:pt x="2226" y="5485"/>
                    <a:pt x="1992" y="5284"/>
                  </a:cubicBezTo>
                  <a:cubicBezTo>
                    <a:pt x="1525" y="4884"/>
                    <a:pt x="1225" y="4350"/>
                    <a:pt x="1058" y="3783"/>
                  </a:cubicBezTo>
                  <a:cubicBezTo>
                    <a:pt x="858" y="3183"/>
                    <a:pt x="758" y="2616"/>
                    <a:pt x="591" y="1949"/>
                  </a:cubicBezTo>
                  <a:cubicBezTo>
                    <a:pt x="425" y="1315"/>
                    <a:pt x="224" y="681"/>
                    <a:pt x="91" y="14"/>
                  </a:cubicBezTo>
                  <a:cubicBezTo>
                    <a:pt x="91" y="4"/>
                    <a:pt x="82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7348090" y="2832189"/>
              <a:ext cx="338743" cy="41535"/>
            </a:xfrm>
            <a:custGeom>
              <a:avLst/>
              <a:gdLst/>
              <a:ahLst/>
              <a:cxnLst/>
              <a:rect l="l" t="t" r="r" b="b"/>
              <a:pathLst>
                <a:path w="15512" h="1902" extrusionOk="0">
                  <a:moveTo>
                    <a:pt x="15445" y="0"/>
                  </a:moveTo>
                  <a:cubicBezTo>
                    <a:pt x="14878" y="100"/>
                    <a:pt x="14278" y="100"/>
                    <a:pt x="13677" y="133"/>
                  </a:cubicBezTo>
                  <a:lnTo>
                    <a:pt x="12009" y="300"/>
                  </a:lnTo>
                  <a:cubicBezTo>
                    <a:pt x="9975" y="467"/>
                    <a:pt x="7973" y="701"/>
                    <a:pt x="5972" y="967"/>
                  </a:cubicBezTo>
                  <a:cubicBezTo>
                    <a:pt x="4971" y="1067"/>
                    <a:pt x="3970" y="1201"/>
                    <a:pt x="2970" y="1368"/>
                  </a:cubicBezTo>
                  <a:cubicBezTo>
                    <a:pt x="2469" y="1468"/>
                    <a:pt x="1869" y="1534"/>
                    <a:pt x="1435" y="1601"/>
                  </a:cubicBezTo>
                  <a:cubicBezTo>
                    <a:pt x="968" y="1668"/>
                    <a:pt x="468" y="1701"/>
                    <a:pt x="34" y="1835"/>
                  </a:cubicBezTo>
                  <a:cubicBezTo>
                    <a:pt x="1" y="1835"/>
                    <a:pt x="1" y="1868"/>
                    <a:pt x="34" y="1901"/>
                  </a:cubicBezTo>
                  <a:cubicBezTo>
                    <a:pt x="301" y="1901"/>
                    <a:pt x="568" y="1835"/>
                    <a:pt x="835" y="1835"/>
                  </a:cubicBezTo>
                  <a:lnTo>
                    <a:pt x="1702" y="1768"/>
                  </a:lnTo>
                  <a:cubicBezTo>
                    <a:pt x="2269" y="1735"/>
                    <a:pt x="2836" y="1668"/>
                    <a:pt x="3370" y="1601"/>
                  </a:cubicBezTo>
                  <a:cubicBezTo>
                    <a:pt x="5405" y="1468"/>
                    <a:pt x="7439" y="1234"/>
                    <a:pt x="9441" y="967"/>
                  </a:cubicBezTo>
                  <a:cubicBezTo>
                    <a:pt x="10442" y="834"/>
                    <a:pt x="11409" y="701"/>
                    <a:pt x="12410" y="567"/>
                  </a:cubicBezTo>
                  <a:cubicBezTo>
                    <a:pt x="13410" y="400"/>
                    <a:pt x="14444" y="167"/>
                    <a:pt x="15445" y="67"/>
                  </a:cubicBezTo>
                  <a:cubicBezTo>
                    <a:pt x="15512" y="67"/>
                    <a:pt x="15512" y="0"/>
                    <a:pt x="15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7005009" y="1339434"/>
              <a:ext cx="495886" cy="623330"/>
            </a:xfrm>
            <a:custGeom>
              <a:avLst/>
              <a:gdLst/>
              <a:ahLst/>
              <a:cxnLst/>
              <a:rect l="l" t="t" r="r" b="b"/>
              <a:pathLst>
                <a:path w="22708" h="28544" extrusionOk="0">
                  <a:moveTo>
                    <a:pt x="12247" y="1"/>
                  </a:moveTo>
                  <a:cubicBezTo>
                    <a:pt x="11723" y="1"/>
                    <a:pt x="11195" y="69"/>
                    <a:pt x="10675" y="210"/>
                  </a:cubicBezTo>
                  <a:cubicBezTo>
                    <a:pt x="5505" y="1411"/>
                    <a:pt x="6405" y="9283"/>
                    <a:pt x="5871" y="10751"/>
                  </a:cubicBezTo>
                  <a:cubicBezTo>
                    <a:pt x="5104" y="12919"/>
                    <a:pt x="3937" y="13553"/>
                    <a:pt x="2803" y="15955"/>
                  </a:cubicBezTo>
                  <a:cubicBezTo>
                    <a:pt x="1702" y="18357"/>
                    <a:pt x="2602" y="20225"/>
                    <a:pt x="2502" y="21993"/>
                  </a:cubicBezTo>
                  <a:cubicBezTo>
                    <a:pt x="2402" y="23727"/>
                    <a:pt x="1" y="25195"/>
                    <a:pt x="568" y="25262"/>
                  </a:cubicBezTo>
                  <a:cubicBezTo>
                    <a:pt x="768" y="25295"/>
                    <a:pt x="1802" y="25462"/>
                    <a:pt x="3303" y="25695"/>
                  </a:cubicBezTo>
                  <a:cubicBezTo>
                    <a:pt x="4337" y="24261"/>
                    <a:pt x="4871" y="22526"/>
                    <a:pt x="4871" y="20758"/>
                  </a:cubicBezTo>
                  <a:cubicBezTo>
                    <a:pt x="4871" y="20725"/>
                    <a:pt x="4875" y="20708"/>
                    <a:pt x="4881" y="20708"/>
                  </a:cubicBezTo>
                  <a:cubicBezTo>
                    <a:pt x="4961" y="20708"/>
                    <a:pt x="5442" y="23006"/>
                    <a:pt x="4704" y="25929"/>
                  </a:cubicBezTo>
                  <a:cubicBezTo>
                    <a:pt x="7606" y="26396"/>
                    <a:pt x="11576" y="27029"/>
                    <a:pt x="15011" y="27563"/>
                  </a:cubicBezTo>
                  <a:cubicBezTo>
                    <a:pt x="15278" y="26196"/>
                    <a:pt x="15578" y="24962"/>
                    <a:pt x="15578" y="24961"/>
                  </a:cubicBezTo>
                  <a:lnTo>
                    <a:pt x="15578" y="24961"/>
                  </a:lnTo>
                  <a:cubicBezTo>
                    <a:pt x="15545" y="25862"/>
                    <a:pt x="15612" y="26763"/>
                    <a:pt x="15779" y="27663"/>
                  </a:cubicBezTo>
                  <a:lnTo>
                    <a:pt x="17146" y="27863"/>
                  </a:lnTo>
                  <a:cubicBezTo>
                    <a:pt x="17380" y="25929"/>
                    <a:pt x="17747" y="24027"/>
                    <a:pt x="18180" y="22159"/>
                  </a:cubicBezTo>
                  <a:cubicBezTo>
                    <a:pt x="18180" y="24194"/>
                    <a:pt x="18480" y="26229"/>
                    <a:pt x="19114" y="28164"/>
                  </a:cubicBezTo>
                  <a:cubicBezTo>
                    <a:pt x="20792" y="28392"/>
                    <a:pt x="22044" y="28544"/>
                    <a:pt x="22500" y="28544"/>
                  </a:cubicBezTo>
                  <a:cubicBezTo>
                    <a:pt x="22642" y="28544"/>
                    <a:pt x="22707" y="28529"/>
                    <a:pt x="22683" y="28497"/>
                  </a:cubicBezTo>
                  <a:cubicBezTo>
                    <a:pt x="19881" y="24227"/>
                    <a:pt x="22617" y="22359"/>
                    <a:pt x="22116" y="18890"/>
                  </a:cubicBezTo>
                  <a:cubicBezTo>
                    <a:pt x="21549" y="14721"/>
                    <a:pt x="18147" y="13586"/>
                    <a:pt x="18681" y="10584"/>
                  </a:cubicBezTo>
                  <a:cubicBezTo>
                    <a:pt x="19081" y="8116"/>
                    <a:pt x="19982" y="3713"/>
                    <a:pt x="17013" y="2312"/>
                  </a:cubicBezTo>
                  <a:cubicBezTo>
                    <a:pt x="15846" y="834"/>
                    <a:pt x="14074" y="1"/>
                    <a:pt x="12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7404910" y="1558175"/>
              <a:ext cx="110738" cy="391918"/>
            </a:xfrm>
            <a:custGeom>
              <a:avLst/>
              <a:gdLst/>
              <a:ahLst/>
              <a:cxnLst/>
              <a:rect l="l" t="t" r="r" b="b"/>
              <a:pathLst>
                <a:path w="5071" h="17947" extrusionOk="0">
                  <a:moveTo>
                    <a:pt x="134" y="0"/>
                  </a:moveTo>
                  <a:cubicBezTo>
                    <a:pt x="1" y="834"/>
                    <a:pt x="101" y="1701"/>
                    <a:pt x="468" y="2469"/>
                  </a:cubicBezTo>
                  <a:cubicBezTo>
                    <a:pt x="835" y="3203"/>
                    <a:pt x="1302" y="3903"/>
                    <a:pt x="1902" y="4503"/>
                  </a:cubicBezTo>
                  <a:cubicBezTo>
                    <a:pt x="2436" y="5104"/>
                    <a:pt x="2969" y="5704"/>
                    <a:pt x="3436" y="6371"/>
                  </a:cubicBezTo>
                  <a:cubicBezTo>
                    <a:pt x="3870" y="7005"/>
                    <a:pt x="4170" y="7739"/>
                    <a:pt x="4304" y="8506"/>
                  </a:cubicBezTo>
                  <a:cubicBezTo>
                    <a:pt x="4404" y="9274"/>
                    <a:pt x="4404" y="10074"/>
                    <a:pt x="4237" y="10841"/>
                  </a:cubicBezTo>
                  <a:cubicBezTo>
                    <a:pt x="4070" y="11609"/>
                    <a:pt x="3803" y="12376"/>
                    <a:pt x="3603" y="13176"/>
                  </a:cubicBezTo>
                  <a:cubicBezTo>
                    <a:pt x="3470" y="13577"/>
                    <a:pt x="3403" y="14010"/>
                    <a:pt x="3336" y="14444"/>
                  </a:cubicBezTo>
                  <a:cubicBezTo>
                    <a:pt x="3303" y="14878"/>
                    <a:pt x="3336" y="15311"/>
                    <a:pt x="3470" y="15712"/>
                  </a:cubicBezTo>
                  <a:cubicBezTo>
                    <a:pt x="3703" y="16512"/>
                    <a:pt x="4070" y="17279"/>
                    <a:pt x="4571" y="17946"/>
                  </a:cubicBezTo>
                  <a:cubicBezTo>
                    <a:pt x="4204" y="17213"/>
                    <a:pt x="3937" y="16445"/>
                    <a:pt x="3803" y="15645"/>
                  </a:cubicBezTo>
                  <a:cubicBezTo>
                    <a:pt x="3703" y="14878"/>
                    <a:pt x="3803" y="14077"/>
                    <a:pt x="4104" y="13343"/>
                  </a:cubicBezTo>
                  <a:cubicBezTo>
                    <a:pt x="4404" y="12576"/>
                    <a:pt x="4637" y="11775"/>
                    <a:pt x="4837" y="10975"/>
                  </a:cubicBezTo>
                  <a:cubicBezTo>
                    <a:pt x="5038" y="10141"/>
                    <a:pt x="5071" y="9240"/>
                    <a:pt x="4938" y="8406"/>
                  </a:cubicBezTo>
                  <a:cubicBezTo>
                    <a:pt x="4771" y="7539"/>
                    <a:pt x="4437" y="6738"/>
                    <a:pt x="3937" y="6038"/>
                  </a:cubicBezTo>
                  <a:cubicBezTo>
                    <a:pt x="3403" y="5371"/>
                    <a:pt x="2869" y="4737"/>
                    <a:pt x="2269" y="4170"/>
                  </a:cubicBezTo>
                  <a:cubicBezTo>
                    <a:pt x="1669" y="3636"/>
                    <a:pt x="1135" y="3002"/>
                    <a:pt x="735" y="2335"/>
                  </a:cubicBezTo>
                  <a:cubicBezTo>
                    <a:pt x="334" y="1601"/>
                    <a:pt x="101" y="801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6999178" y="1397192"/>
              <a:ext cx="170485" cy="482238"/>
            </a:xfrm>
            <a:custGeom>
              <a:avLst/>
              <a:gdLst/>
              <a:ahLst/>
              <a:cxnLst/>
              <a:rect l="l" t="t" r="r" b="b"/>
              <a:pathLst>
                <a:path w="7807" h="22083" extrusionOk="0">
                  <a:moveTo>
                    <a:pt x="7806" y="0"/>
                  </a:moveTo>
                  <a:lnTo>
                    <a:pt x="7806" y="0"/>
                  </a:lnTo>
                  <a:cubicBezTo>
                    <a:pt x="7339" y="901"/>
                    <a:pt x="6972" y="1835"/>
                    <a:pt x="6739" y="2836"/>
                  </a:cubicBezTo>
                  <a:cubicBezTo>
                    <a:pt x="6472" y="3803"/>
                    <a:pt x="6272" y="4804"/>
                    <a:pt x="6072" y="5804"/>
                  </a:cubicBezTo>
                  <a:lnTo>
                    <a:pt x="5738" y="7272"/>
                  </a:lnTo>
                  <a:cubicBezTo>
                    <a:pt x="5638" y="7739"/>
                    <a:pt x="5505" y="8206"/>
                    <a:pt x="5338" y="8673"/>
                  </a:cubicBezTo>
                  <a:cubicBezTo>
                    <a:pt x="4938" y="9540"/>
                    <a:pt x="4371" y="10341"/>
                    <a:pt x="3670" y="11008"/>
                  </a:cubicBezTo>
                  <a:cubicBezTo>
                    <a:pt x="3303" y="11408"/>
                    <a:pt x="2970" y="11809"/>
                    <a:pt x="2669" y="12209"/>
                  </a:cubicBezTo>
                  <a:cubicBezTo>
                    <a:pt x="2369" y="12676"/>
                    <a:pt x="2136" y="13143"/>
                    <a:pt x="1935" y="13610"/>
                  </a:cubicBezTo>
                  <a:cubicBezTo>
                    <a:pt x="1769" y="14110"/>
                    <a:pt x="1602" y="14611"/>
                    <a:pt x="1502" y="15144"/>
                  </a:cubicBezTo>
                  <a:cubicBezTo>
                    <a:pt x="1402" y="15645"/>
                    <a:pt x="1368" y="16179"/>
                    <a:pt x="1402" y="16679"/>
                  </a:cubicBezTo>
                  <a:cubicBezTo>
                    <a:pt x="1402" y="17213"/>
                    <a:pt x="1502" y="17713"/>
                    <a:pt x="1535" y="18213"/>
                  </a:cubicBezTo>
                  <a:cubicBezTo>
                    <a:pt x="1602" y="18714"/>
                    <a:pt x="1602" y="19214"/>
                    <a:pt x="1569" y="19681"/>
                  </a:cubicBezTo>
                  <a:cubicBezTo>
                    <a:pt x="1468" y="20715"/>
                    <a:pt x="868" y="21582"/>
                    <a:pt x="1" y="22083"/>
                  </a:cubicBezTo>
                  <a:cubicBezTo>
                    <a:pt x="968" y="21683"/>
                    <a:pt x="1669" y="20782"/>
                    <a:pt x="1835" y="19748"/>
                  </a:cubicBezTo>
                  <a:cubicBezTo>
                    <a:pt x="1935" y="19247"/>
                    <a:pt x="1969" y="18714"/>
                    <a:pt x="1935" y="18213"/>
                  </a:cubicBezTo>
                  <a:cubicBezTo>
                    <a:pt x="1902" y="17680"/>
                    <a:pt x="1835" y="17179"/>
                    <a:pt x="1869" y="16712"/>
                  </a:cubicBezTo>
                  <a:cubicBezTo>
                    <a:pt x="1902" y="15745"/>
                    <a:pt x="2102" y="14778"/>
                    <a:pt x="2469" y="13877"/>
                  </a:cubicBezTo>
                  <a:cubicBezTo>
                    <a:pt x="2669" y="13443"/>
                    <a:pt x="2903" y="13010"/>
                    <a:pt x="3170" y="12609"/>
                  </a:cubicBezTo>
                  <a:cubicBezTo>
                    <a:pt x="3470" y="12209"/>
                    <a:pt x="3770" y="11842"/>
                    <a:pt x="4104" y="11475"/>
                  </a:cubicBezTo>
                  <a:cubicBezTo>
                    <a:pt x="4437" y="11108"/>
                    <a:pt x="4804" y="10741"/>
                    <a:pt x="5104" y="10308"/>
                  </a:cubicBezTo>
                  <a:cubicBezTo>
                    <a:pt x="5438" y="9874"/>
                    <a:pt x="5671" y="9407"/>
                    <a:pt x="5905" y="8907"/>
                  </a:cubicBezTo>
                  <a:cubicBezTo>
                    <a:pt x="6072" y="8440"/>
                    <a:pt x="6205" y="7939"/>
                    <a:pt x="6305" y="7406"/>
                  </a:cubicBezTo>
                  <a:cubicBezTo>
                    <a:pt x="6405" y="6905"/>
                    <a:pt x="6472" y="6405"/>
                    <a:pt x="6572" y="5905"/>
                  </a:cubicBezTo>
                  <a:cubicBezTo>
                    <a:pt x="6706" y="4904"/>
                    <a:pt x="6872" y="3903"/>
                    <a:pt x="7039" y="2936"/>
                  </a:cubicBezTo>
                  <a:cubicBezTo>
                    <a:pt x="7173" y="1935"/>
                    <a:pt x="7439" y="934"/>
                    <a:pt x="7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6507780" y="1360921"/>
              <a:ext cx="826528" cy="455770"/>
            </a:xfrm>
            <a:custGeom>
              <a:avLst/>
              <a:gdLst/>
              <a:ahLst/>
              <a:cxnLst/>
              <a:rect l="l" t="t" r="r" b="b"/>
              <a:pathLst>
                <a:path w="37849" h="20871" extrusionOk="0">
                  <a:moveTo>
                    <a:pt x="10317" y="1"/>
                  </a:moveTo>
                  <a:cubicBezTo>
                    <a:pt x="7869" y="1"/>
                    <a:pt x="1" y="3636"/>
                    <a:pt x="621" y="4730"/>
                  </a:cubicBezTo>
                  <a:cubicBezTo>
                    <a:pt x="2189" y="7532"/>
                    <a:pt x="7193" y="14771"/>
                    <a:pt x="12363" y="18273"/>
                  </a:cubicBezTo>
                  <a:cubicBezTo>
                    <a:pt x="14662" y="19843"/>
                    <a:pt x="22352" y="20870"/>
                    <a:pt x="28492" y="20870"/>
                  </a:cubicBezTo>
                  <a:cubicBezTo>
                    <a:pt x="31617" y="20870"/>
                    <a:pt x="34340" y="20604"/>
                    <a:pt x="35747" y="20008"/>
                  </a:cubicBezTo>
                  <a:cubicBezTo>
                    <a:pt x="37848" y="19107"/>
                    <a:pt x="37848" y="16672"/>
                    <a:pt x="31477" y="14971"/>
                  </a:cubicBezTo>
                  <a:cubicBezTo>
                    <a:pt x="26707" y="13737"/>
                    <a:pt x="18201" y="10434"/>
                    <a:pt x="17300" y="9767"/>
                  </a:cubicBezTo>
                  <a:cubicBezTo>
                    <a:pt x="16366" y="9100"/>
                    <a:pt x="12930" y="2695"/>
                    <a:pt x="10962" y="194"/>
                  </a:cubicBezTo>
                  <a:cubicBezTo>
                    <a:pt x="10856" y="61"/>
                    <a:pt x="10631" y="1"/>
                    <a:pt x="10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398245" y="1169913"/>
              <a:ext cx="349662" cy="369338"/>
            </a:xfrm>
            <a:custGeom>
              <a:avLst/>
              <a:gdLst/>
              <a:ahLst/>
              <a:cxnLst/>
              <a:rect l="l" t="t" r="r" b="b"/>
              <a:pathLst>
                <a:path w="16012" h="16913" extrusionOk="0">
                  <a:moveTo>
                    <a:pt x="8192" y="1"/>
                  </a:moveTo>
                  <a:cubicBezTo>
                    <a:pt x="8186" y="1"/>
                    <a:pt x="8179" y="1"/>
                    <a:pt x="8173" y="1"/>
                  </a:cubicBezTo>
                  <a:cubicBezTo>
                    <a:pt x="7038" y="68"/>
                    <a:pt x="7505" y="1902"/>
                    <a:pt x="7505" y="1902"/>
                  </a:cubicBezTo>
                  <a:cubicBezTo>
                    <a:pt x="7505" y="1902"/>
                    <a:pt x="6988" y="271"/>
                    <a:pt x="6066" y="271"/>
                  </a:cubicBezTo>
                  <a:cubicBezTo>
                    <a:pt x="5941" y="271"/>
                    <a:pt x="5810" y="300"/>
                    <a:pt x="5671" y="368"/>
                  </a:cubicBezTo>
                  <a:cubicBezTo>
                    <a:pt x="4537" y="902"/>
                    <a:pt x="4937" y="2936"/>
                    <a:pt x="4937" y="2936"/>
                  </a:cubicBezTo>
                  <a:cubicBezTo>
                    <a:pt x="4937" y="2936"/>
                    <a:pt x="4223" y="1508"/>
                    <a:pt x="3323" y="1508"/>
                  </a:cubicBezTo>
                  <a:cubicBezTo>
                    <a:pt x="3176" y="1508"/>
                    <a:pt x="3024" y="1546"/>
                    <a:pt x="2869" y="1635"/>
                  </a:cubicBezTo>
                  <a:cubicBezTo>
                    <a:pt x="1768" y="2269"/>
                    <a:pt x="2302" y="4204"/>
                    <a:pt x="2302" y="4204"/>
                  </a:cubicBezTo>
                  <a:cubicBezTo>
                    <a:pt x="2302" y="4204"/>
                    <a:pt x="1870" y="3455"/>
                    <a:pt x="1270" y="3455"/>
                  </a:cubicBezTo>
                  <a:cubicBezTo>
                    <a:pt x="1142" y="3455"/>
                    <a:pt x="1007" y="3488"/>
                    <a:pt x="867" y="3570"/>
                  </a:cubicBezTo>
                  <a:cubicBezTo>
                    <a:pt x="0" y="4037"/>
                    <a:pt x="1268" y="8374"/>
                    <a:pt x="1901" y="9875"/>
                  </a:cubicBezTo>
                  <a:cubicBezTo>
                    <a:pt x="3102" y="12743"/>
                    <a:pt x="7339" y="16379"/>
                    <a:pt x="7839" y="16913"/>
                  </a:cubicBezTo>
                  <a:lnTo>
                    <a:pt x="16012" y="11609"/>
                  </a:lnTo>
                  <a:cubicBezTo>
                    <a:pt x="16012" y="11609"/>
                    <a:pt x="11208" y="5305"/>
                    <a:pt x="10975" y="4971"/>
                  </a:cubicBezTo>
                  <a:cubicBezTo>
                    <a:pt x="10012" y="3444"/>
                    <a:pt x="9545" y="1"/>
                    <a:pt x="8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559948" y="1209875"/>
              <a:ext cx="61014" cy="124976"/>
            </a:xfrm>
            <a:custGeom>
              <a:avLst/>
              <a:gdLst/>
              <a:ahLst/>
              <a:cxnLst/>
              <a:rect l="l" t="t" r="r" b="b"/>
              <a:pathLst>
                <a:path w="2794" h="5723" extrusionOk="0">
                  <a:moveTo>
                    <a:pt x="123" y="1"/>
                  </a:moveTo>
                  <a:cubicBezTo>
                    <a:pt x="96" y="1"/>
                    <a:pt x="67" y="34"/>
                    <a:pt x="67" y="106"/>
                  </a:cubicBezTo>
                  <a:cubicBezTo>
                    <a:pt x="0" y="2741"/>
                    <a:pt x="934" y="3942"/>
                    <a:pt x="2702" y="5710"/>
                  </a:cubicBezTo>
                  <a:cubicBezTo>
                    <a:pt x="2720" y="5719"/>
                    <a:pt x="2736" y="5723"/>
                    <a:pt x="2748" y="5723"/>
                  </a:cubicBezTo>
                  <a:cubicBezTo>
                    <a:pt x="2782" y="5723"/>
                    <a:pt x="2793" y="5692"/>
                    <a:pt x="2769" y="5643"/>
                  </a:cubicBezTo>
                  <a:cubicBezTo>
                    <a:pt x="1135" y="3708"/>
                    <a:pt x="534" y="2641"/>
                    <a:pt x="167" y="72"/>
                  </a:cubicBezTo>
                  <a:cubicBezTo>
                    <a:pt x="167" y="26"/>
                    <a:pt x="146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6505312" y="1232389"/>
              <a:ext cx="64137" cy="132357"/>
            </a:xfrm>
            <a:custGeom>
              <a:avLst/>
              <a:gdLst/>
              <a:ahLst/>
              <a:cxnLst/>
              <a:rect l="l" t="t" r="r" b="b"/>
              <a:pathLst>
                <a:path w="2937" h="6061" extrusionOk="0">
                  <a:moveTo>
                    <a:pt x="73" y="1"/>
                  </a:moveTo>
                  <a:cubicBezTo>
                    <a:pt x="37" y="1"/>
                    <a:pt x="1" y="49"/>
                    <a:pt x="1" y="109"/>
                  </a:cubicBezTo>
                  <a:cubicBezTo>
                    <a:pt x="234" y="2811"/>
                    <a:pt x="1168" y="4078"/>
                    <a:pt x="2869" y="6046"/>
                  </a:cubicBezTo>
                  <a:cubicBezTo>
                    <a:pt x="2879" y="6056"/>
                    <a:pt x="2889" y="6060"/>
                    <a:pt x="2898" y="6060"/>
                  </a:cubicBezTo>
                  <a:cubicBezTo>
                    <a:pt x="2919" y="6060"/>
                    <a:pt x="2936" y="6036"/>
                    <a:pt x="2936" y="6013"/>
                  </a:cubicBezTo>
                  <a:cubicBezTo>
                    <a:pt x="1368" y="3845"/>
                    <a:pt x="734" y="2711"/>
                    <a:pt x="134" y="75"/>
                  </a:cubicBezTo>
                  <a:cubicBezTo>
                    <a:pt x="121" y="22"/>
                    <a:pt x="97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6448099" y="1261497"/>
              <a:ext cx="72391" cy="128623"/>
            </a:xfrm>
            <a:custGeom>
              <a:avLst/>
              <a:gdLst/>
              <a:ahLst/>
              <a:cxnLst/>
              <a:rect l="l" t="t" r="r" b="b"/>
              <a:pathLst>
                <a:path w="3315" h="5890" extrusionOk="0">
                  <a:moveTo>
                    <a:pt x="32" y="0"/>
                  </a:moveTo>
                  <a:cubicBezTo>
                    <a:pt x="12" y="0"/>
                    <a:pt x="0" y="52"/>
                    <a:pt x="19" y="143"/>
                  </a:cubicBezTo>
                  <a:cubicBezTo>
                    <a:pt x="386" y="2512"/>
                    <a:pt x="1220" y="4113"/>
                    <a:pt x="3221" y="5881"/>
                  </a:cubicBezTo>
                  <a:cubicBezTo>
                    <a:pt x="3234" y="5887"/>
                    <a:pt x="3245" y="5890"/>
                    <a:pt x="3255" y="5890"/>
                  </a:cubicBezTo>
                  <a:cubicBezTo>
                    <a:pt x="3298" y="5890"/>
                    <a:pt x="3315" y="5841"/>
                    <a:pt x="3288" y="5814"/>
                  </a:cubicBezTo>
                  <a:cubicBezTo>
                    <a:pt x="1486" y="3913"/>
                    <a:pt x="853" y="2612"/>
                    <a:pt x="85" y="110"/>
                  </a:cubicBezTo>
                  <a:cubicBezTo>
                    <a:pt x="70" y="3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6212500" y="854936"/>
              <a:ext cx="540522" cy="605663"/>
            </a:xfrm>
            <a:custGeom>
              <a:avLst/>
              <a:gdLst/>
              <a:ahLst/>
              <a:cxnLst/>
              <a:rect l="l" t="t" r="r" b="b"/>
              <a:pathLst>
                <a:path w="24752" h="27735" extrusionOk="0">
                  <a:moveTo>
                    <a:pt x="12231" y="0"/>
                  </a:moveTo>
                  <a:cubicBezTo>
                    <a:pt x="5870" y="0"/>
                    <a:pt x="1616" y="5515"/>
                    <a:pt x="1034" y="9788"/>
                  </a:cubicBezTo>
                  <a:cubicBezTo>
                    <a:pt x="0" y="17227"/>
                    <a:pt x="4303" y="19729"/>
                    <a:pt x="4570" y="21864"/>
                  </a:cubicBezTo>
                  <a:cubicBezTo>
                    <a:pt x="4637" y="23164"/>
                    <a:pt x="4637" y="24499"/>
                    <a:pt x="4570" y="25800"/>
                  </a:cubicBezTo>
                  <a:lnTo>
                    <a:pt x="12109" y="27734"/>
                  </a:lnTo>
                  <a:cubicBezTo>
                    <a:pt x="12676" y="26567"/>
                    <a:pt x="13310" y="25399"/>
                    <a:pt x="14010" y="24299"/>
                  </a:cubicBezTo>
                  <a:cubicBezTo>
                    <a:pt x="15311" y="22597"/>
                    <a:pt x="20281" y="22464"/>
                    <a:pt x="22983" y="15459"/>
                  </a:cubicBezTo>
                  <a:cubicBezTo>
                    <a:pt x="24751" y="10856"/>
                    <a:pt x="23150" y="2450"/>
                    <a:pt x="15178" y="381"/>
                  </a:cubicBezTo>
                  <a:cubicBezTo>
                    <a:pt x="14153" y="120"/>
                    <a:pt x="13169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6347256" y="1165546"/>
              <a:ext cx="27690" cy="274650"/>
            </a:xfrm>
            <a:custGeom>
              <a:avLst/>
              <a:gdLst/>
              <a:ahLst/>
              <a:cxnLst/>
              <a:rect l="l" t="t" r="r" b="b"/>
              <a:pathLst>
                <a:path w="1268" h="12577" extrusionOk="0">
                  <a:moveTo>
                    <a:pt x="834" y="1"/>
                  </a:moveTo>
                  <a:lnTo>
                    <a:pt x="0" y="12543"/>
                  </a:lnTo>
                  <a:lnTo>
                    <a:pt x="400" y="12576"/>
                  </a:lnTo>
                  <a:lnTo>
                    <a:pt x="1268" y="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6428097" y="1209263"/>
              <a:ext cx="124583" cy="253512"/>
            </a:xfrm>
            <a:custGeom>
              <a:avLst/>
              <a:gdLst/>
              <a:ahLst/>
              <a:cxnLst/>
              <a:rect l="l" t="t" r="r" b="b"/>
              <a:pathLst>
                <a:path w="5705" h="11609" extrusionOk="0">
                  <a:moveTo>
                    <a:pt x="5338" y="0"/>
                  </a:moveTo>
                  <a:lnTo>
                    <a:pt x="1" y="11408"/>
                  </a:lnTo>
                  <a:lnTo>
                    <a:pt x="368" y="11608"/>
                  </a:lnTo>
                  <a:lnTo>
                    <a:pt x="5705" y="200"/>
                  </a:lnTo>
                  <a:lnTo>
                    <a:pt x="5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6366189" y="1160763"/>
              <a:ext cx="179220" cy="115542"/>
            </a:xfrm>
            <a:custGeom>
              <a:avLst/>
              <a:gdLst/>
              <a:ahLst/>
              <a:cxnLst/>
              <a:rect l="l" t="t" r="r" b="b"/>
              <a:pathLst>
                <a:path w="8207" h="5291" extrusionOk="0">
                  <a:moveTo>
                    <a:pt x="2602" y="220"/>
                  </a:moveTo>
                  <a:cubicBezTo>
                    <a:pt x="2636" y="220"/>
                    <a:pt x="2669" y="253"/>
                    <a:pt x="2702" y="253"/>
                  </a:cubicBezTo>
                  <a:cubicBezTo>
                    <a:pt x="3203" y="387"/>
                    <a:pt x="3169" y="887"/>
                    <a:pt x="3069" y="1321"/>
                  </a:cubicBezTo>
                  <a:cubicBezTo>
                    <a:pt x="2869" y="1954"/>
                    <a:pt x="2502" y="2555"/>
                    <a:pt x="2002" y="3055"/>
                  </a:cubicBezTo>
                  <a:cubicBezTo>
                    <a:pt x="1868" y="2355"/>
                    <a:pt x="1868" y="1654"/>
                    <a:pt x="2002" y="954"/>
                  </a:cubicBezTo>
                  <a:cubicBezTo>
                    <a:pt x="2069" y="687"/>
                    <a:pt x="2235" y="220"/>
                    <a:pt x="2569" y="220"/>
                  </a:cubicBezTo>
                  <a:close/>
                  <a:moveTo>
                    <a:pt x="5871" y="1054"/>
                  </a:moveTo>
                  <a:cubicBezTo>
                    <a:pt x="5905" y="1054"/>
                    <a:pt x="5938" y="1087"/>
                    <a:pt x="5971" y="1087"/>
                  </a:cubicBezTo>
                  <a:cubicBezTo>
                    <a:pt x="6105" y="1120"/>
                    <a:pt x="6205" y="1220"/>
                    <a:pt x="6238" y="1354"/>
                  </a:cubicBezTo>
                  <a:cubicBezTo>
                    <a:pt x="6372" y="1954"/>
                    <a:pt x="5871" y="3155"/>
                    <a:pt x="5171" y="4056"/>
                  </a:cubicBezTo>
                  <a:cubicBezTo>
                    <a:pt x="4904" y="3422"/>
                    <a:pt x="4871" y="2722"/>
                    <a:pt x="5037" y="2088"/>
                  </a:cubicBezTo>
                  <a:cubicBezTo>
                    <a:pt x="5171" y="1587"/>
                    <a:pt x="5438" y="1054"/>
                    <a:pt x="5838" y="1054"/>
                  </a:cubicBezTo>
                  <a:close/>
                  <a:moveTo>
                    <a:pt x="2610" y="1"/>
                  </a:moveTo>
                  <a:cubicBezTo>
                    <a:pt x="2254" y="1"/>
                    <a:pt x="1981" y="304"/>
                    <a:pt x="1835" y="887"/>
                  </a:cubicBezTo>
                  <a:cubicBezTo>
                    <a:pt x="1668" y="1621"/>
                    <a:pt x="1668" y="2388"/>
                    <a:pt x="1835" y="3155"/>
                  </a:cubicBezTo>
                  <a:cubicBezTo>
                    <a:pt x="1661" y="3271"/>
                    <a:pt x="1462" y="3362"/>
                    <a:pt x="1282" y="3362"/>
                  </a:cubicBezTo>
                  <a:cubicBezTo>
                    <a:pt x="1254" y="3362"/>
                    <a:pt x="1228" y="3360"/>
                    <a:pt x="1201" y="3355"/>
                  </a:cubicBezTo>
                  <a:cubicBezTo>
                    <a:pt x="201" y="3088"/>
                    <a:pt x="367" y="753"/>
                    <a:pt x="367" y="720"/>
                  </a:cubicBezTo>
                  <a:lnTo>
                    <a:pt x="134" y="720"/>
                  </a:lnTo>
                  <a:cubicBezTo>
                    <a:pt x="134" y="820"/>
                    <a:pt x="0" y="3255"/>
                    <a:pt x="1135" y="3555"/>
                  </a:cubicBezTo>
                  <a:cubicBezTo>
                    <a:pt x="1195" y="3573"/>
                    <a:pt x="1257" y="3581"/>
                    <a:pt x="1321" y="3581"/>
                  </a:cubicBezTo>
                  <a:cubicBezTo>
                    <a:pt x="1504" y="3581"/>
                    <a:pt x="1695" y="3512"/>
                    <a:pt x="1868" y="3389"/>
                  </a:cubicBezTo>
                  <a:cubicBezTo>
                    <a:pt x="2102" y="4289"/>
                    <a:pt x="2569" y="5090"/>
                    <a:pt x="3236" y="5257"/>
                  </a:cubicBezTo>
                  <a:cubicBezTo>
                    <a:pt x="3336" y="5290"/>
                    <a:pt x="3436" y="5290"/>
                    <a:pt x="3536" y="5290"/>
                  </a:cubicBezTo>
                  <a:cubicBezTo>
                    <a:pt x="4137" y="5257"/>
                    <a:pt x="4670" y="4956"/>
                    <a:pt x="5071" y="4489"/>
                  </a:cubicBezTo>
                  <a:lnTo>
                    <a:pt x="5171" y="4389"/>
                  </a:lnTo>
                  <a:cubicBezTo>
                    <a:pt x="5338" y="4656"/>
                    <a:pt x="5604" y="4856"/>
                    <a:pt x="5905" y="4956"/>
                  </a:cubicBezTo>
                  <a:cubicBezTo>
                    <a:pt x="5956" y="4968"/>
                    <a:pt x="6007" y="4974"/>
                    <a:pt x="6060" y="4974"/>
                  </a:cubicBezTo>
                  <a:cubicBezTo>
                    <a:pt x="7032" y="4974"/>
                    <a:pt x="8175" y="3018"/>
                    <a:pt x="8206" y="2955"/>
                  </a:cubicBezTo>
                  <a:lnTo>
                    <a:pt x="8039" y="2855"/>
                  </a:lnTo>
                  <a:cubicBezTo>
                    <a:pt x="7727" y="3387"/>
                    <a:pt x="6797" y="4741"/>
                    <a:pt x="6105" y="4741"/>
                  </a:cubicBezTo>
                  <a:cubicBezTo>
                    <a:pt x="6059" y="4741"/>
                    <a:pt x="6015" y="4735"/>
                    <a:pt x="5971" y="4723"/>
                  </a:cubicBezTo>
                  <a:cubicBezTo>
                    <a:pt x="5704" y="4656"/>
                    <a:pt x="5438" y="4489"/>
                    <a:pt x="5304" y="4223"/>
                  </a:cubicBezTo>
                  <a:cubicBezTo>
                    <a:pt x="6105" y="3289"/>
                    <a:pt x="6638" y="1954"/>
                    <a:pt x="6472" y="1287"/>
                  </a:cubicBezTo>
                  <a:cubicBezTo>
                    <a:pt x="6405" y="1087"/>
                    <a:pt x="6238" y="920"/>
                    <a:pt x="6038" y="854"/>
                  </a:cubicBezTo>
                  <a:cubicBezTo>
                    <a:pt x="5991" y="844"/>
                    <a:pt x="5943" y="839"/>
                    <a:pt x="5897" y="839"/>
                  </a:cubicBezTo>
                  <a:cubicBezTo>
                    <a:pt x="5451" y="839"/>
                    <a:pt x="5052" y="1266"/>
                    <a:pt x="4871" y="2021"/>
                  </a:cubicBezTo>
                  <a:cubicBezTo>
                    <a:pt x="4670" y="2755"/>
                    <a:pt x="4737" y="3522"/>
                    <a:pt x="5037" y="4223"/>
                  </a:cubicBezTo>
                  <a:lnTo>
                    <a:pt x="4904" y="4356"/>
                  </a:lnTo>
                  <a:cubicBezTo>
                    <a:pt x="4422" y="4838"/>
                    <a:pt x="3940" y="5079"/>
                    <a:pt x="3519" y="5079"/>
                  </a:cubicBezTo>
                  <a:cubicBezTo>
                    <a:pt x="3445" y="5079"/>
                    <a:pt x="3373" y="5072"/>
                    <a:pt x="3303" y="5057"/>
                  </a:cubicBezTo>
                  <a:cubicBezTo>
                    <a:pt x="2702" y="4923"/>
                    <a:pt x="2269" y="4123"/>
                    <a:pt x="2069" y="3255"/>
                  </a:cubicBezTo>
                  <a:cubicBezTo>
                    <a:pt x="2636" y="2722"/>
                    <a:pt x="3069" y="2054"/>
                    <a:pt x="3269" y="1321"/>
                  </a:cubicBezTo>
                  <a:cubicBezTo>
                    <a:pt x="3436" y="620"/>
                    <a:pt x="3269" y="153"/>
                    <a:pt x="2769" y="20"/>
                  </a:cubicBezTo>
                  <a:cubicBezTo>
                    <a:pt x="2715" y="7"/>
                    <a:pt x="2662" y="1"/>
                    <a:pt x="2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6284606" y="1406648"/>
              <a:ext cx="213462" cy="91805"/>
            </a:xfrm>
            <a:custGeom>
              <a:avLst/>
              <a:gdLst/>
              <a:ahLst/>
              <a:cxnLst/>
              <a:rect l="l" t="t" r="r" b="b"/>
              <a:pathLst>
                <a:path w="9775" h="4204" extrusionOk="0">
                  <a:moveTo>
                    <a:pt x="467" y="1"/>
                  </a:moveTo>
                  <a:lnTo>
                    <a:pt x="0" y="1802"/>
                  </a:lnTo>
                  <a:lnTo>
                    <a:pt x="9307" y="4204"/>
                  </a:lnTo>
                  <a:lnTo>
                    <a:pt x="9774" y="236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6272945" y="1452549"/>
              <a:ext cx="213462" cy="91805"/>
            </a:xfrm>
            <a:custGeom>
              <a:avLst/>
              <a:gdLst/>
              <a:ahLst/>
              <a:cxnLst/>
              <a:rect l="l" t="t" r="r" b="b"/>
              <a:pathLst>
                <a:path w="9775" h="4204" extrusionOk="0">
                  <a:moveTo>
                    <a:pt x="468" y="0"/>
                  </a:moveTo>
                  <a:lnTo>
                    <a:pt x="1" y="1802"/>
                  </a:lnTo>
                  <a:lnTo>
                    <a:pt x="9274" y="4203"/>
                  </a:lnTo>
                  <a:lnTo>
                    <a:pt x="9774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260563" y="1498429"/>
              <a:ext cx="213462" cy="92547"/>
            </a:xfrm>
            <a:custGeom>
              <a:avLst/>
              <a:gdLst/>
              <a:ahLst/>
              <a:cxnLst/>
              <a:rect l="l" t="t" r="r" b="b"/>
              <a:pathLst>
                <a:path w="9775" h="4238" extrusionOk="0">
                  <a:moveTo>
                    <a:pt x="468" y="1"/>
                  </a:moveTo>
                  <a:lnTo>
                    <a:pt x="1" y="1836"/>
                  </a:lnTo>
                  <a:lnTo>
                    <a:pt x="9307" y="4237"/>
                  </a:lnTo>
                  <a:lnTo>
                    <a:pt x="9774" y="2403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6605828" y="1240752"/>
              <a:ext cx="187235" cy="237155"/>
            </a:xfrm>
            <a:custGeom>
              <a:avLst/>
              <a:gdLst/>
              <a:ahLst/>
              <a:cxnLst/>
              <a:rect l="l" t="t" r="r" b="b"/>
              <a:pathLst>
                <a:path w="8574" h="10860" extrusionOk="0">
                  <a:moveTo>
                    <a:pt x="1488" y="1"/>
                  </a:moveTo>
                  <a:cubicBezTo>
                    <a:pt x="1341" y="1"/>
                    <a:pt x="1221" y="40"/>
                    <a:pt x="1135" y="126"/>
                  </a:cubicBezTo>
                  <a:cubicBezTo>
                    <a:pt x="1" y="1260"/>
                    <a:pt x="2036" y="3995"/>
                    <a:pt x="3203" y="5196"/>
                  </a:cubicBezTo>
                  <a:cubicBezTo>
                    <a:pt x="3203" y="5196"/>
                    <a:pt x="568" y="7831"/>
                    <a:pt x="1602" y="10100"/>
                  </a:cubicBezTo>
                  <a:cubicBezTo>
                    <a:pt x="1861" y="10651"/>
                    <a:pt x="2406" y="10859"/>
                    <a:pt x="3082" y="10859"/>
                  </a:cubicBezTo>
                  <a:cubicBezTo>
                    <a:pt x="5189" y="10859"/>
                    <a:pt x="8574" y="8832"/>
                    <a:pt x="8574" y="8832"/>
                  </a:cubicBezTo>
                  <a:cubicBezTo>
                    <a:pt x="8574" y="8832"/>
                    <a:pt x="7706" y="5697"/>
                    <a:pt x="7006" y="4396"/>
                  </a:cubicBezTo>
                  <a:cubicBezTo>
                    <a:pt x="6405" y="3254"/>
                    <a:pt x="2826" y="1"/>
                    <a:pt x="1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610938" y="1252238"/>
              <a:ext cx="68482" cy="209378"/>
            </a:xfrm>
            <a:custGeom>
              <a:avLst/>
              <a:gdLst/>
              <a:ahLst/>
              <a:cxnLst/>
              <a:rect l="l" t="t" r="r" b="b"/>
              <a:pathLst>
                <a:path w="3136" h="9588" extrusionOk="0">
                  <a:moveTo>
                    <a:pt x="634" y="0"/>
                  </a:moveTo>
                  <a:cubicBezTo>
                    <a:pt x="0" y="1835"/>
                    <a:pt x="1602" y="3403"/>
                    <a:pt x="2702" y="4637"/>
                  </a:cubicBezTo>
                  <a:cubicBezTo>
                    <a:pt x="1468" y="5871"/>
                    <a:pt x="534" y="7906"/>
                    <a:pt x="1168" y="9574"/>
                  </a:cubicBezTo>
                  <a:cubicBezTo>
                    <a:pt x="1178" y="9584"/>
                    <a:pt x="1190" y="9588"/>
                    <a:pt x="1202" y="9588"/>
                  </a:cubicBezTo>
                  <a:cubicBezTo>
                    <a:pt x="1232" y="9588"/>
                    <a:pt x="1258" y="9564"/>
                    <a:pt x="1235" y="9540"/>
                  </a:cubicBezTo>
                  <a:cubicBezTo>
                    <a:pt x="868" y="7939"/>
                    <a:pt x="1968" y="5971"/>
                    <a:pt x="3036" y="4770"/>
                  </a:cubicBezTo>
                  <a:cubicBezTo>
                    <a:pt x="3103" y="4737"/>
                    <a:pt x="3136" y="4604"/>
                    <a:pt x="3069" y="4537"/>
                  </a:cubicBezTo>
                  <a:cubicBezTo>
                    <a:pt x="2035" y="3303"/>
                    <a:pt x="367" y="1802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6476182" y="724133"/>
              <a:ext cx="12404" cy="67762"/>
            </a:xfrm>
            <a:custGeom>
              <a:avLst/>
              <a:gdLst/>
              <a:ahLst/>
              <a:cxnLst/>
              <a:rect l="l" t="t" r="r" b="b"/>
              <a:pathLst>
                <a:path w="568" h="3103" extrusionOk="0">
                  <a:moveTo>
                    <a:pt x="301" y="0"/>
                  </a:moveTo>
                  <a:cubicBezTo>
                    <a:pt x="0" y="1001"/>
                    <a:pt x="0" y="2068"/>
                    <a:pt x="301" y="3102"/>
                  </a:cubicBezTo>
                  <a:cubicBezTo>
                    <a:pt x="567" y="2068"/>
                    <a:pt x="567" y="1001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6293340" y="773659"/>
              <a:ext cx="33542" cy="59027"/>
            </a:xfrm>
            <a:custGeom>
              <a:avLst/>
              <a:gdLst/>
              <a:ahLst/>
              <a:cxnLst/>
              <a:rect l="l" t="t" r="r" b="b"/>
              <a:pathLst>
                <a:path w="1536" h="2703" extrusionOk="0">
                  <a:moveTo>
                    <a:pt x="1" y="1"/>
                  </a:moveTo>
                  <a:cubicBezTo>
                    <a:pt x="101" y="501"/>
                    <a:pt x="301" y="1001"/>
                    <a:pt x="601" y="1435"/>
                  </a:cubicBezTo>
                  <a:cubicBezTo>
                    <a:pt x="835" y="1902"/>
                    <a:pt x="1168" y="2336"/>
                    <a:pt x="1535" y="2702"/>
                  </a:cubicBezTo>
                  <a:cubicBezTo>
                    <a:pt x="1402" y="2169"/>
                    <a:pt x="1202" y="1702"/>
                    <a:pt x="935" y="1235"/>
                  </a:cubicBezTo>
                  <a:cubicBezTo>
                    <a:pt x="701" y="768"/>
                    <a:pt x="368" y="3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6153496" y="910599"/>
              <a:ext cx="59027" cy="33542"/>
            </a:xfrm>
            <a:custGeom>
              <a:avLst/>
              <a:gdLst/>
              <a:ahLst/>
              <a:cxnLst/>
              <a:rect l="l" t="t" r="r" b="b"/>
              <a:pathLst>
                <a:path w="2703" h="1536" extrusionOk="0">
                  <a:moveTo>
                    <a:pt x="0" y="1"/>
                  </a:moveTo>
                  <a:cubicBezTo>
                    <a:pt x="367" y="368"/>
                    <a:pt x="801" y="701"/>
                    <a:pt x="1268" y="968"/>
                  </a:cubicBezTo>
                  <a:cubicBezTo>
                    <a:pt x="1701" y="1235"/>
                    <a:pt x="2202" y="1435"/>
                    <a:pt x="2702" y="1535"/>
                  </a:cubicBezTo>
                  <a:cubicBezTo>
                    <a:pt x="2335" y="1168"/>
                    <a:pt x="1935" y="835"/>
                    <a:pt x="1468" y="601"/>
                  </a:cubicBezTo>
                  <a:cubicBezTo>
                    <a:pt x="1001" y="301"/>
                    <a:pt x="534" y="1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6101764" y="1094903"/>
              <a:ext cx="67762" cy="8757"/>
            </a:xfrm>
            <a:custGeom>
              <a:avLst/>
              <a:gdLst/>
              <a:ahLst/>
              <a:cxnLst/>
              <a:rect l="l" t="t" r="r" b="b"/>
              <a:pathLst>
                <a:path w="3103" h="401" extrusionOk="0">
                  <a:moveTo>
                    <a:pt x="1564" y="0"/>
                  </a:moveTo>
                  <a:cubicBezTo>
                    <a:pt x="1043" y="0"/>
                    <a:pt x="518" y="67"/>
                    <a:pt x="1" y="200"/>
                  </a:cubicBezTo>
                  <a:cubicBezTo>
                    <a:pt x="501" y="334"/>
                    <a:pt x="1035" y="400"/>
                    <a:pt x="1569" y="400"/>
                  </a:cubicBezTo>
                  <a:cubicBezTo>
                    <a:pt x="2069" y="400"/>
                    <a:pt x="2603" y="334"/>
                    <a:pt x="3103" y="200"/>
                  </a:cubicBezTo>
                  <a:cubicBezTo>
                    <a:pt x="2603" y="67"/>
                    <a:pt x="2086" y="0"/>
                    <a:pt x="1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6151312" y="1254422"/>
              <a:ext cx="59005" cy="34263"/>
            </a:xfrm>
            <a:custGeom>
              <a:avLst/>
              <a:gdLst/>
              <a:ahLst/>
              <a:cxnLst/>
              <a:rect l="l" t="t" r="r" b="b"/>
              <a:pathLst>
                <a:path w="2702" h="1569" extrusionOk="0">
                  <a:moveTo>
                    <a:pt x="2702" y="0"/>
                  </a:moveTo>
                  <a:cubicBezTo>
                    <a:pt x="2168" y="134"/>
                    <a:pt x="1701" y="334"/>
                    <a:pt x="1234" y="601"/>
                  </a:cubicBezTo>
                  <a:cubicBezTo>
                    <a:pt x="767" y="868"/>
                    <a:pt x="367" y="1168"/>
                    <a:pt x="0" y="1568"/>
                  </a:cubicBezTo>
                  <a:cubicBezTo>
                    <a:pt x="500" y="1435"/>
                    <a:pt x="1001" y="1235"/>
                    <a:pt x="1434" y="968"/>
                  </a:cubicBezTo>
                  <a:cubicBezTo>
                    <a:pt x="1901" y="701"/>
                    <a:pt x="2335" y="401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747157" y="1258790"/>
              <a:ext cx="59027" cy="34263"/>
            </a:xfrm>
            <a:custGeom>
              <a:avLst/>
              <a:gdLst/>
              <a:ahLst/>
              <a:cxnLst/>
              <a:rect l="l" t="t" r="r" b="b"/>
              <a:pathLst>
                <a:path w="2703" h="1569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401"/>
                    <a:pt x="801" y="701"/>
                    <a:pt x="1268" y="968"/>
                  </a:cubicBezTo>
                  <a:cubicBezTo>
                    <a:pt x="1701" y="1235"/>
                    <a:pt x="2202" y="1435"/>
                    <a:pt x="2702" y="1568"/>
                  </a:cubicBezTo>
                  <a:cubicBezTo>
                    <a:pt x="2335" y="1168"/>
                    <a:pt x="1902" y="868"/>
                    <a:pt x="1435" y="601"/>
                  </a:cubicBezTo>
                  <a:cubicBezTo>
                    <a:pt x="1001" y="334"/>
                    <a:pt x="501" y="1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790132" y="1099445"/>
              <a:ext cx="67762" cy="9303"/>
            </a:xfrm>
            <a:custGeom>
              <a:avLst/>
              <a:gdLst/>
              <a:ahLst/>
              <a:cxnLst/>
              <a:rect l="l" t="t" r="r" b="b"/>
              <a:pathLst>
                <a:path w="3103" h="426" extrusionOk="0">
                  <a:moveTo>
                    <a:pt x="1539" y="1"/>
                  </a:moveTo>
                  <a:cubicBezTo>
                    <a:pt x="1018" y="1"/>
                    <a:pt x="501" y="76"/>
                    <a:pt x="0" y="226"/>
                  </a:cubicBezTo>
                  <a:cubicBezTo>
                    <a:pt x="501" y="359"/>
                    <a:pt x="1018" y="426"/>
                    <a:pt x="1539" y="426"/>
                  </a:cubicBezTo>
                  <a:cubicBezTo>
                    <a:pt x="2060" y="426"/>
                    <a:pt x="2585" y="359"/>
                    <a:pt x="3102" y="226"/>
                  </a:cubicBezTo>
                  <a:cubicBezTo>
                    <a:pt x="2585" y="76"/>
                    <a:pt x="2060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750062" y="914966"/>
              <a:ext cx="58306" cy="34263"/>
            </a:xfrm>
            <a:custGeom>
              <a:avLst/>
              <a:gdLst/>
              <a:ahLst/>
              <a:cxnLst/>
              <a:rect l="l" t="t" r="r" b="b"/>
              <a:pathLst>
                <a:path w="2670" h="1569" extrusionOk="0">
                  <a:moveTo>
                    <a:pt x="2669" y="1"/>
                  </a:moveTo>
                  <a:cubicBezTo>
                    <a:pt x="1635" y="268"/>
                    <a:pt x="734" y="801"/>
                    <a:pt x="1" y="1569"/>
                  </a:cubicBezTo>
                  <a:cubicBezTo>
                    <a:pt x="501" y="1435"/>
                    <a:pt x="968" y="1235"/>
                    <a:pt x="1435" y="968"/>
                  </a:cubicBezTo>
                  <a:cubicBezTo>
                    <a:pt x="1869" y="701"/>
                    <a:pt x="2302" y="368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637164" y="775843"/>
              <a:ext cx="33521" cy="58306"/>
            </a:xfrm>
            <a:custGeom>
              <a:avLst/>
              <a:gdLst/>
              <a:ahLst/>
              <a:cxnLst/>
              <a:rect l="l" t="t" r="r" b="b"/>
              <a:pathLst>
                <a:path w="1535" h="2670" extrusionOk="0">
                  <a:moveTo>
                    <a:pt x="1535" y="1"/>
                  </a:moveTo>
                  <a:lnTo>
                    <a:pt x="1535" y="1"/>
                  </a:lnTo>
                  <a:cubicBezTo>
                    <a:pt x="1168" y="334"/>
                    <a:pt x="834" y="768"/>
                    <a:pt x="601" y="1235"/>
                  </a:cubicBezTo>
                  <a:cubicBezTo>
                    <a:pt x="334" y="1668"/>
                    <a:pt x="134" y="2169"/>
                    <a:pt x="0" y="2669"/>
                  </a:cubicBezTo>
                  <a:cubicBezTo>
                    <a:pt x="367" y="2302"/>
                    <a:pt x="701" y="1902"/>
                    <a:pt x="968" y="1435"/>
                  </a:cubicBezTo>
                  <a:cubicBezTo>
                    <a:pt x="1234" y="968"/>
                    <a:pt x="1435" y="50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6592005" y="1432874"/>
              <a:ext cx="769968" cy="389428"/>
            </a:xfrm>
            <a:custGeom>
              <a:avLst/>
              <a:gdLst/>
              <a:ahLst/>
              <a:cxnLst/>
              <a:rect l="l" t="t" r="r" b="b"/>
              <a:pathLst>
                <a:path w="35259" h="17833" extrusionOk="0">
                  <a:moveTo>
                    <a:pt x="9674" y="1"/>
                  </a:moveTo>
                  <a:cubicBezTo>
                    <a:pt x="9674" y="1"/>
                    <a:pt x="134" y="7840"/>
                    <a:pt x="0" y="8040"/>
                  </a:cubicBezTo>
                  <a:cubicBezTo>
                    <a:pt x="0" y="8040"/>
                    <a:pt x="5838" y="14044"/>
                    <a:pt x="8873" y="15645"/>
                  </a:cubicBezTo>
                  <a:cubicBezTo>
                    <a:pt x="11600" y="17067"/>
                    <a:pt x="18362" y="17832"/>
                    <a:pt x="24818" y="17832"/>
                  </a:cubicBezTo>
                  <a:cubicBezTo>
                    <a:pt x="25786" y="17832"/>
                    <a:pt x="26747" y="17815"/>
                    <a:pt x="27687" y="17780"/>
                  </a:cubicBezTo>
                  <a:cubicBezTo>
                    <a:pt x="34892" y="17547"/>
                    <a:pt x="35259" y="13877"/>
                    <a:pt x="30822" y="12543"/>
                  </a:cubicBezTo>
                  <a:cubicBezTo>
                    <a:pt x="26652" y="11276"/>
                    <a:pt x="14510" y="7039"/>
                    <a:pt x="13510" y="6105"/>
                  </a:cubicBezTo>
                  <a:cubicBezTo>
                    <a:pt x="12509" y="5205"/>
                    <a:pt x="9674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6637361" y="1485763"/>
              <a:ext cx="175159" cy="137554"/>
            </a:xfrm>
            <a:custGeom>
              <a:avLst/>
              <a:gdLst/>
              <a:ahLst/>
              <a:cxnLst/>
              <a:rect l="l" t="t" r="r" b="b"/>
              <a:pathLst>
                <a:path w="8021" h="6299" extrusionOk="0">
                  <a:moveTo>
                    <a:pt x="7991" y="0"/>
                  </a:moveTo>
                  <a:cubicBezTo>
                    <a:pt x="7983" y="0"/>
                    <a:pt x="7973" y="4"/>
                    <a:pt x="7964" y="14"/>
                  </a:cubicBezTo>
                  <a:cubicBezTo>
                    <a:pt x="7330" y="548"/>
                    <a:pt x="2893" y="3750"/>
                    <a:pt x="25" y="6218"/>
                  </a:cubicBezTo>
                  <a:cubicBezTo>
                    <a:pt x="0" y="6267"/>
                    <a:pt x="12" y="6298"/>
                    <a:pt x="32" y="6298"/>
                  </a:cubicBezTo>
                  <a:cubicBezTo>
                    <a:pt x="40" y="6298"/>
                    <a:pt x="49" y="6294"/>
                    <a:pt x="58" y="6285"/>
                  </a:cubicBezTo>
                  <a:cubicBezTo>
                    <a:pt x="3794" y="3783"/>
                    <a:pt x="7330" y="581"/>
                    <a:pt x="7997" y="47"/>
                  </a:cubicBezTo>
                  <a:cubicBezTo>
                    <a:pt x="8021" y="24"/>
                    <a:pt x="8011" y="0"/>
                    <a:pt x="79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7073490" y="1696294"/>
              <a:ext cx="552161" cy="679212"/>
            </a:xfrm>
            <a:custGeom>
              <a:avLst/>
              <a:gdLst/>
              <a:ahLst/>
              <a:cxnLst/>
              <a:rect l="l" t="t" r="r" b="b"/>
              <a:pathLst>
                <a:path w="25285" h="31103" extrusionOk="0">
                  <a:moveTo>
                    <a:pt x="10563" y="1"/>
                  </a:moveTo>
                  <a:cubicBezTo>
                    <a:pt x="9207" y="1"/>
                    <a:pt x="7959" y="610"/>
                    <a:pt x="7005" y="1648"/>
                  </a:cubicBezTo>
                  <a:cubicBezTo>
                    <a:pt x="6538" y="2181"/>
                    <a:pt x="934" y="10321"/>
                    <a:pt x="434" y="13356"/>
                  </a:cubicBezTo>
                  <a:cubicBezTo>
                    <a:pt x="0" y="16058"/>
                    <a:pt x="1835" y="18893"/>
                    <a:pt x="1835" y="18893"/>
                  </a:cubicBezTo>
                  <a:lnTo>
                    <a:pt x="634" y="31102"/>
                  </a:lnTo>
                  <a:cubicBezTo>
                    <a:pt x="634" y="31102"/>
                    <a:pt x="20381" y="30502"/>
                    <a:pt x="25285" y="29968"/>
                  </a:cubicBezTo>
                  <a:cubicBezTo>
                    <a:pt x="25285" y="29968"/>
                    <a:pt x="20281" y="7452"/>
                    <a:pt x="14744" y="1981"/>
                  </a:cubicBezTo>
                  <a:cubicBezTo>
                    <a:pt x="13365" y="602"/>
                    <a:pt x="11910" y="1"/>
                    <a:pt x="10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7196454" y="1720074"/>
              <a:ext cx="497677" cy="654776"/>
            </a:xfrm>
            <a:custGeom>
              <a:avLst/>
              <a:gdLst/>
              <a:ahLst/>
              <a:cxnLst/>
              <a:rect l="l" t="t" r="r" b="b"/>
              <a:pathLst>
                <a:path w="22790" h="29984" extrusionOk="0">
                  <a:moveTo>
                    <a:pt x="7551" y="0"/>
                  </a:moveTo>
                  <a:cubicBezTo>
                    <a:pt x="6813" y="0"/>
                    <a:pt x="6506" y="1036"/>
                    <a:pt x="7045" y="3794"/>
                  </a:cubicBezTo>
                  <a:cubicBezTo>
                    <a:pt x="7912" y="8064"/>
                    <a:pt x="10848" y="19239"/>
                    <a:pt x="10481" y="19239"/>
                  </a:cubicBezTo>
                  <a:cubicBezTo>
                    <a:pt x="10314" y="19239"/>
                    <a:pt x="6211" y="18305"/>
                    <a:pt x="4643" y="17771"/>
                  </a:cubicBezTo>
                  <a:cubicBezTo>
                    <a:pt x="4613" y="17761"/>
                    <a:pt x="4583" y="17757"/>
                    <a:pt x="4551" y="17757"/>
                  </a:cubicBezTo>
                  <a:cubicBezTo>
                    <a:pt x="3162" y="17757"/>
                    <a:pt x="1" y="26853"/>
                    <a:pt x="1207" y="27244"/>
                  </a:cubicBezTo>
                  <a:cubicBezTo>
                    <a:pt x="4600" y="28375"/>
                    <a:pt x="11924" y="29984"/>
                    <a:pt x="16413" y="29984"/>
                  </a:cubicBezTo>
                  <a:cubicBezTo>
                    <a:pt x="17486" y="29984"/>
                    <a:pt x="18397" y="29892"/>
                    <a:pt x="19053" y="29679"/>
                  </a:cubicBezTo>
                  <a:cubicBezTo>
                    <a:pt x="22789" y="28445"/>
                    <a:pt x="18019" y="11600"/>
                    <a:pt x="11215" y="3127"/>
                  </a:cubicBezTo>
                  <a:cubicBezTo>
                    <a:pt x="9851" y="1404"/>
                    <a:pt x="8410" y="0"/>
                    <a:pt x="7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6978782" y="2016293"/>
              <a:ext cx="327825" cy="302384"/>
            </a:xfrm>
            <a:custGeom>
              <a:avLst/>
              <a:gdLst/>
              <a:ahLst/>
              <a:cxnLst/>
              <a:rect l="l" t="t" r="r" b="b"/>
              <a:pathLst>
                <a:path w="15012" h="13847" extrusionOk="0">
                  <a:moveTo>
                    <a:pt x="5447" y="0"/>
                  </a:moveTo>
                  <a:cubicBezTo>
                    <a:pt x="3983" y="0"/>
                    <a:pt x="2369" y="234"/>
                    <a:pt x="1869" y="870"/>
                  </a:cubicBezTo>
                  <a:cubicBezTo>
                    <a:pt x="1502" y="1404"/>
                    <a:pt x="1502" y="2104"/>
                    <a:pt x="1869" y="2638"/>
                  </a:cubicBezTo>
                  <a:cubicBezTo>
                    <a:pt x="1368" y="2838"/>
                    <a:pt x="968" y="3172"/>
                    <a:pt x="701" y="3639"/>
                  </a:cubicBezTo>
                  <a:cubicBezTo>
                    <a:pt x="268" y="4473"/>
                    <a:pt x="1402" y="5540"/>
                    <a:pt x="1402" y="5540"/>
                  </a:cubicBezTo>
                  <a:cubicBezTo>
                    <a:pt x="901" y="5840"/>
                    <a:pt x="534" y="6274"/>
                    <a:pt x="301" y="6774"/>
                  </a:cubicBezTo>
                  <a:cubicBezTo>
                    <a:pt x="1" y="7608"/>
                    <a:pt x="968" y="8843"/>
                    <a:pt x="968" y="8843"/>
                  </a:cubicBezTo>
                  <a:cubicBezTo>
                    <a:pt x="701" y="9343"/>
                    <a:pt x="601" y="9943"/>
                    <a:pt x="735" y="10544"/>
                  </a:cubicBezTo>
                  <a:cubicBezTo>
                    <a:pt x="1135" y="12078"/>
                    <a:pt x="3437" y="12812"/>
                    <a:pt x="4904" y="13279"/>
                  </a:cubicBezTo>
                  <a:cubicBezTo>
                    <a:pt x="6372" y="13779"/>
                    <a:pt x="10975" y="13746"/>
                    <a:pt x="11843" y="13846"/>
                  </a:cubicBezTo>
                  <a:lnTo>
                    <a:pt x="15011" y="4473"/>
                  </a:lnTo>
                  <a:cubicBezTo>
                    <a:pt x="15011" y="4473"/>
                    <a:pt x="9074" y="470"/>
                    <a:pt x="7273" y="136"/>
                  </a:cubicBezTo>
                  <a:cubicBezTo>
                    <a:pt x="6784" y="51"/>
                    <a:pt x="6132" y="0"/>
                    <a:pt x="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7021037" y="2070645"/>
              <a:ext cx="109733" cy="15133"/>
            </a:xfrm>
            <a:custGeom>
              <a:avLst/>
              <a:gdLst/>
              <a:ahLst/>
              <a:cxnLst/>
              <a:rect l="l" t="t" r="r" b="b"/>
              <a:pathLst>
                <a:path w="5025" h="693" extrusionOk="0">
                  <a:moveTo>
                    <a:pt x="565" y="0"/>
                  </a:moveTo>
                  <a:cubicBezTo>
                    <a:pt x="388" y="0"/>
                    <a:pt x="211" y="5"/>
                    <a:pt x="34" y="16"/>
                  </a:cubicBezTo>
                  <a:cubicBezTo>
                    <a:pt x="0" y="16"/>
                    <a:pt x="0" y="116"/>
                    <a:pt x="34" y="116"/>
                  </a:cubicBezTo>
                  <a:cubicBezTo>
                    <a:pt x="1702" y="383"/>
                    <a:pt x="3370" y="383"/>
                    <a:pt x="4971" y="683"/>
                  </a:cubicBezTo>
                  <a:cubicBezTo>
                    <a:pt x="4977" y="690"/>
                    <a:pt x="4984" y="692"/>
                    <a:pt x="4990" y="692"/>
                  </a:cubicBezTo>
                  <a:cubicBezTo>
                    <a:pt x="5013" y="692"/>
                    <a:pt x="5024" y="650"/>
                    <a:pt x="4971" y="650"/>
                  </a:cubicBezTo>
                  <a:cubicBezTo>
                    <a:pt x="3510" y="351"/>
                    <a:pt x="2050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7009376" y="2134344"/>
              <a:ext cx="103466" cy="27712"/>
            </a:xfrm>
            <a:custGeom>
              <a:avLst/>
              <a:gdLst/>
              <a:ahLst/>
              <a:cxnLst/>
              <a:rect l="l" t="t" r="r" b="b"/>
              <a:pathLst>
                <a:path w="4738" h="1269" extrusionOk="0">
                  <a:moveTo>
                    <a:pt x="34" y="1"/>
                  </a:moveTo>
                  <a:cubicBezTo>
                    <a:pt x="1" y="1"/>
                    <a:pt x="1" y="101"/>
                    <a:pt x="34" y="101"/>
                  </a:cubicBezTo>
                  <a:cubicBezTo>
                    <a:pt x="401" y="234"/>
                    <a:pt x="768" y="334"/>
                    <a:pt x="1135" y="401"/>
                  </a:cubicBezTo>
                  <a:lnTo>
                    <a:pt x="2336" y="668"/>
                  </a:lnTo>
                  <a:cubicBezTo>
                    <a:pt x="3136" y="868"/>
                    <a:pt x="3937" y="1068"/>
                    <a:pt x="4704" y="1268"/>
                  </a:cubicBezTo>
                  <a:cubicBezTo>
                    <a:pt x="4737" y="1268"/>
                    <a:pt x="4737" y="1202"/>
                    <a:pt x="4704" y="1202"/>
                  </a:cubicBezTo>
                  <a:cubicBezTo>
                    <a:pt x="3937" y="968"/>
                    <a:pt x="3136" y="735"/>
                    <a:pt x="2369" y="501"/>
                  </a:cubicBezTo>
                  <a:cubicBezTo>
                    <a:pt x="1969" y="401"/>
                    <a:pt x="1569" y="301"/>
                    <a:pt x="1168" y="201"/>
                  </a:cubicBezTo>
                  <a:cubicBezTo>
                    <a:pt x="801" y="68"/>
                    <a:pt x="434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6999921" y="2209376"/>
              <a:ext cx="93989" cy="26249"/>
            </a:xfrm>
            <a:custGeom>
              <a:avLst/>
              <a:gdLst/>
              <a:ahLst/>
              <a:cxnLst/>
              <a:rect l="l" t="t" r="r" b="b"/>
              <a:pathLst>
                <a:path w="4304" h="1202" extrusionOk="0">
                  <a:moveTo>
                    <a:pt x="33" y="1"/>
                  </a:moveTo>
                  <a:cubicBezTo>
                    <a:pt x="0" y="1"/>
                    <a:pt x="0" y="34"/>
                    <a:pt x="33" y="34"/>
                  </a:cubicBezTo>
                  <a:cubicBezTo>
                    <a:pt x="334" y="201"/>
                    <a:pt x="634" y="334"/>
                    <a:pt x="967" y="401"/>
                  </a:cubicBezTo>
                  <a:lnTo>
                    <a:pt x="2068" y="668"/>
                  </a:lnTo>
                  <a:cubicBezTo>
                    <a:pt x="2802" y="835"/>
                    <a:pt x="3536" y="1001"/>
                    <a:pt x="4270" y="1201"/>
                  </a:cubicBezTo>
                  <a:cubicBezTo>
                    <a:pt x="4303" y="1201"/>
                    <a:pt x="4303" y="1135"/>
                    <a:pt x="4270" y="1135"/>
                  </a:cubicBezTo>
                  <a:cubicBezTo>
                    <a:pt x="3536" y="968"/>
                    <a:pt x="2835" y="768"/>
                    <a:pt x="2102" y="568"/>
                  </a:cubicBezTo>
                  <a:lnTo>
                    <a:pt x="1034" y="234"/>
                  </a:lnTo>
                  <a:cubicBezTo>
                    <a:pt x="701" y="101"/>
                    <a:pt x="367" y="34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7264323" y="1714309"/>
              <a:ext cx="391088" cy="668271"/>
            </a:xfrm>
            <a:custGeom>
              <a:avLst/>
              <a:gdLst/>
              <a:ahLst/>
              <a:cxnLst/>
              <a:rect l="l" t="t" r="r" b="b"/>
              <a:pathLst>
                <a:path w="17909" h="30602" extrusionOk="0">
                  <a:moveTo>
                    <a:pt x="4439" y="1"/>
                  </a:moveTo>
                  <a:cubicBezTo>
                    <a:pt x="3630" y="1"/>
                    <a:pt x="3290" y="1079"/>
                    <a:pt x="3637" y="3425"/>
                  </a:cubicBezTo>
                  <a:cubicBezTo>
                    <a:pt x="4371" y="8195"/>
                    <a:pt x="7573" y="18769"/>
                    <a:pt x="7039" y="19136"/>
                  </a:cubicBezTo>
                  <a:cubicBezTo>
                    <a:pt x="7030" y="19143"/>
                    <a:pt x="7006" y="19147"/>
                    <a:pt x="6969" y="19147"/>
                  </a:cubicBezTo>
                  <a:cubicBezTo>
                    <a:pt x="6369" y="19147"/>
                    <a:pt x="2336" y="18168"/>
                    <a:pt x="2336" y="18168"/>
                  </a:cubicBezTo>
                  <a:lnTo>
                    <a:pt x="1" y="28509"/>
                  </a:lnTo>
                  <a:cubicBezTo>
                    <a:pt x="3770" y="29443"/>
                    <a:pt x="7573" y="30110"/>
                    <a:pt x="11409" y="30477"/>
                  </a:cubicBezTo>
                  <a:cubicBezTo>
                    <a:pt x="12242" y="30561"/>
                    <a:pt x="12963" y="30601"/>
                    <a:pt x="13587" y="30601"/>
                  </a:cubicBezTo>
                  <a:cubicBezTo>
                    <a:pt x="17908" y="30601"/>
                    <a:pt x="17559" y="28677"/>
                    <a:pt x="17413" y="26141"/>
                  </a:cubicBezTo>
                  <a:cubicBezTo>
                    <a:pt x="16779" y="16867"/>
                    <a:pt x="11476" y="7494"/>
                    <a:pt x="8140" y="3158"/>
                  </a:cubicBezTo>
                  <a:cubicBezTo>
                    <a:pt x="6574" y="1120"/>
                    <a:pt x="5263" y="1"/>
                    <a:pt x="4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7314221" y="2135436"/>
              <a:ext cx="44832" cy="204181"/>
            </a:xfrm>
            <a:custGeom>
              <a:avLst/>
              <a:gdLst/>
              <a:ahLst/>
              <a:cxnLst/>
              <a:rect l="l" t="t" r="r" b="b"/>
              <a:pathLst>
                <a:path w="2053" h="9350" extrusionOk="0">
                  <a:moveTo>
                    <a:pt x="2036" y="1"/>
                  </a:moveTo>
                  <a:cubicBezTo>
                    <a:pt x="2027" y="1"/>
                    <a:pt x="2019" y="18"/>
                    <a:pt x="2019" y="51"/>
                  </a:cubicBezTo>
                  <a:cubicBezTo>
                    <a:pt x="1885" y="818"/>
                    <a:pt x="618" y="5822"/>
                    <a:pt x="17" y="9324"/>
                  </a:cubicBezTo>
                  <a:cubicBezTo>
                    <a:pt x="1" y="9341"/>
                    <a:pt x="17" y="9349"/>
                    <a:pt x="38" y="9349"/>
                  </a:cubicBezTo>
                  <a:cubicBezTo>
                    <a:pt x="59" y="9349"/>
                    <a:pt x="84" y="9341"/>
                    <a:pt x="84" y="9324"/>
                  </a:cubicBezTo>
                  <a:cubicBezTo>
                    <a:pt x="1252" y="5255"/>
                    <a:pt x="1885" y="818"/>
                    <a:pt x="2052" y="51"/>
                  </a:cubicBezTo>
                  <a:cubicBezTo>
                    <a:pt x="2052" y="18"/>
                    <a:pt x="2044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7313872" y="1911345"/>
              <a:ext cx="211977" cy="248533"/>
            </a:xfrm>
            <a:custGeom>
              <a:avLst/>
              <a:gdLst/>
              <a:ahLst/>
              <a:cxnLst/>
              <a:rect l="l" t="t" r="r" b="b"/>
              <a:pathLst>
                <a:path w="9707" h="11381" extrusionOk="0">
                  <a:moveTo>
                    <a:pt x="2579" y="0"/>
                  </a:moveTo>
                  <a:cubicBezTo>
                    <a:pt x="2563" y="0"/>
                    <a:pt x="2549" y="20"/>
                    <a:pt x="2569" y="39"/>
                  </a:cubicBezTo>
                  <a:cubicBezTo>
                    <a:pt x="2669" y="639"/>
                    <a:pt x="3236" y="3008"/>
                    <a:pt x="3302" y="3375"/>
                  </a:cubicBezTo>
                  <a:cubicBezTo>
                    <a:pt x="3369" y="3675"/>
                    <a:pt x="3436" y="3942"/>
                    <a:pt x="3503" y="4209"/>
                  </a:cubicBezTo>
                  <a:lnTo>
                    <a:pt x="3469" y="4175"/>
                  </a:lnTo>
                  <a:cubicBezTo>
                    <a:pt x="3336" y="3942"/>
                    <a:pt x="3202" y="3742"/>
                    <a:pt x="3069" y="3541"/>
                  </a:cubicBezTo>
                  <a:cubicBezTo>
                    <a:pt x="2802" y="3108"/>
                    <a:pt x="2502" y="2641"/>
                    <a:pt x="2302" y="2207"/>
                  </a:cubicBezTo>
                  <a:cubicBezTo>
                    <a:pt x="2288" y="2193"/>
                    <a:pt x="2268" y="2185"/>
                    <a:pt x="2253" y="2185"/>
                  </a:cubicBezTo>
                  <a:cubicBezTo>
                    <a:pt x="2230" y="2185"/>
                    <a:pt x="2215" y="2201"/>
                    <a:pt x="2235" y="2240"/>
                  </a:cubicBezTo>
                  <a:cubicBezTo>
                    <a:pt x="2435" y="2707"/>
                    <a:pt x="2635" y="3174"/>
                    <a:pt x="2869" y="3641"/>
                  </a:cubicBezTo>
                  <a:cubicBezTo>
                    <a:pt x="2969" y="3875"/>
                    <a:pt x="3102" y="4108"/>
                    <a:pt x="3236" y="4342"/>
                  </a:cubicBezTo>
                  <a:cubicBezTo>
                    <a:pt x="3336" y="4575"/>
                    <a:pt x="3503" y="4776"/>
                    <a:pt x="3636" y="4976"/>
                  </a:cubicBezTo>
                  <a:lnTo>
                    <a:pt x="3803" y="5676"/>
                  </a:lnTo>
                  <a:cubicBezTo>
                    <a:pt x="3970" y="6443"/>
                    <a:pt x="4136" y="7177"/>
                    <a:pt x="4303" y="7945"/>
                  </a:cubicBezTo>
                  <a:cubicBezTo>
                    <a:pt x="4470" y="8645"/>
                    <a:pt x="4603" y="9379"/>
                    <a:pt x="4770" y="10046"/>
                  </a:cubicBezTo>
                  <a:cubicBezTo>
                    <a:pt x="4003" y="9879"/>
                    <a:pt x="3269" y="9712"/>
                    <a:pt x="2502" y="9546"/>
                  </a:cubicBezTo>
                  <a:lnTo>
                    <a:pt x="1334" y="9312"/>
                  </a:lnTo>
                  <a:cubicBezTo>
                    <a:pt x="901" y="9245"/>
                    <a:pt x="467" y="9212"/>
                    <a:pt x="33" y="9079"/>
                  </a:cubicBezTo>
                  <a:cubicBezTo>
                    <a:pt x="0" y="9079"/>
                    <a:pt x="0" y="9145"/>
                    <a:pt x="33" y="9145"/>
                  </a:cubicBezTo>
                  <a:cubicBezTo>
                    <a:pt x="467" y="9212"/>
                    <a:pt x="867" y="9379"/>
                    <a:pt x="1268" y="9512"/>
                  </a:cubicBezTo>
                  <a:lnTo>
                    <a:pt x="2435" y="9813"/>
                  </a:lnTo>
                  <a:cubicBezTo>
                    <a:pt x="3236" y="10013"/>
                    <a:pt x="4036" y="10213"/>
                    <a:pt x="4870" y="10413"/>
                  </a:cubicBezTo>
                  <a:cubicBezTo>
                    <a:pt x="5671" y="10613"/>
                    <a:pt x="6471" y="10780"/>
                    <a:pt x="7272" y="10947"/>
                  </a:cubicBezTo>
                  <a:lnTo>
                    <a:pt x="8506" y="11180"/>
                  </a:lnTo>
                  <a:cubicBezTo>
                    <a:pt x="8906" y="11280"/>
                    <a:pt x="9273" y="11347"/>
                    <a:pt x="9707" y="11380"/>
                  </a:cubicBezTo>
                  <a:cubicBezTo>
                    <a:pt x="9307" y="11214"/>
                    <a:pt x="8906" y="11080"/>
                    <a:pt x="8473" y="11013"/>
                  </a:cubicBezTo>
                  <a:lnTo>
                    <a:pt x="7339" y="10680"/>
                  </a:lnTo>
                  <a:lnTo>
                    <a:pt x="6838" y="10546"/>
                  </a:lnTo>
                  <a:lnTo>
                    <a:pt x="6905" y="10546"/>
                  </a:lnTo>
                  <a:lnTo>
                    <a:pt x="7572" y="10513"/>
                  </a:lnTo>
                  <a:cubicBezTo>
                    <a:pt x="7806" y="10513"/>
                    <a:pt x="8039" y="10480"/>
                    <a:pt x="8273" y="10480"/>
                  </a:cubicBezTo>
                  <a:cubicBezTo>
                    <a:pt x="8306" y="10480"/>
                    <a:pt x="8306" y="10413"/>
                    <a:pt x="8273" y="10413"/>
                  </a:cubicBezTo>
                  <a:lnTo>
                    <a:pt x="6238" y="10413"/>
                  </a:lnTo>
                  <a:cubicBezTo>
                    <a:pt x="5871" y="10313"/>
                    <a:pt x="5504" y="10246"/>
                    <a:pt x="5137" y="10146"/>
                  </a:cubicBezTo>
                  <a:cubicBezTo>
                    <a:pt x="5037" y="9379"/>
                    <a:pt x="4837" y="8645"/>
                    <a:pt x="4670" y="7878"/>
                  </a:cubicBezTo>
                  <a:cubicBezTo>
                    <a:pt x="4503" y="7144"/>
                    <a:pt x="4303" y="6343"/>
                    <a:pt x="4103" y="5576"/>
                  </a:cubicBezTo>
                  <a:cubicBezTo>
                    <a:pt x="3936" y="4809"/>
                    <a:pt x="3703" y="4042"/>
                    <a:pt x="3503" y="3308"/>
                  </a:cubicBezTo>
                  <a:cubicBezTo>
                    <a:pt x="3369" y="2941"/>
                    <a:pt x="2802" y="639"/>
                    <a:pt x="2602" y="39"/>
                  </a:cubicBezTo>
                  <a:cubicBezTo>
                    <a:pt x="2602" y="11"/>
                    <a:pt x="2590" y="0"/>
                    <a:pt x="2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7265066" y="2336860"/>
              <a:ext cx="284106" cy="48829"/>
            </a:xfrm>
            <a:custGeom>
              <a:avLst/>
              <a:gdLst/>
              <a:ahLst/>
              <a:cxnLst/>
              <a:rect l="l" t="t" r="r" b="b"/>
              <a:pathLst>
                <a:path w="13010" h="2236" extrusionOk="0">
                  <a:moveTo>
                    <a:pt x="67" y="0"/>
                  </a:moveTo>
                  <a:cubicBezTo>
                    <a:pt x="33" y="0"/>
                    <a:pt x="0" y="67"/>
                    <a:pt x="67" y="67"/>
                  </a:cubicBezTo>
                  <a:cubicBezTo>
                    <a:pt x="4236" y="1334"/>
                    <a:pt x="8573" y="2068"/>
                    <a:pt x="12943" y="2235"/>
                  </a:cubicBezTo>
                  <a:cubicBezTo>
                    <a:pt x="13009" y="2235"/>
                    <a:pt x="13009" y="2102"/>
                    <a:pt x="12943" y="2102"/>
                  </a:cubicBezTo>
                  <a:cubicBezTo>
                    <a:pt x="9373" y="1668"/>
                    <a:pt x="3002" y="6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7196585" y="1695551"/>
              <a:ext cx="161903" cy="122443"/>
            </a:xfrm>
            <a:custGeom>
              <a:avLst/>
              <a:gdLst/>
              <a:ahLst/>
              <a:cxnLst/>
              <a:rect l="l" t="t" r="r" b="b"/>
              <a:pathLst>
                <a:path w="7414" h="5607" extrusionOk="0">
                  <a:moveTo>
                    <a:pt x="5701" y="1"/>
                  </a:moveTo>
                  <a:cubicBezTo>
                    <a:pt x="5492" y="1"/>
                    <a:pt x="5260" y="27"/>
                    <a:pt x="5004" y="80"/>
                  </a:cubicBezTo>
                  <a:cubicBezTo>
                    <a:pt x="2769" y="547"/>
                    <a:pt x="1" y="3683"/>
                    <a:pt x="334" y="4250"/>
                  </a:cubicBezTo>
                  <a:cubicBezTo>
                    <a:pt x="402" y="4379"/>
                    <a:pt x="549" y="4428"/>
                    <a:pt x="736" y="4428"/>
                  </a:cubicBezTo>
                  <a:cubicBezTo>
                    <a:pt x="1372" y="4428"/>
                    <a:pt x="2469" y="3850"/>
                    <a:pt x="2469" y="3850"/>
                  </a:cubicBezTo>
                  <a:lnTo>
                    <a:pt x="2469" y="3850"/>
                  </a:lnTo>
                  <a:cubicBezTo>
                    <a:pt x="2469" y="3850"/>
                    <a:pt x="2302" y="5351"/>
                    <a:pt x="3203" y="5584"/>
                  </a:cubicBezTo>
                  <a:cubicBezTo>
                    <a:pt x="3262" y="5599"/>
                    <a:pt x="3326" y="5606"/>
                    <a:pt x="3392" y="5606"/>
                  </a:cubicBezTo>
                  <a:cubicBezTo>
                    <a:pt x="4366" y="5606"/>
                    <a:pt x="6012" y="4065"/>
                    <a:pt x="6605" y="2816"/>
                  </a:cubicBezTo>
                  <a:cubicBezTo>
                    <a:pt x="7414" y="1083"/>
                    <a:pt x="7047" y="1"/>
                    <a:pt x="5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7241023" y="1575644"/>
              <a:ext cx="110017" cy="195992"/>
            </a:xfrm>
            <a:custGeom>
              <a:avLst/>
              <a:gdLst/>
              <a:ahLst/>
              <a:cxnLst/>
              <a:rect l="l" t="t" r="r" b="b"/>
              <a:pathLst>
                <a:path w="5038" h="8975" extrusionOk="0">
                  <a:moveTo>
                    <a:pt x="5037" y="1"/>
                  </a:moveTo>
                  <a:lnTo>
                    <a:pt x="4437" y="234"/>
                  </a:lnTo>
                  <a:lnTo>
                    <a:pt x="267" y="2102"/>
                  </a:lnTo>
                  <a:lnTo>
                    <a:pt x="501" y="5438"/>
                  </a:lnTo>
                  <a:lnTo>
                    <a:pt x="501" y="5672"/>
                  </a:lnTo>
                  <a:cubicBezTo>
                    <a:pt x="501" y="5672"/>
                    <a:pt x="0" y="8807"/>
                    <a:pt x="567" y="8941"/>
                  </a:cubicBezTo>
                  <a:cubicBezTo>
                    <a:pt x="689" y="8964"/>
                    <a:pt x="814" y="8974"/>
                    <a:pt x="939" y="8974"/>
                  </a:cubicBezTo>
                  <a:cubicBezTo>
                    <a:pt x="2630" y="8974"/>
                    <a:pt x="4546" y="7014"/>
                    <a:pt x="4670" y="6672"/>
                  </a:cubicBezTo>
                  <a:cubicBezTo>
                    <a:pt x="4870" y="5738"/>
                    <a:pt x="4971" y="4738"/>
                    <a:pt x="5037" y="3770"/>
                  </a:cubicBezTo>
                  <a:lnTo>
                    <a:pt x="5037" y="3370"/>
                  </a:lnTo>
                  <a:lnTo>
                    <a:pt x="5037" y="2936"/>
                  </a:lnTo>
                  <a:lnTo>
                    <a:pt x="5037" y="2436"/>
                  </a:lnTo>
                  <a:lnTo>
                    <a:pt x="5037" y="2236"/>
                  </a:lnTo>
                  <a:lnTo>
                    <a:pt x="5037" y="2069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7246111" y="1575644"/>
              <a:ext cx="104929" cy="118774"/>
            </a:xfrm>
            <a:custGeom>
              <a:avLst/>
              <a:gdLst/>
              <a:ahLst/>
              <a:cxnLst/>
              <a:rect l="l" t="t" r="r" b="b"/>
              <a:pathLst>
                <a:path w="4805" h="5439" extrusionOk="0">
                  <a:moveTo>
                    <a:pt x="4771" y="1"/>
                  </a:moveTo>
                  <a:lnTo>
                    <a:pt x="4170" y="234"/>
                  </a:lnTo>
                  <a:lnTo>
                    <a:pt x="1" y="2102"/>
                  </a:lnTo>
                  <a:lnTo>
                    <a:pt x="234" y="5438"/>
                  </a:lnTo>
                  <a:cubicBezTo>
                    <a:pt x="2169" y="5038"/>
                    <a:pt x="3837" y="3804"/>
                    <a:pt x="4771" y="2069"/>
                  </a:cubicBezTo>
                  <a:cubicBezTo>
                    <a:pt x="4804" y="901"/>
                    <a:pt x="4771" y="1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7142691" y="1363651"/>
              <a:ext cx="265173" cy="301925"/>
            </a:xfrm>
            <a:custGeom>
              <a:avLst/>
              <a:gdLst/>
              <a:ahLst/>
              <a:cxnLst/>
              <a:rect l="l" t="t" r="r" b="b"/>
              <a:pathLst>
                <a:path w="12143" h="13826" extrusionOk="0">
                  <a:moveTo>
                    <a:pt x="6133" y="1"/>
                  </a:moveTo>
                  <a:cubicBezTo>
                    <a:pt x="3733" y="1"/>
                    <a:pt x="1135" y="1575"/>
                    <a:pt x="601" y="6773"/>
                  </a:cubicBezTo>
                  <a:cubicBezTo>
                    <a:pt x="0" y="12644"/>
                    <a:pt x="3469" y="13678"/>
                    <a:pt x="4703" y="13778"/>
                  </a:cubicBezTo>
                  <a:cubicBezTo>
                    <a:pt x="4896" y="13800"/>
                    <a:pt x="5164" y="13825"/>
                    <a:pt x="5481" y="13825"/>
                  </a:cubicBezTo>
                  <a:cubicBezTo>
                    <a:pt x="7086" y="13825"/>
                    <a:pt x="9972" y="13192"/>
                    <a:pt x="10975" y="8375"/>
                  </a:cubicBezTo>
                  <a:cubicBezTo>
                    <a:pt x="12142" y="2604"/>
                    <a:pt x="9640" y="469"/>
                    <a:pt x="7005" y="69"/>
                  </a:cubicBezTo>
                  <a:cubicBezTo>
                    <a:pt x="6720" y="25"/>
                    <a:pt x="6428" y="1"/>
                    <a:pt x="6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7172542" y="1465477"/>
              <a:ext cx="25528" cy="13321"/>
            </a:xfrm>
            <a:custGeom>
              <a:avLst/>
              <a:gdLst/>
              <a:ahLst/>
              <a:cxnLst/>
              <a:rect l="l" t="t" r="r" b="b"/>
              <a:pathLst>
                <a:path w="1169" h="610" extrusionOk="0">
                  <a:moveTo>
                    <a:pt x="720" y="1"/>
                  </a:moveTo>
                  <a:cubicBezTo>
                    <a:pt x="691" y="1"/>
                    <a:pt x="662" y="3"/>
                    <a:pt x="635" y="9"/>
                  </a:cubicBezTo>
                  <a:cubicBezTo>
                    <a:pt x="434" y="42"/>
                    <a:pt x="268" y="109"/>
                    <a:pt x="134" y="242"/>
                  </a:cubicBezTo>
                  <a:cubicBezTo>
                    <a:pt x="1" y="376"/>
                    <a:pt x="101" y="576"/>
                    <a:pt x="268" y="609"/>
                  </a:cubicBezTo>
                  <a:cubicBezTo>
                    <a:pt x="401" y="609"/>
                    <a:pt x="534" y="576"/>
                    <a:pt x="701" y="576"/>
                  </a:cubicBezTo>
                  <a:cubicBezTo>
                    <a:pt x="835" y="576"/>
                    <a:pt x="968" y="543"/>
                    <a:pt x="1102" y="443"/>
                  </a:cubicBezTo>
                  <a:cubicBezTo>
                    <a:pt x="1168" y="376"/>
                    <a:pt x="1168" y="276"/>
                    <a:pt x="1135" y="209"/>
                  </a:cubicBezTo>
                  <a:cubicBezTo>
                    <a:pt x="1024" y="70"/>
                    <a:pt x="86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7244670" y="1472923"/>
              <a:ext cx="24611" cy="15417"/>
            </a:xfrm>
            <a:custGeom>
              <a:avLst/>
              <a:gdLst/>
              <a:ahLst/>
              <a:cxnLst/>
              <a:rect l="l" t="t" r="r" b="b"/>
              <a:pathLst>
                <a:path w="1127" h="706" extrusionOk="0">
                  <a:moveTo>
                    <a:pt x="414" y="0"/>
                  </a:moveTo>
                  <a:cubicBezTo>
                    <a:pt x="296" y="0"/>
                    <a:pt x="175" y="37"/>
                    <a:pt x="67" y="102"/>
                  </a:cubicBezTo>
                  <a:cubicBezTo>
                    <a:pt x="0" y="168"/>
                    <a:pt x="0" y="268"/>
                    <a:pt x="67" y="368"/>
                  </a:cubicBezTo>
                  <a:cubicBezTo>
                    <a:pt x="134" y="468"/>
                    <a:pt x="267" y="535"/>
                    <a:pt x="434" y="569"/>
                  </a:cubicBezTo>
                  <a:cubicBezTo>
                    <a:pt x="534" y="602"/>
                    <a:pt x="667" y="669"/>
                    <a:pt x="801" y="702"/>
                  </a:cubicBezTo>
                  <a:cubicBezTo>
                    <a:pt x="816" y="704"/>
                    <a:pt x="830" y="706"/>
                    <a:pt x="844" y="706"/>
                  </a:cubicBezTo>
                  <a:cubicBezTo>
                    <a:pt x="1019" y="706"/>
                    <a:pt x="1127" y="520"/>
                    <a:pt x="1034" y="335"/>
                  </a:cubicBezTo>
                  <a:cubicBezTo>
                    <a:pt x="934" y="202"/>
                    <a:pt x="767" y="68"/>
                    <a:pt x="601" y="35"/>
                  </a:cubicBezTo>
                  <a:cubicBezTo>
                    <a:pt x="541" y="11"/>
                    <a:pt x="478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7238840" y="1518104"/>
              <a:ext cx="9477" cy="23344"/>
            </a:xfrm>
            <a:custGeom>
              <a:avLst/>
              <a:gdLst/>
              <a:ahLst/>
              <a:cxnLst/>
              <a:rect l="l" t="t" r="r" b="b"/>
              <a:pathLst>
                <a:path w="434" h="1069" extrusionOk="0">
                  <a:moveTo>
                    <a:pt x="134" y="1"/>
                  </a:moveTo>
                  <a:cubicBezTo>
                    <a:pt x="34" y="368"/>
                    <a:pt x="0" y="968"/>
                    <a:pt x="434" y="1068"/>
                  </a:cubicBezTo>
                  <a:cubicBezTo>
                    <a:pt x="100" y="901"/>
                    <a:pt x="100" y="468"/>
                    <a:pt x="167" y="34"/>
                  </a:cubicBezTo>
                  <a:cubicBezTo>
                    <a:pt x="167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7236809" y="1510090"/>
              <a:ext cx="28083" cy="27712"/>
            </a:xfrm>
            <a:custGeom>
              <a:avLst/>
              <a:gdLst/>
              <a:ahLst/>
              <a:cxnLst/>
              <a:rect l="l" t="t" r="r" b="b"/>
              <a:pathLst>
                <a:path w="1286" h="1269" extrusionOk="0">
                  <a:moveTo>
                    <a:pt x="639" y="0"/>
                  </a:moveTo>
                  <a:cubicBezTo>
                    <a:pt x="91" y="0"/>
                    <a:pt x="1" y="1268"/>
                    <a:pt x="594" y="1268"/>
                  </a:cubicBezTo>
                  <a:cubicBezTo>
                    <a:pt x="601" y="1269"/>
                    <a:pt x="609" y="1269"/>
                    <a:pt x="617" y="1269"/>
                  </a:cubicBezTo>
                  <a:cubicBezTo>
                    <a:pt x="1197" y="1269"/>
                    <a:pt x="1286" y="34"/>
                    <a:pt x="660" y="1"/>
                  </a:cubicBezTo>
                  <a:cubicBezTo>
                    <a:pt x="653" y="0"/>
                    <a:pt x="64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7254125" y="1511553"/>
              <a:ext cx="18977" cy="11749"/>
            </a:xfrm>
            <a:custGeom>
              <a:avLst/>
              <a:gdLst/>
              <a:ahLst/>
              <a:cxnLst/>
              <a:rect l="l" t="t" r="r" b="b"/>
              <a:pathLst>
                <a:path w="869" h="538" extrusionOk="0">
                  <a:moveTo>
                    <a:pt x="101" y="0"/>
                  </a:moveTo>
                  <a:cubicBezTo>
                    <a:pt x="67" y="0"/>
                    <a:pt x="1" y="34"/>
                    <a:pt x="34" y="67"/>
                  </a:cubicBezTo>
                  <a:cubicBezTo>
                    <a:pt x="34" y="317"/>
                    <a:pt x="151" y="537"/>
                    <a:pt x="412" y="537"/>
                  </a:cubicBezTo>
                  <a:cubicBezTo>
                    <a:pt x="430" y="537"/>
                    <a:pt x="448" y="536"/>
                    <a:pt x="468" y="534"/>
                  </a:cubicBezTo>
                  <a:cubicBezTo>
                    <a:pt x="735" y="534"/>
                    <a:pt x="868" y="301"/>
                    <a:pt x="868" y="34"/>
                  </a:cubicBezTo>
                  <a:lnTo>
                    <a:pt x="868" y="34"/>
                  </a:lnTo>
                  <a:cubicBezTo>
                    <a:pt x="749" y="153"/>
                    <a:pt x="603" y="272"/>
                    <a:pt x="478" y="272"/>
                  </a:cubicBezTo>
                  <a:cubicBezTo>
                    <a:pt x="463" y="272"/>
                    <a:pt x="448" y="271"/>
                    <a:pt x="434" y="267"/>
                  </a:cubicBezTo>
                  <a:cubicBezTo>
                    <a:pt x="301" y="234"/>
                    <a:pt x="201" y="10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180557" y="1512273"/>
              <a:ext cx="12404" cy="21881"/>
            </a:xfrm>
            <a:custGeom>
              <a:avLst/>
              <a:gdLst/>
              <a:ahLst/>
              <a:cxnLst/>
              <a:rect l="l" t="t" r="r" b="b"/>
              <a:pathLst>
                <a:path w="568" h="1002" extrusionOk="0">
                  <a:moveTo>
                    <a:pt x="534" y="1"/>
                  </a:moveTo>
                  <a:cubicBezTo>
                    <a:pt x="534" y="1"/>
                    <a:pt x="501" y="1"/>
                    <a:pt x="501" y="34"/>
                  </a:cubicBezTo>
                  <a:cubicBezTo>
                    <a:pt x="501" y="434"/>
                    <a:pt x="368" y="868"/>
                    <a:pt x="1" y="1001"/>
                  </a:cubicBezTo>
                  <a:cubicBezTo>
                    <a:pt x="468" y="968"/>
                    <a:pt x="568" y="368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7167935" y="1501966"/>
              <a:ext cx="28367" cy="28607"/>
            </a:xfrm>
            <a:custGeom>
              <a:avLst/>
              <a:gdLst/>
              <a:ahLst/>
              <a:cxnLst/>
              <a:rect l="l" t="t" r="r" b="b"/>
              <a:pathLst>
                <a:path w="1299" h="1310" extrusionOk="0">
                  <a:moveTo>
                    <a:pt x="710" y="0"/>
                  </a:moveTo>
                  <a:cubicBezTo>
                    <a:pt x="134" y="0"/>
                    <a:pt x="0" y="1210"/>
                    <a:pt x="579" y="1307"/>
                  </a:cubicBezTo>
                  <a:cubicBezTo>
                    <a:pt x="594" y="1308"/>
                    <a:pt x="609" y="1309"/>
                    <a:pt x="624" y="1309"/>
                  </a:cubicBezTo>
                  <a:cubicBezTo>
                    <a:pt x="1186" y="1309"/>
                    <a:pt x="1299" y="103"/>
                    <a:pt x="779" y="6"/>
                  </a:cubicBezTo>
                  <a:cubicBezTo>
                    <a:pt x="755" y="2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163087" y="1500634"/>
              <a:ext cx="17383" cy="12971"/>
            </a:xfrm>
            <a:custGeom>
              <a:avLst/>
              <a:gdLst/>
              <a:ahLst/>
              <a:cxnLst/>
              <a:rect l="l" t="t" r="r" b="b"/>
              <a:pathLst>
                <a:path w="796" h="594" extrusionOk="0">
                  <a:moveTo>
                    <a:pt x="33" y="0"/>
                  </a:moveTo>
                  <a:cubicBezTo>
                    <a:pt x="0" y="234"/>
                    <a:pt x="33" y="500"/>
                    <a:pt x="300" y="567"/>
                  </a:cubicBezTo>
                  <a:cubicBezTo>
                    <a:pt x="342" y="585"/>
                    <a:pt x="382" y="593"/>
                    <a:pt x="419" y="593"/>
                  </a:cubicBezTo>
                  <a:cubicBezTo>
                    <a:pt x="590" y="593"/>
                    <a:pt x="713" y="419"/>
                    <a:pt x="767" y="200"/>
                  </a:cubicBezTo>
                  <a:cubicBezTo>
                    <a:pt x="796" y="200"/>
                    <a:pt x="776" y="127"/>
                    <a:pt x="748" y="127"/>
                  </a:cubicBezTo>
                  <a:cubicBezTo>
                    <a:pt x="744" y="127"/>
                    <a:pt x="739" y="129"/>
                    <a:pt x="734" y="133"/>
                  </a:cubicBezTo>
                  <a:cubicBezTo>
                    <a:pt x="601" y="200"/>
                    <a:pt x="500" y="300"/>
                    <a:pt x="367" y="300"/>
                  </a:cubicBezTo>
                  <a:cubicBezTo>
                    <a:pt x="234" y="267"/>
                    <a:pt x="134" y="133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219885" y="1587480"/>
              <a:ext cx="18234" cy="7993"/>
            </a:xfrm>
            <a:custGeom>
              <a:avLst/>
              <a:gdLst/>
              <a:ahLst/>
              <a:cxnLst/>
              <a:rect l="l" t="t" r="r" b="b"/>
              <a:pathLst>
                <a:path w="835" h="366" extrusionOk="0">
                  <a:moveTo>
                    <a:pt x="814" y="1"/>
                  </a:moveTo>
                  <a:cubicBezTo>
                    <a:pt x="802" y="1"/>
                    <a:pt x="785" y="9"/>
                    <a:pt x="768" y="26"/>
                  </a:cubicBezTo>
                  <a:cubicBezTo>
                    <a:pt x="668" y="126"/>
                    <a:pt x="568" y="226"/>
                    <a:pt x="435" y="259"/>
                  </a:cubicBezTo>
                  <a:cubicBezTo>
                    <a:pt x="268" y="226"/>
                    <a:pt x="134" y="193"/>
                    <a:pt x="1" y="126"/>
                  </a:cubicBezTo>
                  <a:lnTo>
                    <a:pt x="1" y="126"/>
                  </a:lnTo>
                  <a:cubicBezTo>
                    <a:pt x="117" y="271"/>
                    <a:pt x="259" y="366"/>
                    <a:pt x="425" y="366"/>
                  </a:cubicBezTo>
                  <a:cubicBezTo>
                    <a:pt x="450" y="366"/>
                    <a:pt x="475" y="364"/>
                    <a:pt x="501" y="359"/>
                  </a:cubicBezTo>
                  <a:cubicBezTo>
                    <a:pt x="668" y="326"/>
                    <a:pt x="802" y="193"/>
                    <a:pt x="835" y="26"/>
                  </a:cubicBezTo>
                  <a:cubicBezTo>
                    <a:pt x="835" y="9"/>
                    <a:pt x="82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188331" y="1468097"/>
              <a:ext cx="44701" cy="105759"/>
            </a:xfrm>
            <a:custGeom>
              <a:avLst/>
              <a:gdLst/>
              <a:ahLst/>
              <a:cxnLst/>
              <a:rect l="l" t="t" r="r" b="b"/>
              <a:pathLst>
                <a:path w="2047" h="4843" extrusionOk="0">
                  <a:moveTo>
                    <a:pt x="1237" y="0"/>
                  </a:moveTo>
                  <a:cubicBezTo>
                    <a:pt x="1224" y="0"/>
                    <a:pt x="1212" y="9"/>
                    <a:pt x="1212" y="22"/>
                  </a:cubicBezTo>
                  <a:cubicBezTo>
                    <a:pt x="679" y="1257"/>
                    <a:pt x="278" y="2557"/>
                    <a:pt x="12" y="3892"/>
                  </a:cubicBezTo>
                  <a:cubicBezTo>
                    <a:pt x="1" y="3946"/>
                    <a:pt x="56" y="3965"/>
                    <a:pt x="139" y="3965"/>
                  </a:cubicBezTo>
                  <a:cubicBezTo>
                    <a:pt x="314" y="3965"/>
                    <a:pt x="611" y="3881"/>
                    <a:pt x="679" y="3858"/>
                  </a:cubicBezTo>
                  <a:lnTo>
                    <a:pt x="679" y="3858"/>
                  </a:lnTo>
                  <a:cubicBezTo>
                    <a:pt x="612" y="4159"/>
                    <a:pt x="579" y="4459"/>
                    <a:pt x="512" y="4726"/>
                  </a:cubicBezTo>
                  <a:cubicBezTo>
                    <a:pt x="512" y="4759"/>
                    <a:pt x="579" y="4792"/>
                    <a:pt x="679" y="4792"/>
                  </a:cubicBezTo>
                  <a:cubicBezTo>
                    <a:pt x="806" y="4826"/>
                    <a:pt x="933" y="4843"/>
                    <a:pt x="1058" y="4843"/>
                  </a:cubicBezTo>
                  <a:cubicBezTo>
                    <a:pt x="1425" y="4843"/>
                    <a:pt x="1773" y="4699"/>
                    <a:pt x="2046" y="4425"/>
                  </a:cubicBezTo>
                  <a:cubicBezTo>
                    <a:pt x="2046" y="4402"/>
                    <a:pt x="2046" y="4378"/>
                    <a:pt x="2023" y="4378"/>
                  </a:cubicBezTo>
                  <a:cubicBezTo>
                    <a:pt x="2013" y="4378"/>
                    <a:pt x="1999" y="4382"/>
                    <a:pt x="1980" y="4392"/>
                  </a:cubicBezTo>
                  <a:cubicBezTo>
                    <a:pt x="1672" y="4560"/>
                    <a:pt x="1318" y="4634"/>
                    <a:pt x="956" y="4634"/>
                  </a:cubicBezTo>
                  <a:cubicBezTo>
                    <a:pt x="886" y="4634"/>
                    <a:pt x="816" y="4631"/>
                    <a:pt x="745" y="4626"/>
                  </a:cubicBezTo>
                  <a:cubicBezTo>
                    <a:pt x="745" y="4526"/>
                    <a:pt x="1012" y="3625"/>
                    <a:pt x="979" y="3592"/>
                  </a:cubicBezTo>
                  <a:cubicBezTo>
                    <a:pt x="745" y="3592"/>
                    <a:pt x="545" y="3625"/>
                    <a:pt x="312" y="3692"/>
                  </a:cubicBezTo>
                  <a:cubicBezTo>
                    <a:pt x="579" y="2424"/>
                    <a:pt x="1046" y="1290"/>
                    <a:pt x="1279" y="56"/>
                  </a:cubicBezTo>
                  <a:cubicBezTo>
                    <a:pt x="1279" y="17"/>
                    <a:pt x="1256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203878" y="1563263"/>
              <a:ext cx="29874" cy="21881"/>
            </a:xfrm>
            <a:custGeom>
              <a:avLst/>
              <a:gdLst/>
              <a:ahLst/>
              <a:cxnLst/>
              <a:rect l="l" t="t" r="r" b="b"/>
              <a:pathLst>
                <a:path w="1368" h="1002" extrusionOk="0">
                  <a:moveTo>
                    <a:pt x="1268" y="1"/>
                  </a:moveTo>
                  <a:cubicBezTo>
                    <a:pt x="990" y="178"/>
                    <a:pt x="655" y="259"/>
                    <a:pt x="320" y="259"/>
                  </a:cubicBezTo>
                  <a:cubicBezTo>
                    <a:pt x="213" y="259"/>
                    <a:pt x="105" y="250"/>
                    <a:pt x="0" y="234"/>
                  </a:cubicBezTo>
                  <a:lnTo>
                    <a:pt x="0" y="234"/>
                  </a:lnTo>
                  <a:cubicBezTo>
                    <a:pt x="100" y="501"/>
                    <a:pt x="300" y="701"/>
                    <a:pt x="534" y="868"/>
                  </a:cubicBezTo>
                  <a:cubicBezTo>
                    <a:pt x="667" y="968"/>
                    <a:pt x="801" y="1001"/>
                    <a:pt x="934" y="1001"/>
                  </a:cubicBezTo>
                  <a:cubicBezTo>
                    <a:pt x="1268" y="1001"/>
                    <a:pt x="1368" y="701"/>
                    <a:pt x="1334" y="434"/>
                  </a:cubicBezTo>
                  <a:cubicBezTo>
                    <a:pt x="1334" y="301"/>
                    <a:pt x="1334" y="134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215518" y="1572456"/>
              <a:ext cx="18234" cy="12688"/>
            </a:xfrm>
            <a:custGeom>
              <a:avLst/>
              <a:gdLst/>
              <a:ahLst/>
              <a:cxnLst/>
              <a:rect l="l" t="t" r="r" b="b"/>
              <a:pathLst>
                <a:path w="835" h="581" extrusionOk="0">
                  <a:moveTo>
                    <a:pt x="671" y="1"/>
                  </a:moveTo>
                  <a:cubicBezTo>
                    <a:pt x="384" y="1"/>
                    <a:pt x="117" y="186"/>
                    <a:pt x="1" y="447"/>
                  </a:cubicBezTo>
                  <a:cubicBezTo>
                    <a:pt x="134" y="547"/>
                    <a:pt x="268" y="580"/>
                    <a:pt x="401" y="580"/>
                  </a:cubicBezTo>
                  <a:cubicBezTo>
                    <a:pt x="735" y="580"/>
                    <a:pt x="835" y="280"/>
                    <a:pt x="801" y="13"/>
                  </a:cubicBezTo>
                  <a:cubicBezTo>
                    <a:pt x="758" y="5"/>
                    <a:pt x="714" y="1"/>
                    <a:pt x="671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7155073" y="1345155"/>
              <a:ext cx="264365" cy="207238"/>
            </a:xfrm>
            <a:custGeom>
              <a:avLst/>
              <a:gdLst/>
              <a:ahLst/>
              <a:cxnLst/>
              <a:rect l="l" t="t" r="r" b="b"/>
              <a:pathLst>
                <a:path w="12106" h="9490" extrusionOk="0">
                  <a:moveTo>
                    <a:pt x="5791" y="1"/>
                  </a:moveTo>
                  <a:cubicBezTo>
                    <a:pt x="4428" y="1"/>
                    <a:pt x="3095" y="499"/>
                    <a:pt x="2168" y="1316"/>
                  </a:cubicBezTo>
                  <a:cubicBezTo>
                    <a:pt x="1001" y="2350"/>
                    <a:pt x="234" y="3784"/>
                    <a:pt x="0" y="5352"/>
                  </a:cubicBezTo>
                  <a:cubicBezTo>
                    <a:pt x="0" y="5405"/>
                    <a:pt x="27" y="5427"/>
                    <a:pt x="93" y="5427"/>
                  </a:cubicBezTo>
                  <a:cubicBezTo>
                    <a:pt x="192" y="5427"/>
                    <a:pt x="380" y="5379"/>
                    <a:pt x="701" y="5319"/>
                  </a:cubicBezTo>
                  <a:cubicBezTo>
                    <a:pt x="867" y="4618"/>
                    <a:pt x="1134" y="3951"/>
                    <a:pt x="1535" y="3384"/>
                  </a:cubicBezTo>
                  <a:cubicBezTo>
                    <a:pt x="1544" y="3370"/>
                    <a:pt x="1551" y="3363"/>
                    <a:pt x="1555" y="3363"/>
                  </a:cubicBezTo>
                  <a:lnTo>
                    <a:pt x="1555" y="3363"/>
                  </a:lnTo>
                  <a:cubicBezTo>
                    <a:pt x="1613" y="3363"/>
                    <a:pt x="1268" y="4509"/>
                    <a:pt x="1268" y="5252"/>
                  </a:cubicBezTo>
                  <a:lnTo>
                    <a:pt x="1668" y="5252"/>
                  </a:lnTo>
                  <a:cubicBezTo>
                    <a:pt x="1735" y="4885"/>
                    <a:pt x="1835" y="4552"/>
                    <a:pt x="1968" y="4218"/>
                  </a:cubicBezTo>
                  <a:cubicBezTo>
                    <a:pt x="1971" y="4205"/>
                    <a:pt x="1974" y="4199"/>
                    <a:pt x="1975" y="4199"/>
                  </a:cubicBezTo>
                  <a:lnTo>
                    <a:pt x="1975" y="4199"/>
                  </a:lnTo>
                  <a:cubicBezTo>
                    <a:pt x="1989" y="4199"/>
                    <a:pt x="1932" y="4739"/>
                    <a:pt x="1902" y="5252"/>
                  </a:cubicBezTo>
                  <a:cubicBezTo>
                    <a:pt x="2202" y="5252"/>
                    <a:pt x="2502" y="5252"/>
                    <a:pt x="2902" y="5285"/>
                  </a:cubicBezTo>
                  <a:cubicBezTo>
                    <a:pt x="4237" y="5419"/>
                    <a:pt x="5537" y="5686"/>
                    <a:pt x="6838" y="6119"/>
                  </a:cubicBezTo>
                  <a:cubicBezTo>
                    <a:pt x="7018" y="5491"/>
                    <a:pt x="7090" y="4755"/>
                    <a:pt x="7127" y="4755"/>
                  </a:cubicBezTo>
                  <a:cubicBezTo>
                    <a:pt x="7131" y="4755"/>
                    <a:pt x="7135" y="4764"/>
                    <a:pt x="7139" y="4785"/>
                  </a:cubicBezTo>
                  <a:cubicBezTo>
                    <a:pt x="7239" y="5252"/>
                    <a:pt x="7272" y="5752"/>
                    <a:pt x="7239" y="6253"/>
                  </a:cubicBezTo>
                  <a:lnTo>
                    <a:pt x="7506" y="6319"/>
                  </a:lnTo>
                  <a:cubicBezTo>
                    <a:pt x="7564" y="5968"/>
                    <a:pt x="7623" y="5668"/>
                    <a:pt x="7636" y="5668"/>
                  </a:cubicBezTo>
                  <a:cubicBezTo>
                    <a:pt x="7638" y="5668"/>
                    <a:pt x="7639" y="5674"/>
                    <a:pt x="7639" y="5686"/>
                  </a:cubicBezTo>
                  <a:cubicBezTo>
                    <a:pt x="7672" y="5919"/>
                    <a:pt x="7672" y="6153"/>
                    <a:pt x="7672" y="6386"/>
                  </a:cubicBezTo>
                  <a:cubicBezTo>
                    <a:pt x="7806" y="6453"/>
                    <a:pt x="7973" y="6486"/>
                    <a:pt x="8139" y="6486"/>
                  </a:cubicBezTo>
                  <a:cubicBezTo>
                    <a:pt x="8273" y="6420"/>
                    <a:pt x="8306" y="4485"/>
                    <a:pt x="8306" y="4118"/>
                  </a:cubicBezTo>
                  <a:cubicBezTo>
                    <a:pt x="8339" y="4718"/>
                    <a:pt x="8606" y="9388"/>
                    <a:pt x="10107" y="9488"/>
                  </a:cubicBezTo>
                  <a:cubicBezTo>
                    <a:pt x="10119" y="9489"/>
                    <a:pt x="10130" y="9490"/>
                    <a:pt x="10142" y="9490"/>
                  </a:cubicBezTo>
                  <a:cubicBezTo>
                    <a:pt x="11004" y="9490"/>
                    <a:pt x="12106" y="7029"/>
                    <a:pt x="11875" y="5219"/>
                  </a:cubicBezTo>
                  <a:cubicBezTo>
                    <a:pt x="11675" y="3351"/>
                    <a:pt x="9974" y="2150"/>
                    <a:pt x="9974" y="2150"/>
                  </a:cubicBezTo>
                  <a:cubicBezTo>
                    <a:pt x="8897" y="631"/>
                    <a:pt x="7325" y="1"/>
                    <a:pt x="5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7353200" y="1522995"/>
              <a:ext cx="72872" cy="79729"/>
            </a:xfrm>
            <a:custGeom>
              <a:avLst/>
              <a:gdLst/>
              <a:ahLst/>
              <a:cxnLst/>
              <a:rect l="l" t="t" r="r" b="b"/>
              <a:pathLst>
                <a:path w="3337" h="3651" extrusionOk="0">
                  <a:moveTo>
                    <a:pt x="2204" y="1"/>
                  </a:moveTo>
                  <a:cubicBezTo>
                    <a:pt x="1391" y="1"/>
                    <a:pt x="367" y="1444"/>
                    <a:pt x="367" y="1444"/>
                  </a:cubicBezTo>
                  <a:lnTo>
                    <a:pt x="0" y="3012"/>
                  </a:lnTo>
                  <a:cubicBezTo>
                    <a:pt x="153" y="3418"/>
                    <a:pt x="555" y="3650"/>
                    <a:pt x="960" y="3650"/>
                  </a:cubicBezTo>
                  <a:cubicBezTo>
                    <a:pt x="1087" y="3650"/>
                    <a:pt x="1215" y="3627"/>
                    <a:pt x="1335" y="3579"/>
                  </a:cubicBezTo>
                  <a:cubicBezTo>
                    <a:pt x="2335" y="3212"/>
                    <a:pt x="3336" y="577"/>
                    <a:pt x="2502" y="77"/>
                  </a:cubicBezTo>
                  <a:cubicBezTo>
                    <a:pt x="2408" y="24"/>
                    <a:pt x="2308" y="1"/>
                    <a:pt x="2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7365101" y="1541426"/>
              <a:ext cx="36185" cy="49571"/>
            </a:xfrm>
            <a:custGeom>
              <a:avLst/>
              <a:gdLst/>
              <a:ahLst/>
              <a:cxnLst/>
              <a:rect l="l" t="t" r="r" b="b"/>
              <a:pathLst>
                <a:path w="1657" h="2270" extrusionOk="0">
                  <a:moveTo>
                    <a:pt x="1657" y="0"/>
                  </a:moveTo>
                  <a:cubicBezTo>
                    <a:pt x="723" y="67"/>
                    <a:pt x="22" y="1301"/>
                    <a:pt x="22" y="2168"/>
                  </a:cubicBezTo>
                  <a:cubicBezTo>
                    <a:pt x="1" y="2233"/>
                    <a:pt x="35" y="2270"/>
                    <a:pt x="71" y="2270"/>
                  </a:cubicBezTo>
                  <a:cubicBezTo>
                    <a:pt x="90" y="2270"/>
                    <a:pt x="111" y="2259"/>
                    <a:pt x="122" y="2235"/>
                  </a:cubicBezTo>
                  <a:cubicBezTo>
                    <a:pt x="223" y="2035"/>
                    <a:pt x="323" y="1868"/>
                    <a:pt x="456" y="1668"/>
                  </a:cubicBezTo>
                  <a:cubicBezTo>
                    <a:pt x="581" y="1518"/>
                    <a:pt x="763" y="1443"/>
                    <a:pt x="944" y="1443"/>
                  </a:cubicBezTo>
                  <a:cubicBezTo>
                    <a:pt x="1004" y="1443"/>
                    <a:pt x="1065" y="1451"/>
                    <a:pt x="1123" y="1468"/>
                  </a:cubicBezTo>
                  <a:cubicBezTo>
                    <a:pt x="1130" y="1474"/>
                    <a:pt x="1135" y="1477"/>
                    <a:pt x="1139" y="1477"/>
                  </a:cubicBezTo>
                  <a:cubicBezTo>
                    <a:pt x="1157" y="1477"/>
                    <a:pt x="1157" y="1434"/>
                    <a:pt x="1157" y="1434"/>
                  </a:cubicBezTo>
                  <a:cubicBezTo>
                    <a:pt x="1051" y="1355"/>
                    <a:pt x="925" y="1318"/>
                    <a:pt x="801" y="1318"/>
                  </a:cubicBezTo>
                  <a:cubicBezTo>
                    <a:pt x="610" y="1318"/>
                    <a:pt x="424" y="1406"/>
                    <a:pt x="323" y="1568"/>
                  </a:cubicBezTo>
                  <a:cubicBezTo>
                    <a:pt x="523" y="901"/>
                    <a:pt x="990" y="334"/>
                    <a:pt x="1657" y="33"/>
                  </a:cubicBezTo>
                  <a:lnTo>
                    <a:pt x="1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5607178" y="3780592"/>
              <a:ext cx="607541" cy="543361"/>
            </a:xfrm>
            <a:custGeom>
              <a:avLst/>
              <a:gdLst/>
              <a:ahLst/>
              <a:cxnLst/>
              <a:rect l="l" t="t" r="r" b="b"/>
              <a:pathLst>
                <a:path w="27821" h="24882" extrusionOk="0">
                  <a:moveTo>
                    <a:pt x="100" y="0"/>
                  </a:moveTo>
                  <a:cubicBezTo>
                    <a:pt x="100" y="0"/>
                    <a:pt x="0" y="6471"/>
                    <a:pt x="34" y="12743"/>
                  </a:cubicBezTo>
                  <a:lnTo>
                    <a:pt x="34" y="13110"/>
                  </a:lnTo>
                  <a:cubicBezTo>
                    <a:pt x="34" y="14044"/>
                    <a:pt x="67" y="14978"/>
                    <a:pt x="67" y="15878"/>
                  </a:cubicBezTo>
                  <a:lnTo>
                    <a:pt x="67" y="16012"/>
                  </a:lnTo>
                  <a:cubicBezTo>
                    <a:pt x="134" y="20348"/>
                    <a:pt x="300" y="23917"/>
                    <a:pt x="634" y="24117"/>
                  </a:cubicBezTo>
                  <a:cubicBezTo>
                    <a:pt x="1336" y="24594"/>
                    <a:pt x="15396" y="24882"/>
                    <a:pt x="22680" y="24882"/>
                  </a:cubicBezTo>
                  <a:cubicBezTo>
                    <a:pt x="25081" y="24882"/>
                    <a:pt x="26746" y="24851"/>
                    <a:pt x="26953" y="24785"/>
                  </a:cubicBezTo>
                  <a:cubicBezTo>
                    <a:pt x="27820" y="24518"/>
                    <a:pt x="27120" y="22016"/>
                    <a:pt x="26186" y="21249"/>
                  </a:cubicBezTo>
                  <a:cubicBezTo>
                    <a:pt x="25218" y="20481"/>
                    <a:pt x="15878" y="16178"/>
                    <a:pt x="15878" y="16178"/>
                  </a:cubicBezTo>
                  <a:lnTo>
                    <a:pt x="15878" y="15912"/>
                  </a:lnTo>
                  <a:lnTo>
                    <a:pt x="15978" y="13276"/>
                  </a:lnTo>
                  <a:lnTo>
                    <a:pt x="16012" y="12776"/>
                  </a:lnTo>
                  <a:lnTo>
                    <a:pt x="16512" y="1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5607898" y="4058839"/>
              <a:ext cx="606820" cy="265107"/>
            </a:xfrm>
            <a:custGeom>
              <a:avLst/>
              <a:gdLst/>
              <a:ahLst/>
              <a:cxnLst/>
              <a:rect l="l" t="t" r="r" b="b"/>
              <a:pathLst>
                <a:path w="27788" h="12140" extrusionOk="0">
                  <a:moveTo>
                    <a:pt x="1" y="1"/>
                  </a:moveTo>
                  <a:lnTo>
                    <a:pt x="1" y="368"/>
                  </a:lnTo>
                  <a:cubicBezTo>
                    <a:pt x="1" y="1302"/>
                    <a:pt x="34" y="2236"/>
                    <a:pt x="34" y="3136"/>
                  </a:cubicBezTo>
                  <a:lnTo>
                    <a:pt x="34" y="3270"/>
                  </a:lnTo>
                  <a:cubicBezTo>
                    <a:pt x="101" y="7606"/>
                    <a:pt x="267" y="11175"/>
                    <a:pt x="601" y="11375"/>
                  </a:cubicBezTo>
                  <a:cubicBezTo>
                    <a:pt x="1303" y="11852"/>
                    <a:pt x="15363" y="12140"/>
                    <a:pt x="22647" y="12140"/>
                  </a:cubicBezTo>
                  <a:cubicBezTo>
                    <a:pt x="25048" y="12140"/>
                    <a:pt x="26713" y="12109"/>
                    <a:pt x="26920" y="12043"/>
                  </a:cubicBezTo>
                  <a:cubicBezTo>
                    <a:pt x="27787" y="11776"/>
                    <a:pt x="27087" y="9274"/>
                    <a:pt x="26153" y="8507"/>
                  </a:cubicBezTo>
                  <a:cubicBezTo>
                    <a:pt x="25185" y="7739"/>
                    <a:pt x="15845" y="3436"/>
                    <a:pt x="15845" y="3436"/>
                  </a:cubicBezTo>
                  <a:lnTo>
                    <a:pt x="15845" y="3170"/>
                  </a:lnTo>
                  <a:lnTo>
                    <a:pt x="15945" y="534"/>
                  </a:lnTo>
                  <a:lnTo>
                    <a:pt x="15979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5608619" y="4127319"/>
              <a:ext cx="606100" cy="196581"/>
            </a:xfrm>
            <a:custGeom>
              <a:avLst/>
              <a:gdLst/>
              <a:ahLst/>
              <a:cxnLst/>
              <a:rect l="l" t="t" r="r" b="b"/>
              <a:pathLst>
                <a:path w="27755" h="9002" extrusionOk="0">
                  <a:moveTo>
                    <a:pt x="1" y="0"/>
                  </a:moveTo>
                  <a:lnTo>
                    <a:pt x="1" y="134"/>
                  </a:lnTo>
                  <a:lnTo>
                    <a:pt x="1" y="300"/>
                  </a:lnTo>
                  <a:cubicBezTo>
                    <a:pt x="68" y="4570"/>
                    <a:pt x="234" y="8039"/>
                    <a:pt x="568" y="8273"/>
                  </a:cubicBezTo>
                  <a:cubicBezTo>
                    <a:pt x="935" y="8473"/>
                    <a:pt x="4771" y="8673"/>
                    <a:pt x="9408" y="8806"/>
                  </a:cubicBezTo>
                  <a:cubicBezTo>
                    <a:pt x="13948" y="8929"/>
                    <a:pt x="19258" y="9001"/>
                    <a:pt x="22828" y="9001"/>
                  </a:cubicBezTo>
                  <a:cubicBezTo>
                    <a:pt x="25108" y="9001"/>
                    <a:pt x="26679" y="8972"/>
                    <a:pt x="26887" y="8907"/>
                  </a:cubicBezTo>
                  <a:cubicBezTo>
                    <a:pt x="27754" y="8640"/>
                    <a:pt x="27054" y="6138"/>
                    <a:pt x="26120" y="5371"/>
                  </a:cubicBezTo>
                  <a:cubicBezTo>
                    <a:pt x="25186" y="4603"/>
                    <a:pt x="15846" y="300"/>
                    <a:pt x="15846" y="300"/>
                  </a:cubicBezTo>
                  <a:lnTo>
                    <a:pt x="15846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5645043" y="4294700"/>
              <a:ext cx="547095" cy="7905"/>
            </a:xfrm>
            <a:custGeom>
              <a:avLst/>
              <a:gdLst/>
              <a:ahLst/>
              <a:cxnLst/>
              <a:rect l="l" t="t" r="r" b="b"/>
              <a:pathLst>
                <a:path w="25053" h="362" extrusionOk="0">
                  <a:moveTo>
                    <a:pt x="4046" y="1"/>
                  </a:moveTo>
                  <a:cubicBezTo>
                    <a:pt x="2310" y="1"/>
                    <a:pt x="895" y="13"/>
                    <a:pt x="34" y="41"/>
                  </a:cubicBezTo>
                  <a:cubicBezTo>
                    <a:pt x="1" y="41"/>
                    <a:pt x="1" y="74"/>
                    <a:pt x="34" y="74"/>
                  </a:cubicBezTo>
                  <a:cubicBezTo>
                    <a:pt x="3299" y="260"/>
                    <a:pt x="14529" y="361"/>
                    <a:pt x="21064" y="361"/>
                  </a:cubicBezTo>
                  <a:cubicBezTo>
                    <a:pt x="22740" y="361"/>
                    <a:pt x="24107" y="355"/>
                    <a:pt x="24952" y="341"/>
                  </a:cubicBezTo>
                  <a:cubicBezTo>
                    <a:pt x="25052" y="341"/>
                    <a:pt x="25052" y="274"/>
                    <a:pt x="24952" y="274"/>
                  </a:cubicBezTo>
                  <a:cubicBezTo>
                    <a:pt x="21684" y="169"/>
                    <a:pt x="10584" y="1"/>
                    <a:pt x="40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5884704" y="4126446"/>
              <a:ext cx="110017" cy="27843"/>
            </a:xfrm>
            <a:custGeom>
              <a:avLst/>
              <a:gdLst/>
              <a:ahLst/>
              <a:cxnLst/>
              <a:rect l="l" t="t" r="r" b="b"/>
              <a:pathLst>
                <a:path w="5038" h="1275" extrusionOk="0">
                  <a:moveTo>
                    <a:pt x="3543" y="1"/>
                  </a:moveTo>
                  <a:cubicBezTo>
                    <a:pt x="2270" y="1"/>
                    <a:pt x="965" y="349"/>
                    <a:pt x="67" y="1174"/>
                  </a:cubicBezTo>
                  <a:cubicBezTo>
                    <a:pt x="0" y="1208"/>
                    <a:pt x="67" y="1274"/>
                    <a:pt x="134" y="1274"/>
                  </a:cubicBezTo>
                  <a:cubicBezTo>
                    <a:pt x="1702" y="774"/>
                    <a:pt x="3303" y="474"/>
                    <a:pt x="4937" y="340"/>
                  </a:cubicBezTo>
                  <a:cubicBezTo>
                    <a:pt x="5037" y="307"/>
                    <a:pt x="5037" y="140"/>
                    <a:pt x="4937" y="140"/>
                  </a:cubicBezTo>
                  <a:cubicBezTo>
                    <a:pt x="4492" y="49"/>
                    <a:pt x="4020" y="1"/>
                    <a:pt x="35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5910472" y="4142081"/>
              <a:ext cx="110454" cy="27690"/>
            </a:xfrm>
            <a:custGeom>
              <a:avLst/>
              <a:gdLst/>
              <a:ahLst/>
              <a:cxnLst/>
              <a:rect l="l" t="t" r="r" b="b"/>
              <a:pathLst>
                <a:path w="5058" h="1268" extrusionOk="0">
                  <a:moveTo>
                    <a:pt x="3560" y="0"/>
                  </a:moveTo>
                  <a:cubicBezTo>
                    <a:pt x="2277" y="0"/>
                    <a:pt x="959" y="336"/>
                    <a:pt x="55" y="1192"/>
                  </a:cubicBezTo>
                  <a:cubicBezTo>
                    <a:pt x="1" y="1219"/>
                    <a:pt x="34" y="1268"/>
                    <a:pt x="84" y="1268"/>
                  </a:cubicBezTo>
                  <a:cubicBezTo>
                    <a:pt x="96" y="1268"/>
                    <a:pt x="109" y="1265"/>
                    <a:pt x="121" y="1259"/>
                  </a:cubicBezTo>
                  <a:cubicBezTo>
                    <a:pt x="1656" y="792"/>
                    <a:pt x="3290" y="458"/>
                    <a:pt x="4925" y="325"/>
                  </a:cubicBezTo>
                  <a:cubicBezTo>
                    <a:pt x="4934" y="327"/>
                    <a:pt x="4942" y="328"/>
                    <a:pt x="4950" y="328"/>
                  </a:cubicBezTo>
                  <a:cubicBezTo>
                    <a:pt x="5058" y="328"/>
                    <a:pt x="5049" y="125"/>
                    <a:pt x="4925" y="125"/>
                  </a:cubicBezTo>
                  <a:cubicBezTo>
                    <a:pt x="4489" y="45"/>
                    <a:pt x="4026" y="0"/>
                    <a:pt x="3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5935956" y="4157760"/>
              <a:ext cx="109013" cy="28039"/>
            </a:xfrm>
            <a:custGeom>
              <a:avLst/>
              <a:gdLst/>
              <a:ahLst/>
              <a:cxnLst/>
              <a:rect l="l" t="t" r="r" b="b"/>
              <a:pathLst>
                <a:path w="4992" h="1284" extrusionOk="0">
                  <a:moveTo>
                    <a:pt x="3531" y="1"/>
                  </a:moveTo>
                  <a:cubicBezTo>
                    <a:pt x="2258" y="1"/>
                    <a:pt x="953" y="349"/>
                    <a:pt x="55" y="1175"/>
                  </a:cubicBezTo>
                  <a:cubicBezTo>
                    <a:pt x="1" y="1229"/>
                    <a:pt x="35" y="1284"/>
                    <a:pt x="86" y="1284"/>
                  </a:cubicBezTo>
                  <a:cubicBezTo>
                    <a:pt x="97" y="1284"/>
                    <a:pt x="110" y="1281"/>
                    <a:pt x="122" y="1275"/>
                  </a:cubicBezTo>
                  <a:cubicBezTo>
                    <a:pt x="1656" y="774"/>
                    <a:pt x="3257" y="474"/>
                    <a:pt x="4892" y="341"/>
                  </a:cubicBezTo>
                  <a:cubicBezTo>
                    <a:pt x="4992" y="307"/>
                    <a:pt x="4992" y="174"/>
                    <a:pt x="4925" y="141"/>
                  </a:cubicBezTo>
                  <a:cubicBezTo>
                    <a:pt x="4480" y="50"/>
                    <a:pt x="4008" y="1"/>
                    <a:pt x="3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929143" y="4040692"/>
              <a:ext cx="123840" cy="99164"/>
            </a:xfrm>
            <a:custGeom>
              <a:avLst/>
              <a:gdLst/>
              <a:ahLst/>
              <a:cxnLst/>
              <a:rect l="l" t="t" r="r" b="b"/>
              <a:pathLst>
                <a:path w="5671" h="4541" extrusionOk="0">
                  <a:moveTo>
                    <a:pt x="4132" y="492"/>
                  </a:moveTo>
                  <a:cubicBezTo>
                    <a:pt x="4559" y="492"/>
                    <a:pt x="4871" y="743"/>
                    <a:pt x="4737" y="1532"/>
                  </a:cubicBezTo>
                  <a:cubicBezTo>
                    <a:pt x="4570" y="2533"/>
                    <a:pt x="2969" y="3100"/>
                    <a:pt x="2202" y="3400"/>
                  </a:cubicBezTo>
                  <a:cubicBezTo>
                    <a:pt x="1535" y="3667"/>
                    <a:pt x="867" y="3867"/>
                    <a:pt x="200" y="4134"/>
                  </a:cubicBezTo>
                  <a:cubicBezTo>
                    <a:pt x="701" y="3433"/>
                    <a:pt x="1168" y="2700"/>
                    <a:pt x="1735" y="2032"/>
                  </a:cubicBezTo>
                  <a:cubicBezTo>
                    <a:pt x="2035" y="1699"/>
                    <a:pt x="2302" y="1399"/>
                    <a:pt x="2635" y="1098"/>
                  </a:cubicBezTo>
                  <a:cubicBezTo>
                    <a:pt x="2894" y="877"/>
                    <a:pt x="3602" y="492"/>
                    <a:pt x="4132" y="492"/>
                  </a:cubicBezTo>
                  <a:close/>
                  <a:moveTo>
                    <a:pt x="4040" y="1"/>
                  </a:moveTo>
                  <a:cubicBezTo>
                    <a:pt x="3513" y="1"/>
                    <a:pt x="2952" y="272"/>
                    <a:pt x="2569" y="598"/>
                  </a:cubicBezTo>
                  <a:cubicBezTo>
                    <a:pt x="1401" y="1565"/>
                    <a:pt x="534" y="2833"/>
                    <a:pt x="0" y="4267"/>
                  </a:cubicBezTo>
                  <a:cubicBezTo>
                    <a:pt x="0" y="4301"/>
                    <a:pt x="0" y="4334"/>
                    <a:pt x="33" y="4334"/>
                  </a:cubicBezTo>
                  <a:cubicBezTo>
                    <a:pt x="33" y="4450"/>
                    <a:pt x="134" y="4541"/>
                    <a:pt x="248" y="4541"/>
                  </a:cubicBezTo>
                  <a:cubicBezTo>
                    <a:pt x="265" y="4541"/>
                    <a:pt x="283" y="4539"/>
                    <a:pt x="300" y="4534"/>
                  </a:cubicBezTo>
                  <a:cubicBezTo>
                    <a:pt x="1635" y="4067"/>
                    <a:pt x="3169" y="3700"/>
                    <a:pt x="4303" y="2833"/>
                  </a:cubicBezTo>
                  <a:cubicBezTo>
                    <a:pt x="4970" y="2333"/>
                    <a:pt x="5671" y="1365"/>
                    <a:pt x="5070" y="531"/>
                  </a:cubicBezTo>
                  <a:cubicBezTo>
                    <a:pt x="4801" y="149"/>
                    <a:pt x="4430" y="1"/>
                    <a:pt x="40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5802379" y="4060869"/>
              <a:ext cx="135524" cy="78855"/>
            </a:xfrm>
            <a:custGeom>
              <a:avLst/>
              <a:gdLst/>
              <a:ahLst/>
              <a:cxnLst/>
              <a:rect l="l" t="t" r="r" b="b"/>
              <a:pathLst>
                <a:path w="6206" h="3611" extrusionOk="0">
                  <a:moveTo>
                    <a:pt x="1641" y="497"/>
                  </a:moveTo>
                  <a:cubicBezTo>
                    <a:pt x="2114" y="497"/>
                    <a:pt x="2655" y="662"/>
                    <a:pt x="2903" y="808"/>
                  </a:cubicBezTo>
                  <a:cubicBezTo>
                    <a:pt x="3270" y="1008"/>
                    <a:pt x="3637" y="1242"/>
                    <a:pt x="3970" y="1509"/>
                  </a:cubicBezTo>
                  <a:cubicBezTo>
                    <a:pt x="4671" y="2042"/>
                    <a:pt x="5305" y="2610"/>
                    <a:pt x="5939" y="3210"/>
                  </a:cubicBezTo>
                  <a:cubicBezTo>
                    <a:pt x="5271" y="3077"/>
                    <a:pt x="4571" y="3043"/>
                    <a:pt x="3870" y="2943"/>
                  </a:cubicBezTo>
                  <a:cubicBezTo>
                    <a:pt x="3036" y="2810"/>
                    <a:pt x="1335" y="2610"/>
                    <a:pt x="935" y="1709"/>
                  </a:cubicBezTo>
                  <a:cubicBezTo>
                    <a:pt x="541" y="770"/>
                    <a:pt x="1034" y="497"/>
                    <a:pt x="1641" y="497"/>
                  </a:cubicBezTo>
                  <a:close/>
                  <a:moveTo>
                    <a:pt x="1734" y="1"/>
                  </a:moveTo>
                  <a:cubicBezTo>
                    <a:pt x="1171" y="1"/>
                    <a:pt x="636" y="220"/>
                    <a:pt x="401" y="808"/>
                  </a:cubicBezTo>
                  <a:cubicBezTo>
                    <a:pt x="1" y="1809"/>
                    <a:pt x="902" y="2543"/>
                    <a:pt x="1669" y="2876"/>
                  </a:cubicBezTo>
                  <a:cubicBezTo>
                    <a:pt x="3003" y="3477"/>
                    <a:pt x="4538" y="3443"/>
                    <a:pt x="5972" y="3610"/>
                  </a:cubicBezTo>
                  <a:cubicBezTo>
                    <a:pt x="6105" y="3610"/>
                    <a:pt x="6205" y="3477"/>
                    <a:pt x="6172" y="3343"/>
                  </a:cubicBezTo>
                  <a:cubicBezTo>
                    <a:pt x="6205" y="3343"/>
                    <a:pt x="6205" y="3310"/>
                    <a:pt x="6205" y="3277"/>
                  </a:cubicBezTo>
                  <a:cubicBezTo>
                    <a:pt x="5371" y="2009"/>
                    <a:pt x="4204" y="975"/>
                    <a:pt x="2870" y="275"/>
                  </a:cubicBezTo>
                  <a:cubicBezTo>
                    <a:pt x="2539" y="109"/>
                    <a:pt x="2129" y="1"/>
                    <a:pt x="1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5608619" y="4133871"/>
              <a:ext cx="205447" cy="185772"/>
            </a:xfrm>
            <a:custGeom>
              <a:avLst/>
              <a:gdLst/>
              <a:ahLst/>
              <a:cxnLst/>
              <a:rect l="l" t="t" r="r" b="b"/>
              <a:pathLst>
                <a:path w="9408" h="8507" extrusionOk="0">
                  <a:moveTo>
                    <a:pt x="1" y="0"/>
                  </a:moveTo>
                  <a:cubicBezTo>
                    <a:pt x="68" y="4270"/>
                    <a:pt x="234" y="7739"/>
                    <a:pt x="568" y="7973"/>
                  </a:cubicBezTo>
                  <a:cubicBezTo>
                    <a:pt x="935" y="8173"/>
                    <a:pt x="4771" y="8373"/>
                    <a:pt x="9408" y="8506"/>
                  </a:cubicBezTo>
                  <a:cubicBezTo>
                    <a:pt x="6639" y="5938"/>
                    <a:pt x="1902" y="170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498648" y="2237065"/>
              <a:ext cx="478591" cy="1858983"/>
            </a:xfrm>
            <a:custGeom>
              <a:avLst/>
              <a:gdLst/>
              <a:ahLst/>
              <a:cxnLst/>
              <a:rect l="l" t="t" r="r" b="b"/>
              <a:pathLst>
                <a:path w="21916" h="85128" extrusionOk="0">
                  <a:moveTo>
                    <a:pt x="14977" y="0"/>
                  </a:moveTo>
                  <a:lnTo>
                    <a:pt x="0" y="34"/>
                  </a:lnTo>
                  <a:cubicBezTo>
                    <a:pt x="0" y="34"/>
                    <a:pt x="3703" y="41463"/>
                    <a:pt x="4303" y="44632"/>
                  </a:cubicBezTo>
                  <a:cubicBezTo>
                    <a:pt x="4437" y="45366"/>
                    <a:pt x="4537" y="49269"/>
                    <a:pt x="4570" y="54306"/>
                  </a:cubicBezTo>
                  <a:cubicBezTo>
                    <a:pt x="4703" y="65314"/>
                    <a:pt x="4637" y="85128"/>
                    <a:pt x="4637" y="85128"/>
                  </a:cubicBezTo>
                  <a:lnTo>
                    <a:pt x="21916" y="85128"/>
                  </a:lnTo>
                  <a:cubicBezTo>
                    <a:pt x="21916" y="85128"/>
                    <a:pt x="21415" y="50770"/>
                    <a:pt x="20648" y="44465"/>
                  </a:cubicBezTo>
                  <a:cubicBezTo>
                    <a:pt x="19881" y="38127"/>
                    <a:pt x="14977" y="0"/>
                    <a:pt x="149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613729" y="4027699"/>
              <a:ext cx="348221" cy="7228"/>
            </a:xfrm>
            <a:custGeom>
              <a:avLst/>
              <a:gdLst/>
              <a:ahLst/>
              <a:cxnLst/>
              <a:rect l="l" t="t" r="r" b="b"/>
              <a:pathLst>
                <a:path w="15946" h="331" extrusionOk="0">
                  <a:moveTo>
                    <a:pt x="5613" y="1"/>
                  </a:moveTo>
                  <a:cubicBezTo>
                    <a:pt x="3119" y="1"/>
                    <a:pt x="634" y="26"/>
                    <a:pt x="0" y="126"/>
                  </a:cubicBezTo>
                  <a:cubicBezTo>
                    <a:pt x="0" y="126"/>
                    <a:pt x="0" y="192"/>
                    <a:pt x="0" y="192"/>
                  </a:cubicBezTo>
                  <a:cubicBezTo>
                    <a:pt x="682" y="300"/>
                    <a:pt x="3503" y="330"/>
                    <a:pt x="6174" y="330"/>
                  </a:cubicBezTo>
                  <a:cubicBezTo>
                    <a:pt x="8471" y="330"/>
                    <a:pt x="10658" y="308"/>
                    <a:pt x="11275" y="292"/>
                  </a:cubicBezTo>
                  <a:cubicBezTo>
                    <a:pt x="13977" y="259"/>
                    <a:pt x="13210" y="259"/>
                    <a:pt x="15912" y="192"/>
                  </a:cubicBezTo>
                  <a:cubicBezTo>
                    <a:pt x="15945" y="192"/>
                    <a:pt x="15945" y="126"/>
                    <a:pt x="15912" y="126"/>
                  </a:cubicBezTo>
                  <a:cubicBezTo>
                    <a:pt x="13210" y="59"/>
                    <a:pt x="13977" y="26"/>
                    <a:pt x="11275" y="26"/>
                  </a:cubicBezTo>
                  <a:cubicBezTo>
                    <a:pt x="10608" y="26"/>
                    <a:pt x="8106" y="1"/>
                    <a:pt x="56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5546711" y="2280215"/>
              <a:ext cx="127509" cy="1714047"/>
            </a:xfrm>
            <a:custGeom>
              <a:avLst/>
              <a:gdLst/>
              <a:ahLst/>
              <a:cxnLst/>
              <a:rect l="l" t="t" r="r" b="b"/>
              <a:pathLst>
                <a:path w="5839" h="78491" extrusionOk="0">
                  <a:moveTo>
                    <a:pt x="34" y="1"/>
                  </a:moveTo>
                  <a:cubicBezTo>
                    <a:pt x="17" y="1"/>
                    <a:pt x="1" y="9"/>
                    <a:pt x="1" y="26"/>
                  </a:cubicBezTo>
                  <a:cubicBezTo>
                    <a:pt x="801" y="9799"/>
                    <a:pt x="1735" y="19606"/>
                    <a:pt x="3069" y="29347"/>
                  </a:cubicBezTo>
                  <a:cubicBezTo>
                    <a:pt x="3403" y="31748"/>
                    <a:pt x="3770" y="34183"/>
                    <a:pt x="4170" y="36585"/>
                  </a:cubicBezTo>
                  <a:cubicBezTo>
                    <a:pt x="4604" y="39020"/>
                    <a:pt x="5004" y="41455"/>
                    <a:pt x="5171" y="43924"/>
                  </a:cubicBezTo>
                  <a:cubicBezTo>
                    <a:pt x="5371" y="46392"/>
                    <a:pt x="5404" y="48761"/>
                    <a:pt x="5438" y="51196"/>
                  </a:cubicBezTo>
                  <a:lnTo>
                    <a:pt x="5505" y="58701"/>
                  </a:lnTo>
                  <a:cubicBezTo>
                    <a:pt x="5571" y="64272"/>
                    <a:pt x="5605" y="72844"/>
                    <a:pt x="5671" y="78415"/>
                  </a:cubicBezTo>
                  <a:cubicBezTo>
                    <a:pt x="5671" y="78465"/>
                    <a:pt x="5713" y="78490"/>
                    <a:pt x="5755" y="78490"/>
                  </a:cubicBezTo>
                  <a:cubicBezTo>
                    <a:pt x="5796" y="78490"/>
                    <a:pt x="5838" y="78465"/>
                    <a:pt x="5838" y="78415"/>
                  </a:cubicBezTo>
                  <a:cubicBezTo>
                    <a:pt x="5805" y="73445"/>
                    <a:pt x="5771" y="65472"/>
                    <a:pt x="5705" y="60502"/>
                  </a:cubicBezTo>
                  <a:cubicBezTo>
                    <a:pt x="5705" y="58000"/>
                    <a:pt x="5671" y="55499"/>
                    <a:pt x="5671" y="52997"/>
                  </a:cubicBezTo>
                  <a:cubicBezTo>
                    <a:pt x="5671" y="50562"/>
                    <a:pt x="5671" y="48127"/>
                    <a:pt x="5538" y="45692"/>
                  </a:cubicBezTo>
                  <a:cubicBezTo>
                    <a:pt x="5304" y="40788"/>
                    <a:pt x="4304" y="35951"/>
                    <a:pt x="3603" y="31081"/>
                  </a:cubicBezTo>
                  <a:cubicBezTo>
                    <a:pt x="2869" y="26244"/>
                    <a:pt x="2302" y="21341"/>
                    <a:pt x="1769" y="16471"/>
                  </a:cubicBezTo>
                  <a:cubicBezTo>
                    <a:pt x="1168" y="11000"/>
                    <a:pt x="634" y="5496"/>
                    <a:pt x="67" y="26"/>
                  </a:cubicBezTo>
                  <a:cubicBezTo>
                    <a:pt x="67" y="9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419248" y="2237786"/>
              <a:ext cx="359860" cy="1185187"/>
            </a:xfrm>
            <a:custGeom>
              <a:avLst/>
              <a:gdLst/>
              <a:ahLst/>
              <a:cxnLst/>
              <a:rect l="l" t="t" r="r" b="b"/>
              <a:pathLst>
                <a:path w="16479" h="54273" extrusionOk="0">
                  <a:moveTo>
                    <a:pt x="0" y="1"/>
                  </a:moveTo>
                  <a:cubicBezTo>
                    <a:pt x="0" y="1"/>
                    <a:pt x="7339" y="41430"/>
                    <a:pt x="7939" y="44599"/>
                  </a:cubicBezTo>
                  <a:cubicBezTo>
                    <a:pt x="8073" y="45333"/>
                    <a:pt x="8139" y="49236"/>
                    <a:pt x="8206" y="54273"/>
                  </a:cubicBezTo>
                  <a:lnTo>
                    <a:pt x="164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5177403" y="3772577"/>
              <a:ext cx="599527" cy="581620"/>
            </a:xfrm>
            <a:custGeom>
              <a:avLst/>
              <a:gdLst/>
              <a:ahLst/>
              <a:cxnLst/>
              <a:rect l="l" t="t" r="r" b="b"/>
              <a:pathLst>
                <a:path w="27454" h="26634" extrusionOk="0">
                  <a:moveTo>
                    <a:pt x="1468" y="0"/>
                  </a:moveTo>
                  <a:cubicBezTo>
                    <a:pt x="1468" y="0"/>
                    <a:pt x="935" y="6438"/>
                    <a:pt x="501" y="12709"/>
                  </a:cubicBezTo>
                  <a:lnTo>
                    <a:pt x="501" y="13076"/>
                  </a:lnTo>
                  <a:cubicBezTo>
                    <a:pt x="434" y="14010"/>
                    <a:pt x="401" y="14944"/>
                    <a:pt x="334" y="15812"/>
                  </a:cubicBezTo>
                  <a:lnTo>
                    <a:pt x="334" y="15945"/>
                  </a:lnTo>
                  <a:cubicBezTo>
                    <a:pt x="101" y="20281"/>
                    <a:pt x="1" y="23851"/>
                    <a:pt x="334" y="24117"/>
                  </a:cubicBezTo>
                  <a:cubicBezTo>
                    <a:pt x="1193" y="24754"/>
                    <a:pt x="23462" y="26633"/>
                    <a:pt x="26283" y="26633"/>
                  </a:cubicBezTo>
                  <a:cubicBezTo>
                    <a:pt x="26421" y="26633"/>
                    <a:pt x="26512" y="26629"/>
                    <a:pt x="26553" y="26619"/>
                  </a:cubicBezTo>
                  <a:cubicBezTo>
                    <a:pt x="27453" y="26386"/>
                    <a:pt x="26886" y="23884"/>
                    <a:pt x="25986" y="23050"/>
                  </a:cubicBezTo>
                  <a:cubicBezTo>
                    <a:pt x="25085" y="22216"/>
                    <a:pt x="16079" y="17246"/>
                    <a:pt x="16079" y="17246"/>
                  </a:cubicBezTo>
                  <a:lnTo>
                    <a:pt x="16112" y="16979"/>
                  </a:lnTo>
                  <a:lnTo>
                    <a:pt x="16412" y="14377"/>
                  </a:lnTo>
                  <a:lnTo>
                    <a:pt x="16446" y="13877"/>
                  </a:lnTo>
                  <a:lnTo>
                    <a:pt x="17847" y="1334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5177403" y="4050104"/>
              <a:ext cx="599527" cy="304087"/>
            </a:xfrm>
            <a:custGeom>
              <a:avLst/>
              <a:gdLst/>
              <a:ahLst/>
              <a:cxnLst/>
              <a:rect l="l" t="t" r="r" b="b"/>
              <a:pathLst>
                <a:path w="27454" h="13925" extrusionOk="0">
                  <a:moveTo>
                    <a:pt x="501" y="0"/>
                  </a:moveTo>
                  <a:lnTo>
                    <a:pt x="501" y="367"/>
                  </a:lnTo>
                  <a:cubicBezTo>
                    <a:pt x="434" y="1301"/>
                    <a:pt x="401" y="2235"/>
                    <a:pt x="334" y="3103"/>
                  </a:cubicBezTo>
                  <a:lnTo>
                    <a:pt x="334" y="3236"/>
                  </a:lnTo>
                  <a:cubicBezTo>
                    <a:pt x="101" y="7572"/>
                    <a:pt x="1" y="11142"/>
                    <a:pt x="334" y="11408"/>
                  </a:cubicBezTo>
                  <a:cubicBezTo>
                    <a:pt x="1193" y="12045"/>
                    <a:pt x="23462" y="13924"/>
                    <a:pt x="26283" y="13924"/>
                  </a:cubicBezTo>
                  <a:cubicBezTo>
                    <a:pt x="26421" y="13924"/>
                    <a:pt x="26512" y="13920"/>
                    <a:pt x="26553" y="13910"/>
                  </a:cubicBezTo>
                  <a:cubicBezTo>
                    <a:pt x="27453" y="13677"/>
                    <a:pt x="26886" y="11175"/>
                    <a:pt x="25986" y="10341"/>
                  </a:cubicBezTo>
                  <a:cubicBezTo>
                    <a:pt x="25085" y="9507"/>
                    <a:pt x="16079" y="4537"/>
                    <a:pt x="16079" y="4537"/>
                  </a:cubicBezTo>
                  <a:lnTo>
                    <a:pt x="16112" y="4270"/>
                  </a:lnTo>
                  <a:lnTo>
                    <a:pt x="16412" y="1668"/>
                  </a:lnTo>
                  <a:lnTo>
                    <a:pt x="16446" y="11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5177403" y="4117842"/>
              <a:ext cx="599527" cy="236347"/>
            </a:xfrm>
            <a:custGeom>
              <a:avLst/>
              <a:gdLst/>
              <a:ahLst/>
              <a:cxnLst/>
              <a:rect l="l" t="t" r="r" b="b"/>
              <a:pathLst>
                <a:path w="27454" h="10823" extrusionOk="0">
                  <a:moveTo>
                    <a:pt x="334" y="1"/>
                  </a:moveTo>
                  <a:lnTo>
                    <a:pt x="334" y="134"/>
                  </a:lnTo>
                  <a:cubicBezTo>
                    <a:pt x="101" y="4470"/>
                    <a:pt x="1" y="8040"/>
                    <a:pt x="334" y="8306"/>
                  </a:cubicBezTo>
                  <a:cubicBezTo>
                    <a:pt x="1193" y="8943"/>
                    <a:pt x="23462" y="10822"/>
                    <a:pt x="26283" y="10822"/>
                  </a:cubicBezTo>
                  <a:cubicBezTo>
                    <a:pt x="26421" y="10822"/>
                    <a:pt x="26512" y="10818"/>
                    <a:pt x="26553" y="10808"/>
                  </a:cubicBezTo>
                  <a:cubicBezTo>
                    <a:pt x="27453" y="10575"/>
                    <a:pt x="26886" y="8073"/>
                    <a:pt x="26019" y="7239"/>
                  </a:cubicBezTo>
                  <a:cubicBezTo>
                    <a:pt x="25118" y="6405"/>
                    <a:pt x="16112" y="1435"/>
                    <a:pt x="16112" y="1435"/>
                  </a:cubicBezTo>
                  <a:lnTo>
                    <a:pt x="16145" y="11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5209460" y="4289022"/>
              <a:ext cx="545610" cy="45182"/>
            </a:xfrm>
            <a:custGeom>
              <a:avLst/>
              <a:gdLst/>
              <a:ahLst/>
              <a:cxnLst/>
              <a:rect l="l" t="t" r="r" b="b"/>
              <a:pathLst>
                <a:path w="24985" h="2069" extrusionOk="0">
                  <a:moveTo>
                    <a:pt x="34" y="0"/>
                  </a:moveTo>
                  <a:cubicBezTo>
                    <a:pt x="0" y="0"/>
                    <a:pt x="0" y="0"/>
                    <a:pt x="34" y="34"/>
                  </a:cubicBezTo>
                  <a:cubicBezTo>
                    <a:pt x="4103" y="568"/>
                    <a:pt x="20748" y="1835"/>
                    <a:pt x="24885" y="2069"/>
                  </a:cubicBezTo>
                  <a:cubicBezTo>
                    <a:pt x="24985" y="2069"/>
                    <a:pt x="24985" y="2002"/>
                    <a:pt x="24885" y="2002"/>
                  </a:cubicBezTo>
                  <a:cubicBezTo>
                    <a:pt x="20782" y="1535"/>
                    <a:pt x="4137" y="1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5459406" y="4141688"/>
              <a:ext cx="111371" cy="22951"/>
            </a:xfrm>
            <a:custGeom>
              <a:avLst/>
              <a:gdLst/>
              <a:ahLst/>
              <a:cxnLst/>
              <a:rect l="l" t="t" r="r" b="b"/>
              <a:pathLst>
                <a:path w="5100" h="1051" extrusionOk="0">
                  <a:moveTo>
                    <a:pt x="3141" y="1"/>
                  </a:moveTo>
                  <a:cubicBezTo>
                    <a:pt x="2017" y="1"/>
                    <a:pt x="886" y="280"/>
                    <a:pt x="29" y="943"/>
                  </a:cubicBezTo>
                  <a:cubicBezTo>
                    <a:pt x="0" y="972"/>
                    <a:pt x="21" y="1050"/>
                    <a:pt x="70" y="1050"/>
                  </a:cubicBezTo>
                  <a:cubicBezTo>
                    <a:pt x="78" y="1050"/>
                    <a:pt x="86" y="1048"/>
                    <a:pt x="96" y="1043"/>
                  </a:cubicBezTo>
                  <a:cubicBezTo>
                    <a:pt x="1697" y="676"/>
                    <a:pt x="3331" y="476"/>
                    <a:pt x="4966" y="443"/>
                  </a:cubicBezTo>
                  <a:cubicBezTo>
                    <a:pt x="5066" y="443"/>
                    <a:pt x="5099" y="276"/>
                    <a:pt x="4966" y="243"/>
                  </a:cubicBezTo>
                  <a:cubicBezTo>
                    <a:pt x="4393" y="87"/>
                    <a:pt x="3768" y="1"/>
                    <a:pt x="3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5483602" y="4159354"/>
              <a:ext cx="111218" cy="22798"/>
            </a:xfrm>
            <a:custGeom>
              <a:avLst/>
              <a:gdLst/>
              <a:ahLst/>
              <a:cxnLst/>
              <a:rect l="l" t="t" r="r" b="b"/>
              <a:pathLst>
                <a:path w="5093" h="1044" extrusionOk="0">
                  <a:moveTo>
                    <a:pt x="3115" y="1"/>
                  </a:moveTo>
                  <a:cubicBezTo>
                    <a:pt x="2008" y="1"/>
                    <a:pt x="899" y="281"/>
                    <a:pt x="55" y="935"/>
                  </a:cubicBezTo>
                  <a:cubicBezTo>
                    <a:pt x="1" y="989"/>
                    <a:pt x="35" y="1044"/>
                    <a:pt x="68" y="1044"/>
                  </a:cubicBezTo>
                  <a:cubicBezTo>
                    <a:pt x="75" y="1044"/>
                    <a:pt x="82" y="1041"/>
                    <a:pt x="89" y="1035"/>
                  </a:cubicBezTo>
                  <a:cubicBezTo>
                    <a:pt x="1690" y="668"/>
                    <a:pt x="3324" y="468"/>
                    <a:pt x="4959" y="468"/>
                  </a:cubicBezTo>
                  <a:cubicBezTo>
                    <a:pt x="5059" y="435"/>
                    <a:pt x="5092" y="268"/>
                    <a:pt x="4992" y="268"/>
                  </a:cubicBezTo>
                  <a:cubicBezTo>
                    <a:pt x="4403" y="96"/>
                    <a:pt x="3760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5507644" y="4176649"/>
              <a:ext cx="111197" cy="22995"/>
            </a:xfrm>
            <a:custGeom>
              <a:avLst/>
              <a:gdLst/>
              <a:ahLst/>
              <a:cxnLst/>
              <a:rect l="l" t="t" r="r" b="b"/>
              <a:pathLst>
                <a:path w="5092" h="1053" extrusionOk="0">
                  <a:moveTo>
                    <a:pt x="3167" y="1"/>
                  </a:moveTo>
                  <a:cubicBezTo>
                    <a:pt x="2043" y="1"/>
                    <a:pt x="911" y="280"/>
                    <a:pt x="55" y="943"/>
                  </a:cubicBezTo>
                  <a:cubicBezTo>
                    <a:pt x="1" y="998"/>
                    <a:pt x="35" y="1052"/>
                    <a:pt x="86" y="1052"/>
                  </a:cubicBezTo>
                  <a:cubicBezTo>
                    <a:pt x="97" y="1052"/>
                    <a:pt x="109" y="1050"/>
                    <a:pt x="122" y="1044"/>
                  </a:cubicBezTo>
                  <a:cubicBezTo>
                    <a:pt x="1690" y="677"/>
                    <a:pt x="3324" y="476"/>
                    <a:pt x="4959" y="476"/>
                  </a:cubicBezTo>
                  <a:cubicBezTo>
                    <a:pt x="5092" y="443"/>
                    <a:pt x="5092" y="276"/>
                    <a:pt x="4992" y="243"/>
                  </a:cubicBezTo>
                  <a:cubicBezTo>
                    <a:pt x="4418" y="88"/>
                    <a:pt x="3794" y="1"/>
                    <a:pt x="3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5504456" y="4060629"/>
              <a:ext cx="127509" cy="93268"/>
            </a:xfrm>
            <a:custGeom>
              <a:avLst/>
              <a:gdLst/>
              <a:ahLst/>
              <a:cxnLst/>
              <a:rect l="l" t="t" r="r" b="b"/>
              <a:pathLst>
                <a:path w="5839" h="4271" extrusionOk="0">
                  <a:moveTo>
                    <a:pt x="4306" y="501"/>
                  </a:moveTo>
                  <a:cubicBezTo>
                    <a:pt x="4780" y="501"/>
                    <a:pt x="5129" y="759"/>
                    <a:pt x="4938" y="1586"/>
                  </a:cubicBezTo>
                  <a:cubicBezTo>
                    <a:pt x="4671" y="2554"/>
                    <a:pt x="3036" y="3021"/>
                    <a:pt x="2236" y="3254"/>
                  </a:cubicBezTo>
                  <a:cubicBezTo>
                    <a:pt x="1569" y="3454"/>
                    <a:pt x="902" y="3621"/>
                    <a:pt x="234" y="3855"/>
                  </a:cubicBezTo>
                  <a:cubicBezTo>
                    <a:pt x="768" y="3188"/>
                    <a:pt x="1302" y="2487"/>
                    <a:pt x="1902" y="1853"/>
                  </a:cubicBezTo>
                  <a:cubicBezTo>
                    <a:pt x="2202" y="1553"/>
                    <a:pt x="2503" y="1286"/>
                    <a:pt x="2836" y="1019"/>
                  </a:cubicBezTo>
                  <a:cubicBezTo>
                    <a:pt x="3115" y="810"/>
                    <a:pt x="3786" y="501"/>
                    <a:pt x="4306" y="501"/>
                  </a:cubicBezTo>
                  <a:close/>
                  <a:moveTo>
                    <a:pt x="4191" y="1"/>
                  </a:moveTo>
                  <a:cubicBezTo>
                    <a:pt x="3706" y="1"/>
                    <a:pt x="3186" y="207"/>
                    <a:pt x="2803" y="486"/>
                  </a:cubicBezTo>
                  <a:cubicBezTo>
                    <a:pt x="1602" y="1386"/>
                    <a:pt x="635" y="2587"/>
                    <a:pt x="1" y="3988"/>
                  </a:cubicBezTo>
                  <a:cubicBezTo>
                    <a:pt x="1" y="4022"/>
                    <a:pt x="1" y="4055"/>
                    <a:pt x="34" y="4055"/>
                  </a:cubicBezTo>
                  <a:cubicBezTo>
                    <a:pt x="34" y="4139"/>
                    <a:pt x="105" y="4270"/>
                    <a:pt x="207" y="4270"/>
                  </a:cubicBezTo>
                  <a:cubicBezTo>
                    <a:pt x="226" y="4270"/>
                    <a:pt x="247" y="4266"/>
                    <a:pt x="268" y="4255"/>
                  </a:cubicBezTo>
                  <a:cubicBezTo>
                    <a:pt x="1669" y="3888"/>
                    <a:pt x="3203" y="3655"/>
                    <a:pt x="4404" y="2854"/>
                  </a:cubicBezTo>
                  <a:cubicBezTo>
                    <a:pt x="5105" y="2387"/>
                    <a:pt x="5838" y="1486"/>
                    <a:pt x="5305" y="619"/>
                  </a:cubicBezTo>
                  <a:cubicBezTo>
                    <a:pt x="5050" y="173"/>
                    <a:pt x="4635" y="1"/>
                    <a:pt x="4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5379898" y="4068185"/>
              <a:ext cx="133340" cy="85472"/>
            </a:xfrm>
            <a:custGeom>
              <a:avLst/>
              <a:gdLst/>
              <a:ahLst/>
              <a:cxnLst/>
              <a:rect l="l" t="t" r="r" b="b"/>
              <a:pathLst>
                <a:path w="6106" h="3914" extrusionOk="0">
                  <a:moveTo>
                    <a:pt x="1625" y="493"/>
                  </a:moveTo>
                  <a:cubicBezTo>
                    <a:pt x="2123" y="493"/>
                    <a:pt x="2731" y="714"/>
                    <a:pt x="3003" y="874"/>
                  </a:cubicBezTo>
                  <a:cubicBezTo>
                    <a:pt x="3337" y="1107"/>
                    <a:pt x="3670" y="1374"/>
                    <a:pt x="4004" y="1641"/>
                  </a:cubicBezTo>
                  <a:cubicBezTo>
                    <a:pt x="4671" y="2241"/>
                    <a:pt x="5271" y="2842"/>
                    <a:pt x="5872" y="3509"/>
                  </a:cubicBezTo>
                  <a:cubicBezTo>
                    <a:pt x="5171" y="3342"/>
                    <a:pt x="4471" y="3209"/>
                    <a:pt x="3770" y="3075"/>
                  </a:cubicBezTo>
                  <a:cubicBezTo>
                    <a:pt x="2970" y="2908"/>
                    <a:pt x="1302" y="2608"/>
                    <a:pt x="968" y="1641"/>
                  </a:cubicBezTo>
                  <a:cubicBezTo>
                    <a:pt x="673" y="754"/>
                    <a:pt x="1084" y="493"/>
                    <a:pt x="1625" y="493"/>
                  </a:cubicBezTo>
                  <a:close/>
                  <a:moveTo>
                    <a:pt x="1702" y="0"/>
                  </a:moveTo>
                  <a:cubicBezTo>
                    <a:pt x="1204" y="0"/>
                    <a:pt x="733" y="194"/>
                    <a:pt x="468" y="707"/>
                  </a:cubicBezTo>
                  <a:cubicBezTo>
                    <a:pt x="1" y="1674"/>
                    <a:pt x="868" y="2475"/>
                    <a:pt x="1602" y="2875"/>
                  </a:cubicBezTo>
                  <a:cubicBezTo>
                    <a:pt x="2903" y="3542"/>
                    <a:pt x="4437" y="3642"/>
                    <a:pt x="5838" y="3909"/>
                  </a:cubicBezTo>
                  <a:cubicBezTo>
                    <a:pt x="5853" y="3912"/>
                    <a:pt x="5867" y="3913"/>
                    <a:pt x="5880" y="3913"/>
                  </a:cubicBezTo>
                  <a:cubicBezTo>
                    <a:pt x="6016" y="3913"/>
                    <a:pt x="6072" y="3767"/>
                    <a:pt x="6072" y="3676"/>
                  </a:cubicBezTo>
                  <a:cubicBezTo>
                    <a:pt x="6105" y="3642"/>
                    <a:pt x="6105" y="3609"/>
                    <a:pt x="6105" y="3609"/>
                  </a:cubicBezTo>
                  <a:cubicBezTo>
                    <a:pt x="5371" y="2275"/>
                    <a:pt x="4271" y="1140"/>
                    <a:pt x="2970" y="373"/>
                  </a:cubicBezTo>
                  <a:cubicBezTo>
                    <a:pt x="2609" y="153"/>
                    <a:pt x="2144" y="0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167926" y="2237065"/>
              <a:ext cx="658532" cy="1879379"/>
            </a:xfrm>
            <a:custGeom>
              <a:avLst/>
              <a:gdLst/>
              <a:ahLst/>
              <a:cxnLst/>
              <a:rect l="l" t="t" r="r" b="b"/>
              <a:pathLst>
                <a:path w="30156" h="86062" extrusionOk="0">
                  <a:moveTo>
                    <a:pt x="9041" y="0"/>
                  </a:moveTo>
                  <a:cubicBezTo>
                    <a:pt x="9041" y="0"/>
                    <a:pt x="5038" y="39028"/>
                    <a:pt x="4804" y="45066"/>
                  </a:cubicBezTo>
                  <a:cubicBezTo>
                    <a:pt x="4704" y="47434"/>
                    <a:pt x="1" y="85328"/>
                    <a:pt x="1" y="85328"/>
                  </a:cubicBezTo>
                  <a:lnTo>
                    <a:pt x="17280" y="86062"/>
                  </a:lnTo>
                  <a:cubicBezTo>
                    <a:pt x="17280" y="86062"/>
                    <a:pt x="19915" y="52138"/>
                    <a:pt x="20082" y="45766"/>
                  </a:cubicBezTo>
                  <a:cubicBezTo>
                    <a:pt x="20149" y="42564"/>
                    <a:pt x="22150" y="16746"/>
                    <a:pt x="22150" y="16746"/>
                  </a:cubicBezTo>
                  <a:cubicBezTo>
                    <a:pt x="23551" y="15945"/>
                    <a:pt x="25019" y="15278"/>
                    <a:pt x="26553" y="14744"/>
                  </a:cubicBezTo>
                  <a:cubicBezTo>
                    <a:pt x="28821" y="9007"/>
                    <a:pt x="30156" y="0"/>
                    <a:pt x="301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188322" y="4032066"/>
              <a:ext cx="347500" cy="17317"/>
            </a:xfrm>
            <a:custGeom>
              <a:avLst/>
              <a:gdLst/>
              <a:ahLst/>
              <a:cxnLst/>
              <a:rect l="l" t="t" r="r" b="b"/>
              <a:pathLst>
                <a:path w="15913" h="793" extrusionOk="0">
                  <a:moveTo>
                    <a:pt x="878" y="0"/>
                  </a:moveTo>
                  <a:cubicBezTo>
                    <a:pt x="490" y="0"/>
                    <a:pt x="197" y="8"/>
                    <a:pt x="34" y="26"/>
                  </a:cubicBezTo>
                  <a:cubicBezTo>
                    <a:pt x="1" y="26"/>
                    <a:pt x="1" y="92"/>
                    <a:pt x="34" y="92"/>
                  </a:cubicBezTo>
                  <a:cubicBezTo>
                    <a:pt x="1268" y="359"/>
                    <a:pt x="9941" y="626"/>
                    <a:pt x="11276" y="693"/>
                  </a:cubicBezTo>
                  <a:cubicBezTo>
                    <a:pt x="13944" y="760"/>
                    <a:pt x="13177" y="726"/>
                    <a:pt x="15879" y="793"/>
                  </a:cubicBezTo>
                  <a:cubicBezTo>
                    <a:pt x="15912" y="760"/>
                    <a:pt x="15912" y="726"/>
                    <a:pt x="15879" y="693"/>
                  </a:cubicBezTo>
                  <a:cubicBezTo>
                    <a:pt x="13177" y="526"/>
                    <a:pt x="13978" y="526"/>
                    <a:pt x="11276" y="393"/>
                  </a:cubicBezTo>
                  <a:cubicBezTo>
                    <a:pt x="10117" y="335"/>
                    <a:pt x="3430" y="0"/>
                    <a:pt x="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5221842" y="2286308"/>
              <a:ext cx="179941" cy="1698106"/>
            </a:xfrm>
            <a:custGeom>
              <a:avLst/>
              <a:gdLst/>
              <a:ahLst/>
              <a:cxnLst/>
              <a:rect l="l" t="t" r="r" b="b"/>
              <a:pathLst>
                <a:path w="8240" h="77761" extrusionOk="0">
                  <a:moveTo>
                    <a:pt x="8197" y="0"/>
                  </a:moveTo>
                  <a:cubicBezTo>
                    <a:pt x="8170" y="0"/>
                    <a:pt x="8139" y="25"/>
                    <a:pt x="8139" y="80"/>
                  </a:cubicBezTo>
                  <a:cubicBezTo>
                    <a:pt x="7339" y="9887"/>
                    <a:pt x="6538" y="19728"/>
                    <a:pt x="5638" y="29535"/>
                  </a:cubicBezTo>
                  <a:cubicBezTo>
                    <a:pt x="4704" y="39375"/>
                    <a:pt x="3670" y="49249"/>
                    <a:pt x="2369" y="59056"/>
                  </a:cubicBezTo>
                  <a:cubicBezTo>
                    <a:pt x="1668" y="64526"/>
                    <a:pt x="868" y="72265"/>
                    <a:pt x="0" y="77736"/>
                  </a:cubicBezTo>
                  <a:cubicBezTo>
                    <a:pt x="0" y="77752"/>
                    <a:pt x="17" y="77761"/>
                    <a:pt x="34" y="77761"/>
                  </a:cubicBezTo>
                  <a:cubicBezTo>
                    <a:pt x="50" y="77761"/>
                    <a:pt x="67" y="77752"/>
                    <a:pt x="67" y="77736"/>
                  </a:cubicBezTo>
                  <a:cubicBezTo>
                    <a:pt x="1802" y="68029"/>
                    <a:pt x="3103" y="55987"/>
                    <a:pt x="4170" y="46180"/>
                  </a:cubicBezTo>
                  <a:cubicBezTo>
                    <a:pt x="5271" y="36373"/>
                    <a:pt x="6171" y="26566"/>
                    <a:pt x="6939" y="16725"/>
                  </a:cubicBezTo>
                  <a:cubicBezTo>
                    <a:pt x="7406" y="11155"/>
                    <a:pt x="7806" y="5617"/>
                    <a:pt x="8240" y="47"/>
                  </a:cubicBezTo>
                  <a:cubicBezTo>
                    <a:pt x="8240" y="17"/>
                    <a:pt x="8219" y="0"/>
                    <a:pt x="81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649716" y="2549989"/>
              <a:ext cx="118774" cy="55096"/>
            </a:xfrm>
            <a:custGeom>
              <a:avLst/>
              <a:gdLst/>
              <a:ahLst/>
              <a:cxnLst/>
              <a:rect l="l" t="t" r="r" b="b"/>
              <a:pathLst>
                <a:path w="5439" h="2523" extrusionOk="0">
                  <a:moveTo>
                    <a:pt x="5277" y="0"/>
                  </a:moveTo>
                  <a:cubicBezTo>
                    <a:pt x="5261" y="0"/>
                    <a:pt x="5243" y="4"/>
                    <a:pt x="5224" y="14"/>
                  </a:cubicBezTo>
                  <a:cubicBezTo>
                    <a:pt x="3456" y="648"/>
                    <a:pt x="1722" y="1448"/>
                    <a:pt x="87" y="2416"/>
                  </a:cubicBezTo>
                  <a:cubicBezTo>
                    <a:pt x="1" y="2444"/>
                    <a:pt x="38" y="2522"/>
                    <a:pt x="93" y="2522"/>
                  </a:cubicBezTo>
                  <a:cubicBezTo>
                    <a:pt x="102" y="2522"/>
                    <a:pt x="111" y="2520"/>
                    <a:pt x="120" y="2516"/>
                  </a:cubicBezTo>
                  <a:cubicBezTo>
                    <a:pt x="1855" y="1782"/>
                    <a:pt x="3623" y="1048"/>
                    <a:pt x="5324" y="214"/>
                  </a:cubicBezTo>
                  <a:cubicBezTo>
                    <a:pt x="5439" y="157"/>
                    <a:pt x="5381" y="0"/>
                    <a:pt x="52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5688018" y="2288120"/>
              <a:ext cx="93268" cy="255106"/>
            </a:xfrm>
            <a:custGeom>
              <a:avLst/>
              <a:gdLst/>
              <a:ahLst/>
              <a:cxnLst/>
              <a:rect l="l" t="t" r="r" b="b"/>
              <a:pathLst>
                <a:path w="4271" h="11682" extrusionOk="0">
                  <a:moveTo>
                    <a:pt x="3966" y="1"/>
                  </a:moveTo>
                  <a:cubicBezTo>
                    <a:pt x="3941" y="1"/>
                    <a:pt x="3922" y="19"/>
                    <a:pt x="3937" y="64"/>
                  </a:cubicBezTo>
                  <a:cubicBezTo>
                    <a:pt x="3937" y="2099"/>
                    <a:pt x="3804" y="3933"/>
                    <a:pt x="3637" y="5868"/>
                  </a:cubicBezTo>
                  <a:cubicBezTo>
                    <a:pt x="3540" y="6737"/>
                    <a:pt x="2886" y="11358"/>
                    <a:pt x="1433" y="11358"/>
                  </a:cubicBezTo>
                  <a:cubicBezTo>
                    <a:pt x="1379" y="11358"/>
                    <a:pt x="1324" y="11352"/>
                    <a:pt x="1268" y="11339"/>
                  </a:cubicBezTo>
                  <a:cubicBezTo>
                    <a:pt x="1002" y="11305"/>
                    <a:pt x="868" y="11038"/>
                    <a:pt x="868" y="10638"/>
                  </a:cubicBezTo>
                  <a:cubicBezTo>
                    <a:pt x="868" y="10138"/>
                    <a:pt x="935" y="9637"/>
                    <a:pt x="1068" y="9137"/>
                  </a:cubicBezTo>
                  <a:cubicBezTo>
                    <a:pt x="1235" y="8070"/>
                    <a:pt x="1369" y="7036"/>
                    <a:pt x="1469" y="6001"/>
                  </a:cubicBezTo>
                  <a:cubicBezTo>
                    <a:pt x="1669" y="4033"/>
                    <a:pt x="1635" y="2065"/>
                    <a:pt x="1402" y="131"/>
                  </a:cubicBezTo>
                  <a:cubicBezTo>
                    <a:pt x="1402" y="97"/>
                    <a:pt x="1377" y="81"/>
                    <a:pt x="1352" y="81"/>
                  </a:cubicBezTo>
                  <a:cubicBezTo>
                    <a:pt x="1327" y="81"/>
                    <a:pt x="1302" y="97"/>
                    <a:pt x="1302" y="131"/>
                  </a:cubicBezTo>
                  <a:cubicBezTo>
                    <a:pt x="1335" y="2833"/>
                    <a:pt x="1202" y="5534"/>
                    <a:pt x="835" y="8236"/>
                  </a:cubicBezTo>
                  <a:cubicBezTo>
                    <a:pt x="635" y="9537"/>
                    <a:pt x="1" y="11472"/>
                    <a:pt x="1335" y="11672"/>
                  </a:cubicBezTo>
                  <a:cubicBezTo>
                    <a:pt x="1375" y="11678"/>
                    <a:pt x="1414" y="11681"/>
                    <a:pt x="1452" y="11681"/>
                  </a:cubicBezTo>
                  <a:cubicBezTo>
                    <a:pt x="2722" y="11681"/>
                    <a:pt x="3575" y="8578"/>
                    <a:pt x="3737" y="7736"/>
                  </a:cubicBezTo>
                  <a:cubicBezTo>
                    <a:pt x="4171" y="5201"/>
                    <a:pt x="4271" y="2599"/>
                    <a:pt x="4037" y="64"/>
                  </a:cubicBezTo>
                  <a:cubicBezTo>
                    <a:pt x="4037" y="27"/>
                    <a:pt x="3997" y="1"/>
                    <a:pt x="39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5705510" y="2536560"/>
              <a:ext cx="18671" cy="44090"/>
            </a:xfrm>
            <a:custGeom>
              <a:avLst/>
              <a:gdLst/>
              <a:ahLst/>
              <a:cxnLst/>
              <a:rect l="l" t="t" r="r" b="b"/>
              <a:pathLst>
                <a:path w="855" h="2019" extrusionOk="0">
                  <a:moveTo>
                    <a:pt x="666" y="1"/>
                  </a:moveTo>
                  <a:cubicBezTo>
                    <a:pt x="604" y="1"/>
                    <a:pt x="540" y="30"/>
                    <a:pt x="501" y="95"/>
                  </a:cubicBezTo>
                  <a:cubicBezTo>
                    <a:pt x="367" y="429"/>
                    <a:pt x="267" y="796"/>
                    <a:pt x="167" y="1129"/>
                  </a:cubicBezTo>
                  <a:cubicBezTo>
                    <a:pt x="67" y="1396"/>
                    <a:pt x="0" y="1696"/>
                    <a:pt x="0" y="1963"/>
                  </a:cubicBezTo>
                  <a:cubicBezTo>
                    <a:pt x="20" y="2002"/>
                    <a:pt x="51" y="2018"/>
                    <a:pt x="80" y="2018"/>
                  </a:cubicBezTo>
                  <a:cubicBezTo>
                    <a:pt x="101" y="2018"/>
                    <a:pt x="120" y="2010"/>
                    <a:pt x="134" y="1996"/>
                  </a:cubicBezTo>
                  <a:cubicBezTo>
                    <a:pt x="301" y="1730"/>
                    <a:pt x="401" y="1463"/>
                    <a:pt x="501" y="1163"/>
                  </a:cubicBezTo>
                  <a:cubicBezTo>
                    <a:pt x="601" y="829"/>
                    <a:pt x="734" y="529"/>
                    <a:pt x="834" y="195"/>
                  </a:cubicBezTo>
                  <a:cubicBezTo>
                    <a:pt x="855" y="73"/>
                    <a:pt x="763" y="1"/>
                    <a:pt x="6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5425057" y="2310088"/>
              <a:ext cx="138428" cy="147709"/>
            </a:xfrm>
            <a:custGeom>
              <a:avLst/>
              <a:gdLst/>
              <a:ahLst/>
              <a:cxnLst/>
              <a:rect l="l" t="t" r="r" b="b"/>
              <a:pathLst>
                <a:path w="6339" h="6764" extrusionOk="0">
                  <a:moveTo>
                    <a:pt x="6218" y="0"/>
                  </a:moveTo>
                  <a:cubicBezTo>
                    <a:pt x="6205" y="0"/>
                    <a:pt x="6189" y="9"/>
                    <a:pt x="6172" y="25"/>
                  </a:cubicBezTo>
                  <a:cubicBezTo>
                    <a:pt x="6139" y="192"/>
                    <a:pt x="6105" y="392"/>
                    <a:pt x="6105" y="592"/>
                  </a:cubicBezTo>
                  <a:cubicBezTo>
                    <a:pt x="6105" y="792"/>
                    <a:pt x="6072" y="993"/>
                    <a:pt x="6039" y="1226"/>
                  </a:cubicBezTo>
                  <a:cubicBezTo>
                    <a:pt x="6005" y="1660"/>
                    <a:pt x="5905" y="2093"/>
                    <a:pt x="5805" y="2527"/>
                  </a:cubicBezTo>
                  <a:cubicBezTo>
                    <a:pt x="5605" y="3328"/>
                    <a:pt x="5205" y="4061"/>
                    <a:pt x="4638" y="4662"/>
                  </a:cubicBezTo>
                  <a:cubicBezTo>
                    <a:pt x="4037" y="5229"/>
                    <a:pt x="3370" y="5663"/>
                    <a:pt x="2603" y="5963"/>
                  </a:cubicBezTo>
                  <a:cubicBezTo>
                    <a:pt x="1769" y="6263"/>
                    <a:pt x="902" y="6497"/>
                    <a:pt x="34" y="6697"/>
                  </a:cubicBezTo>
                  <a:cubicBezTo>
                    <a:pt x="1" y="6730"/>
                    <a:pt x="1" y="6763"/>
                    <a:pt x="34" y="6763"/>
                  </a:cubicBezTo>
                  <a:cubicBezTo>
                    <a:pt x="1002" y="6763"/>
                    <a:pt x="1936" y="6597"/>
                    <a:pt x="2836" y="6230"/>
                  </a:cubicBezTo>
                  <a:cubicBezTo>
                    <a:pt x="3604" y="5929"/>
                    <a:pt x="4304" y="5462"/>
                    <a:pt x="4904" y="4895"/>
                  </a:cubicBezTo>
                  <a:cubicBezTo>
                    <a:pt x="5505" y="4262"/>
                    <a:pt x="5939" y="3528"/>
                    <a:pt x="6139" y="2694"/>
                  </a:cubicBezTo>
                  <a:cubicBezTo>
                    <a:pt x="6239" y="2260"/>
                    <a:pt x="6272" y="1827"/>
                    <a:pt x="6305" y="1393"/>
                  </a:cubicBezTo>
                  <a:cubicBezTo>
                    <a:pt x="6305" y="1159"/>
                    <a:pt x="6339" y="893"/>
                    <a:pt x="6305" y="659"/>
                  </a:cubicBezTo>
                  <a:cubicBezTo>
                    <a:pt x="6305" y="459"/>
                    <a:pt x="6305" y="225"/>
                    <a:pt x="6239" y="25"/>
                  </a:cubicBezTo>
                  <a:cubicBezTo>
                    <a:pt x="6239" y="9"/>
                    <a:pt x="6230" y="0"/>
                    <a:pt x="6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5620826" y="1730185"/>
              <a:ext cx="833385" cy="537115"/>
            </a:xfrm>
            <a:custGeom>
              <a:avLst/>
              <a:gdLst/>
              <a:ahLst/>
              <a:cxnLst/>
              <a:rect l="l" t="t" r="r" b="b"/>
              <a:pathLst>
                <a:path w="38163" h="24596" extrusionOk="0">
                  <a:moveTo>
                    <a:pt x="1501" y="0"/>
                  </a:moveTo>
                  <a:cubicBezTo>
                    <a:pt x="409" y="0"/>
                    <a:pt x="0" y="1429"/>
                    <a:pt x="576" y="3798"/>
                  </a:cubicBezTo>
                  <a:cubicBezTo>
                    <a:pt x="1343" y="7034"/>
                    <a:pt x="8782" y="23012"/>
                    <a:pt x="13752" y="24380"/>
                  </a:cubicBezTo>
                  <a:cubicBezTo>
                    <a:pt x="14292" y="24528"/>
                    <a:pt x="14930" y="24595"/>
                    <a:pt x="15641" y="24595"/>
                  </a:cubicBezTo>
                  <a:cubicBezTo>
                    <a:pt x="21791" y="24595"/>
                    <a:pt x="33441" y="19595"/>
                    <a:pt x="34667" y="19176"/>
                  </a:cubicBezTo>
                  <a:cubicBezTo>
                    <a:pt x="38162" y="17948"/>
                    <a:pt x="31671" y="8161"/>
                    <a:pt x="29333" y="8161"/>
                  </a:cubicBezTo>
                  <a:cubicBezTo>
                    <a:pt x="29194" y="8161"/>
                    <a:pt x="29070" y="8195"/>
                    <a:pt x="28963" y="8268"/>
                  </a:cubicBezTo>
                  <a:cubicBezTo>
                    <a:pt x="26002" y="10273"/>
                    <a:pt x="19418" y="13676"/>
                    <a:pt x="17257" y="13676"/>
                  </a:cubicBezTo>
                  <a:cubicBezTo>
                    <a:pt x="17081" y="13676"/>
                    <a:pt x="16934" y="13653"/>
                    <a:pt x="16821" y="13605"/>
                  </a:cubicBezTo>
                  <a:cubicBezTo>
                    <a:pt x="13685" y="12238"/>
                    <a:pt x="7948" y="5133"/>
                    <a:pt x="3645" y="1163"/>
                  </a:cubicBezTo>
                  <a:cubicBezTo>
                    <a:pt x="2781" y="367"/>
                    <a:pt x="2054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6235079" y="1812882"/>
              <a:ext cx="386808" cy="342630"/>
            </a:xfrm>
            <a:custGeom>
              <a:avLst/>
              <a:gdLst/>
              <a:ahLst/>
              <a:cxnLst/>
              <a:rect l="l" t="t" r="r" b="b"/>
              <a:pathLst>
                <a:path w="17713" h="15690" extrusionOk="0">
                  <a:moveTo>
                    <a:pt x="11434" y="0"/>
                  </a:moveTo>
                  <a:cubicBezTo>
                    <a:pt x="10224" y="0"/>
                    <a:pt x="8607" y="2602"/>
                    <a:pt x="7239" y="3514"/>
                  </a:cubicBezTo>
                  <a:cubicBezTo>
                    <a:pt x="6905" y="3747"/>
                    <a:pt x="0" y="7650"/>
                    <a:pt x="0" y="7650"/>
                  </a:cubicBezTo>
                  <a:lnTo>
                    <a:pt x="5671" y="15689"/>
                  </a:lnTo>
                  <a:cubicBezTo>
                    <a:pt x="6305" y="15422"/>
                    <a:pt x="11442" y="13754"/>
                    <a:pt x="13643" y="11620"/>
                  </a:cubicBezTo>
                  <a:cubicBezTo>
                    <a:pt x="14811" y="10485"/>
                    <a:pt x="17713" y="7016"/>
                    <a:pt x="17112" y="6216"/>
                  </a:cubicBezTo>
                  <a:cubicBezTo>
                    <a:pt x="16929" y="5978"/>
                    <a:pt x="16700" y="5898"/>
                    <a:pt x="16474" y="5898"/>
                  </a:cubicBezTo>
                  <a:cubicBezTo>
                    <a:pt x="16002" y="5898"/>
                    <a:pt x="15545" y="6249"/>
                    <a:pt x="15545" y="6249"/>
                  </a:cubicBezTo>
                  <a:cubicBezTo>
                    <a:pt x="15545" y="6249"/>
                    <a:pt x="16779" y="4681"/>
                    <a:pt x="16012" y="3647"/>
                  </a:cubicBezTo>
                  <a:cubicBezTo>
                    <a:pt x="15815" y="3379"/>
                    <a:pt x="15551" y="3281"/>
                    <a:pt x="15271" y="3281"/>
                  </a:cubicBezTo>
                  <a:cubicBezTo>
                    <a:pt x="14504" y="3281"/>
                    <a:pt x="13610" y="4014"/>
                    <a:pt x="13610" y="4014"/>
                  </a:cubicBezTo>
                  <a:cubicBezTo>
                    <a:pt x="13610" y="4014"/>
                    <a:pt x="14777" y="2313"/>
                    <a:pt x="13943" y="1379"/>
                  </a:cubicBezTo>
                  <a:cubicBezTo>
                    <a:pt x="13748" y="1161"/>
                    <a:pt x="13525" y="1077"/>
                    <a:pt x="13295" y="1077"/>
                  </a:cubicBezTo>
                  <a:cubicBezTo>
                    <a:pt x="12504" y="1077"/>
                    <a:pt x="11642" y="2079"/>
                    <a:pt x="11642" y="2079"/>
                  </a:cubicBezTo>
                  <a:cubicBezTo>
                    <a:pt x="11642" y="2079"/>
                    <a:pt x="12809" y="578"/>
                    <a:pt x="11775" y="78"/>
                  </a:cubicBezTo>
                  <a:cubicBezTo>
                    <a:pt x="11666" y="25"/>
                    <a:pt x="11552" y="0"/>
                    <a:pt x="11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6386781" y="1857014"/>
              <a:ext cx="104143" cy="92482"/>
            </a:xfrm>
            <a:custGeom>
              <a:avLst/>
              <a:gdLst/>
              <a:ahLst/>
              <a:cxnLst/>
              <a:rect l="l" t="t" r="r" b="b"/>
              <a:pathLst>
                <a:path w="4769" h="4235" extrusionOk="0">
                  <a:moveTo>
                    <a:pt x="4710" y="0"/>
                  </a:moveTo>
                  <a:cubicBezTo>
                    <a:pt x="4686" y="0"/>
                    <a:pt x="4654" y="19"/>
                    <a:pt x="4628" y="58"/>
                  </a:cubicBezTo>
                  <a:cubicBezTo>
                    <a:pt x="3294" y="2260"/>
                    <a:pt x="2326" y="2994"/>
                    <a:pt x="58" y="4161"/>
                  </a:cubicBezTo>
                  <a:cubicBezTo>
                    <a:pt x="1" y="4161"/>
                    <a:pt x="42" y="4235"/>
                    <a:pt x="55" y="4235"/>
                  </a:cubicBezTo>
                  <a:cubicBezTo>
                    <a:pt x="57" y="4235"/>
                    <a:pt x="58" y="4233"/>
                    <a:pt x="58" y="4228"/>
                  </a:cubicBezTo>
                  <a:cubicBezTo>
                    <a:pt x="2393" y="3294"/>
                    <a:pt x="3761" y="2560"/>
                    <a:pt x="4728" y="125"/>
                  </a:cubicBezTo>
                  <a:cubicBezTo>
                    <a:pt x="4769" y="44"/>
                    <a:pt x="4748" y="0"/>
                    <a:pt x="4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6422266" y="1899618"/>
              <a:ext cx="111262" cy="97810"/>
            </a:xfrm>
            <a:custGeom>
              <a:avLst/>
              <a:gdLst/>
              <a:ahLst/>
              <a:cxnLst/>
              <a:rect l="l" t="t" r="r" b="b"/>
              <a:pathLst>
                <a:path w="5095" h="4479" extrusionOk="0">
                  <a:moveTo>
                    <a:pt x="5015" y="1"/>
                  </a:moveTo>
                  <a:cubicBezTo>
                    <a:pt x="4994" y="1"/>
                    <a:pt x="4967" y="13"/>
                    <a:pt x="4938" y="42"/>
                  </a:cubicBezTo>
                  <a:cubicBezTo>
                    <a:pt x="3370" y="2210"/>
                    <a:pt x="2336" y="3044"/>
                    <a:pt x="34" y="4412"/>
                  </a:cubicBezTo>
                  <a:cubicBezTo>
                    <a:pt x="1" y="4412"/>
                    <a:pt x="34" y="4479"/>
                    <a:pt x="68" y="4479"/>
                  </a:cubicBezTo>
                  <a:cubicBezTo>
                    <a:pt x="2436" y="3311"/>
                    <a:pt x="3737" y="2511"/>
                    <a:pt x="5071" y="142"/>
                  </a:cubicBezTo>
                  <a:cubicBezTo>
                    <a:pt x="5095" y="71"/>
                    <a:pt x="506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6457249" y="1948992"/>
              <a:ext cx="117398" cy="90691"/>
            </a:xfrm>
            <a:custGeom>
              <a:avLst/>
              <a:gdLst/>
              <a:ahLst/>
              <a:cxnLst/>
              <a:rect l="l" t="t" r="r" b="b"/>
              <a:pathLst>
                <a:path w="5376" h="4153" extrusionOk="0">
                  <a:moveTo>
                    <a:pt x="5349" y="0"/>
                  </a:moveTo>
                  <a:cubicBezTo>
                    <a:pt x="5331" y="0"/>
                    <a:pt x="5293" y="27"/>
                    <a:pt x="5237" y="83"/>
                  </a:cubicBezTo>
                  <a:cubicBezTo>
                    <a:pt x="3569" y="2084"/>
                    <a:pt x="2468" y="2985"/>
                    <a:pt x="67" y="4086"/>
                  </a:cubicBezTo>
                  <a:cubicBezTo>
                    <a:pt x="0" y="4086"/>
                    <a:pt x="33" y="4152"/>
                    <a:pt x="100" y="4152"/>
                  </a:cubicBezTo>
                  <a:cubicBezTo>
                    <a:pt x="2635" y="3318"/>
                    <a:pt x="4036" y="2151"/>
                    <a:pt x="5304" y="150"/>
                  </a:cubicBezTo>
                  <a:cubicBezTo>
                    <a:pt x="5362" y="52"/>
                    <a:pt x="5375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6190641" y="1853062"/>
              <a:ext cx="236762" cy="210907"/>
            </a:xfrm>
            <a:custGeom>
              <a:avLst/>
              <a:gdLst/>
              <a:ahLst/>
              <a:cxnLst/>
              <a:rect l="l" t="t" r="r" b="b"/>
              <a:pathLst>
                <a:path w="10842" h="9658" extrusionOk="0">
                  <a:moveTo>
                    <a:pt x="9261" y="0"/>
                  </a:moveTo>
                  <a:cubicBezTo>
                    <a:pt x="7510" y="0"/>
                    <a:pt x="4014" y="1277"/>
                    <a:pt x="3136" y="1974"/>
                  </a:cubicBezTo>
                  <a:cubicBezTo>
                    <a:pt x="2002" y="2908"/>
                    <a:pt x="0" y="5443"/>
                    <a:pt x="0" y="5443"/>
                  </a:cubicBezTo>
                  <a:cubicBezTo>
                    <a:pt x="0" y="5443"/>
                    <a:pt x="3029" y="9658"/>
                    <a:pt x="5046" y="9658"/>
                  </a:cubicBezTo>
                  <a:cubicBezTo>
                    <a:pt x="5349" y="9658"/>
                    <a:pt x="5628" y="9563"/>
                    <a:pt x="5871" y="9346"/>
                  </a:cubicBezTo>
                  <a:cubicBezTo>
                    <a:pt x="7739" y="7678"/>
                    <a:pt x="6338" y="4209"/>
                    <a:pt x="6338" y="4209"/>
                  </a:cubicBezTo>
                  <a:cubicBezTo>
                    <a:pt x="7873" y="3575"/>
                    <a:pt x="10841" y="1874"/>
                    <a:pt x="10241" y="373"/>
                  </a:cubicBezTo>
                  <a:cubicBezTo>
                    <a:pt x="10135" y="109"/>
                    <a:pt x="9773" y="0"/>
                    <a:pt x="9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6320440" y="1871383"/>
              <a:ext cx="94578" cy="187431"/>
            </a:xfrm>
            <a:custGeom>
              <a:avLst/>
              <a:gdLst/>
              <a:ahLst/>
              <a:cxnLst/>
              <a:rect l="l" t="t" r="r" b="b"/>
              <a:pathLst>
                <a:path w="4331" h="8583" extrusionOk="0">
                  <a:moveTo>
                    <a:pt x="4330" y="1"/>
                  </a:moveTo>
                  <a:cubicBezTo>
                    <a:pt x="3897" y="1769"/>
                    <a:pt x="1795" y="2469"/>
                    <a:pt x="327" y="3203"/>
                  </a:cubicBezTo>
                  <a:cubicBezTo>
                    <a:pt x="227" y="3237"/>
                    <a:pt x="194" y="3370"/>
                    <a:pt x="261" y="3437"/>
                  </a:cubicBezTo>
                  <a:cubicBezTo>
                    <a:pt x="761" y="4938"/>
                    <a:pt x="1028" y="7206"/>
                    <a:pt x="27" y="8507"/>
                  </a:cubicBezTo>
                  <a:cubicBezTo>
                    <a:pt x="0" y="8534"/>
                    <a:pt x="39" y="8583"/>
                    <a:pt x="72" y="8583"/>
                  </a:cubicBezTo>
                  <a:cubicBezTo>
                    <a:pt x="80" y="8583"/>
                    <a:pt x="88" y="8580"/>
                    <a:pt x="94" y="8574"/>
                  </a:cubicBezTo>
                  <a:cubicBezTo>
                    <a:pt x="1328" y="7306"/>
                    <a:pt x="1261" y="5071"/>
                    <a:pt x="628" y="3470"/>
                  </a:cubicBezTo>
                  <a:cubicBezTo>
                    <a:pt x="2129" y="2736"/>
                    <a:pt x="4197" y="1936"/>
                    <a:pt x="4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5600299" y="1721057"/>
              <a:ext cx="296095" cy="365254"/>
            </a:xfrm>
            <a:custGeom>
              <a:avLst/>
              <a:gdLst/>
              <a:ahLst/>
              <a:cxnLst/>
              <a:rect l="l" t="t" r="r" b="b"/>
              <a:pathLst>
                <a:path w="13559" h="16726" extrusionOk="0">
                  <a:moveTo>
                    <a:pt x="2095" y="0"/>
                  </a:moveTo>
                  <a:cubicBezTo>
                    <a:pt x="585" y="0"/>
                    <a:pt x="1" y="1851"/>
                    <a:pt x="1516" y="6418"/>
                  </a:cubicBezTo>
                  <a:cubicBezTo>
                    <a:pt x="3985" y="13890"/>
                    <a:pt x="5519" y="16725"/>
                    <a:pt x="5519" y="16725"/>
                  </a:cubicBezTo>
                  <a:lnTo>
                    <a:pt x="13558" y="10121"/>
                  </a:lnTo>
                  <a:cubicBezTo>
                    <a:pt x="13558" y="10121"/>
                    <a:pt x="9388" y="5217"/>
                    <a:pt x="5752" y="1981"/>
                  </a:cubicBezTo>
                  <a:cubicBezTo>
                    <a:pt x="4362" y="732"/>
                    <a:pt x="3045" y="0"/>
                    <a:pt x="209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5614449" y="1768683"/>
              <a:ext cx="19697" cy="18955"/>
            </a:xfrm>
            <a:custGeom>
              <a:avLst/>
              <a:gdLst/>
              <a:ahLst/>
              <a:cxnLst/>
              <a:rect l="l" t="t" r="r" b="b"/>
              <a:pathLst>
                <a:path w="902" h="868" extrusionOk="0">
                  <a:moveTo>
                    <a:pt x="1" y="1"/>
                  </a:moveTo>
                  <a:cubicBezTo>
                    <a:pt x="1" y="167"/>
                    <a:pt x="1" y="367"/>
                    <a:pt x="34" y="534"/>
                  </a:cubicBezTo>
                  <a:cubicBezTo>
                    <a:pt x="134" y="734"/>
                    <a:pt x="334" y="868"/>
                    <a:pt x="535" y="868"/>
                  </a:cubicBezTo>
                  <a:lnTo>
                    <a:pt x="901" y="868"/>
                  </a:lnTo>
                  <a:lnTo>
                    <a:pt x="901" y="734"/>
                  </a:lnTo>
                  <a:lnTo>
                    <a:pt x="535" y="734"/>
                  </a:lnTo>
                  <a:cubicBezTo>
                    <a:pt x="268" y="734"/>
                    <a:pt x="68" y="534"/>
                    <a:pt x="68" y="267"/>
                  </a:cubicBezTo>
                  <a:cubicBezTo>
                    <a:pt x="68" y="167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5773248" y="1859001"/>
              <a:ext cx="38631" cy="25528"/>
            </a:xfrm>
            <a:custGeom>
              <a:avLst/>
              <a:gdLst/>
              <a:ahLst/>
              <a:cxnLst/>
              <a:rect l="l" t="t" r="r" b="b"/>
              <a:pathLst>
                <a:path w="1769" h="1169" extrusionOk="0">
                  <a:moveTo>
                    <a:pt x="1" y="1"/>
                  </a:moveTo>
                  <a:lnTo>
                    <a:pt x="1" y="101"/>
                  </a:lnTo>
                  <a:lnTo>
                    <a:pt x="368" y="101"/>
                  </a:lnTo>
                  <a:cubicBezTo>
                    <a:pt x="634" y="101"/>
                    <a:pt x="835" y="334"/>
                    <a:pt x="835" y="568"/>
                  </a:cubicBezTo>
                  <a:cubicBezTo>
                    <a:pt x="835" y="901"/>
                    <a:pt x="1101" y="1168"/>
                    <a:pt x="1435" y="1168"/>
                  </a:cubicBezTo>
                  <a:lnTo>
                    <a:pt x="1769" y="1168"/>
                  </a:lnTo>
                  <a:lnTo>
                    <a:pt x="1769" y="1068"/>
                  </a:lnTo>
                  <a:lnTo>
                    <a:pt x="1435" y="1068"/>
                  </a:lnTo>
                  <a:cubicBezTo>
                    <a:pt x="1168" y="1068"/>
                    <a:pt x="968" y="835"/>
                    <a:pt x="968" y="568"/>
                  </a:cubicBezTo>
                  <a:cubicBezTo>
                    <a:pt x="968" y="268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5728810" y="2043306"/>
              <a:ext cx="12404" cy="34984"/>
            </a:xfrm>
            <a:custGeom>
              <a:avLst/>
              <a:gdLst/>
              <a:ahLst/>
              <a:cxnLst/>
              <a:rect l="l" t="t" r="r" b="b"/>
              <a:pathLst>
                <a:path w="568" h="1602" extrusionOk="0">
                  <a:moveTo>
                    <a:pt x="101" y="0"/>
                  </a:moveTo>
                  <a:lnTo>
                    <a:pt x="1" y="100"/>
                  </a:lnTo>
                  <a:lnTo>
                    <a:pt x="268" y="367"/>
                  </a:lnTo>
                  <a:cubicBezTo>
                    <a:pt x="468" y="534"/>
                    <a:pt x="468" y="834"/>
                    <a:pt x="268" y="1034"/>
                  </a:cubicBezTo>
                  <a:cubicBezTo>
                    <a:pt x="134" y="1168"/>
                    <a:pt x="68" y="1401"/>
                    <a:pt x="134" y="1601"/>
                  </a:cubicBezTo>
                  <a:lnTo>
                    <a:pt x="234" y="1501"/>
                  </a:lnTo>
                  <a:cubicBezTo>
                    <a:pt x="201" y="1368"/>
                    <a:pt x="234" y="1201"/>
                    <a:pt x="368" y="1101"/>
                  </a:cubicBezTo>
                  <a:cubicBezTo>
                    <a:pt x="568" y="867"/>
                    <a:pt x="568" y="501"/>
                    <a:pt x="368" y="2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5682930" y="1816026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1"/>
                  </a:moveTo>
                  <a:lnTo>
                    <a:pt x="1735" y="268"/>
                  </a:lnTo>
                  <a:cubicBezTo>
                    <a:pt x="1635" y="351"/>
                    <a:pt x="1518" y="393"/>
                    <a:pt x="1401" y="393"/>
                  </a:cubicBezTo>
                  <a:cubicBezTo>
                    <a:pt x="1285" y="393"/>
                    <a:pt x="1168" y="351"/>
                    <a:pt x="1068" y="268"/>
                  </a:cubicBezTo>
                  <a:cubicBezTo>
                    <a:pt x="951" y="134"/>
                    <a:pt x="801" y="67"/>
                    <a:pt x="651" y="67"/>
                  </a:cubicBezTo>
                  <a:cubicBezTo>
                    <a:pt x="501" y="67"/>
                    <a:pt x="351" y="134"/>
                    <a:pt x="234" y="268"/>
                  </a:cubicBezTo>
                  <a:lnTo>
                    <a:pt x="0" y="501"/>
                  </a:lnTo>
                  <a:lnTo>
                    <a:pt x="67" y="568"/>
                  </a:lnTo>
                  <a:lnTo>
                    <a:pt x="334" y="334"/>
                  </a:lnTo>
                  <a:cubicBezTo>
                    <a:pt x="417" y="234"/>
                    <a:pt x="534" y="184"/>
                    <a:pt x="655" y="184"/>
                  </a:cubicBezTo>
                  <a:cubicBezTo>
                    <a:pt x="776" y="184"/>
                    <a:pt x="901" y="234"/>
                    <a:pt x="1001" y="334"/>
                  </a:cubicBezTo>
                  <a:cubicBezTo>
                    <a:pt x="1101" y="451"/>
                    <a:pt x="1251" y="509"/>
                    <a:pt x="1406" y="509"/>
                  </a:cubicBezTo>
                  <a:cubicBezTo>
                    <a:pt x="1560" y="509"/>
                    <a:pt x="1718" y="451"/>
                    <a:pt x="1835" y="334"/>
                  </a:cubicBezTo>
                  <a:lnTo>
                    <a:pt x="2069" y="6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5795107" y="1968274"/>
              <a:ext cx="45902" cy="13124"/>
            </a:xfrm>
            <a:custGeom>
              <a:avLst/>
              <a:gdLst/>
              <a:ahLst/>
              <a:cxnLst/>
              <a:rect l="l" t="t" r="r" b="b"/>
              <a:pathLst>
                <a:path w="2102" h="601" extrusionOk="0">
                  <a:moveTo>
                    <a:pt x="2002" y="0"/>
                  </a:moveTo>
                  <a:lnTo>
                    <a:pt x="1768" y="267"/>
                  </a:lnTo>
                  <a:cubicBezTo>
                    <a:pt x="1668" y="367"/>
                    <a:pt x="1543" y="417"/>
                    <a:pt x="1422" y="417"/>
                  </a:cubicBezTo>
                  <a:cubicBezTo>
                    <a:pt x="1301" y="417"/>
                    <a:pt x="1185" y="367"/>
                    <a:pt x="1101" y="267"/>
                  </a:cubicBezTo>
                  <a:cubicBezTo>
                    <a:pt x="984" y="150"/>
                    <a:pt x="826" y="92"/>
                    <a:pt x="672" y="92"/>
                  </a:cubicBezTo>
                  <a:cubicBezTo>
                    <a:pt x="517" y="92"/>
                    <a:pt x="367" y="150"/>
                    <a:pt x="267" y="267"/>
                  </a:cubicBezTo>
                  <a:lnTo>
                    <a:pt x="0" y="534"/>
                  </a:lnTo>
                  <a:lnTo>
                    <a:pt x="100" y="601"/>
                  </a:lnTo>
                  <a:lnTo>
                    <a:pt x="334" y="367"/>
                  </a:lnTo>
                  <a:cubicBezTo>
                    <a:pt x="417" y="267"/>
                    <a:pt x="534" y="217"/>
                    <a:pt x="655" y="217"/>
                  </a:cubicBezTo>
                  <a:cubicBezTo>
                    <a:pt x="776" y="217"/>
                    <a:pt x="901" y="267"/>
                    <a:pt x="1001" y="367"/>
                  </a:cubicBezTo>
                  <a:cubicBezTo>
                    <a:pt x="1118" y="467"/>
                    <a:pt x="1268" y="517"/>
                    <a:pt x="1418" y="517"/>
                  </a:cubicBezTo>
                  <a:cubicBezTo>
                    <a:pt x="1568" y="517"/>
                    <a:pt x="1718" y="467"/>
                    <a:pt x="1835" y="367"/>
                  </a:cubicBezTo>
                  <a:lnTo>
                    <a:pt x="2102" y="1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5705510" y="192966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34"/>
                  </a:lnTo>
                  <a:cubicBezTo>
                    <a:pt x="1068" y="601"/>
                    <a:pt x="868" y="801"/>
                    <a:pt x="601" y="801"/>
                  </a:cubicBezTo>
                  <a:cubicBezTo>
                    <a:pt x="267" y="801"/>
                    <a:pt x="0" y="1068"/>
                    <a:pt x="34" y="1401"/>
                  </a:cubicBezTo>
                  <a:lnTo>
                    <a:pt x="34" y="1768"/>
                  </a:lnTo>
                  <a:lnTo>
                    <a:pt x="101" y="1768"/>
                  </a:lnTo>
                  <a:lnTo>
                    <a:pt x="134" y="1401"/>
                  </a:lnTo>
                  <a:cubicBezTo>
                    <a:pt x="134" y="1135"/>
                    <a:pt x="334" y="934"/>
                    <a:pt x="601" y="934"/>
                  </a:cubicBezTo>
                  <a:cubicBezTo>
                    <a:pt x="934" y="934"/>
                    <a:pt x="1201" y="668"/>
                    <a:pt x="1201" y="334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5600233" y="1721210"/>
              <a:ext cx="233508" cy="365101"/>
            </a:xfrm>
            <a:custGeom>
              <a:avLst/>
              <a:gdLst/>
              <a:ahLst/>
              <a:cxnLst/>
              <a:rect l="l" t="t" r="r" b="b"/>
              <a:pathLst>
                <a:path w="10693" h="16719" extrusionOk="0">
                  <a:moveTo>
                    <a:pt x="2111" y="1"/>
                  </a:moveTo>
                  <a:cubicBezTo>
                    <a:pt x="589" y="1"/>
                    <a:pt x="0" y="1854"/>
                    <a:pt x="1519" y="6411"/>
                  </a:cubicBezTo>
                  <a:cubicBezTo>
                    <a:pt x="3988" y="13883"/>
                    <a:pt x="5522" y="16718"/>
                    <a:pt x="5522" y="16718"/>
                  </a:cubicBezTo>
                  <a:lnTo>
                    <a:pt x="10692" y="12482"/>
                  </a:lnTo>
                  <a:cubicBezTo>
                    <a:pt x="9125" y="9880"/>
                    <a:pt x="5755" y="4276"/>
                    <a:pt x="3420" y="340"/>
                  </a:cubicBezTo>
                  <a:cubicBezTo>
                    <a:pt x="2937" y="118"/>
                    <a:pt x="2495" y="1"/>
                    <a:pt x="21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5706230" y="1918442"/>
              <a:ext cx="150591" cy="125915"/>
            </a:xfrm>
            <a:custGeom>
              <a:avLst/>
              <a:gdLst/>
              <a:ahLst/>
              <a:cxnLst/>
              <a:rect l="l" t="t" r="r" b="b"/>
              <a:pathLst>
                <a:path w="6896" h="5766" extrusionOk="0">
                  <a:moveTo>
                    <a:pt x="6867" y="0"/>
                  </a:moveTo>
                  <a:cubicBezTo>
                    <a:pt x="6859" y="0"/>
                    <a:pt x="6849" y="4"/>
                    <a:pt x="6839" y="14"/>
                  </a:cubicBezTo>
                  <a:cubicBezTo>
                    <a:pt x="6305" y="481"/>
                    <a:pt x="2469" y="3450"/>
                    <a:pt x="1" y="5718"/>
                  </a:cubicBezTo>
                  <a:cubicBezTo>
                    <a:pt x="1" y="5742"/>
                    <a:pt x="1" y="5765"/>
                    <a:pt x="13" y="5765"/>
                  </a:cubicBezTo>
                  <a:cubicBezTo>
                    <a:pt x="17" y="5765"/>
                    <a:pt x="24" y="5761"/>
                    <a:pt x="34" y="5752"/>
                  </a:cubicBezTo>
                  <a:cubicBezTo>
                    <a:pt x="2436" y="3984"/>
                    <a:pt x="4704" y="2049"/>
                    <a:pt x="6872" y="47"/>
                  </a:cubicBezTo>
                  <a:cubicBezTo>
                    <a:pt x="6896" y="24"/>
                    <a:pt x="6886" y="0"/>
                    <a:pt x="6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5316527" y="1705902"/>
              <a:ext cx="578410" cy="730857"/>
            </a:xfrm>
            <a:custGeom>
              <a:avLst/>
              <a:gdLst/>
              <a:ahLst/>
              <a:cxnLst/>
              <a:rect l="l" t="t" r="r" b="b"/>
              <a:pathLst>
                <a:path w="26487" h="33468" extrusionOk="0">
                  <a:moveTo>
                    <a:pt x="13304" y="0"/>
                  </a:moveTo>
                  <a:cubicBezTo>
                    <a:pt x="12189" y="0"/>
                    <a:pt x="11088" y="298"/>
                    <a:pt x="10442" y="974"/>
                  </a:cubicBezTo>
                  <a:cubicBezTo>
                    <a:pt x="6272" y="5311"/>
                    <a:pt x="5471" y="8413"/>
                    <a:pt x="4471" y="11315"/>
                  </a:cubicBezTo>
                  <a:cubicBezTo>
                    <a:pt x="3737" y="13450"/>
                    <a:pt x="2903" y="17086"/>
                    <a:pt x="2169" y="20788"/>
                  </a:cubicBezTo>
                  <a:cubicBezTo>
                    <a:pt x="935" y="26893"/>
                    <a:pt x="1" y="33231"/>
                    <a:pt x="201" y="33464"/>
                  </a:cubicBezTo>
                  <a:cubicBezTo>
                    <a:pt x="204" y="33467"/>
                    <a:pt x="247" y="33468"/>
                    <a:pt x="327" y="33468"/>
                  </a:cubicBezTo>
                  <a:cubicBezTo>
                    <a:pt x="2269" y="33468"/>
                    <a:pt x="25962" y="32720"/>
                    <a:pt x="26186" y="32463"/>
                  </a:cubicBezTo>
                  <a:cubicBezTo>
                    <a:pt x="26486" y="32096"/>
                    <a:pt x="20982" y="6578"/>
                    <a:pt x="16646" y="1174"/>
                  </a:cubicBezTo>
                  <a:cubicBezTo>
                    <a:pt x="16041" y="441"/>
                    <a:pt x="14662" y="0"/>
                    <a:pt x="1330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5724442" y="2171511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1" y="0"/>
                  </a:moveTo>
                  <a:lnTo>
                    <a:pt x="1" y="100"/>
                  </a:lnTo>
                  <a:lnTo>
                    <a:pt x="368" y="100"/>
                  </a:lnTo>
                  <a:cubicBezTo>
                    <a:pt x="635" y="100"/>
                    <a:pt x="835" y="300"/>
                    <a:pt x="835" y="567"/>
                  </a:cubicBezTo>
                  <a:cubicBezTo>
                    <a:pt x="835" y="901"/>
                    <a:pt x="1102" y="1168"/>
                    <a:pt x="1435" y="1168"/>
                  </a:cubicBezTo>
                  <a:lnTo>
                    <a:pt x="1769" y="1168"/>
                  </a:lnTo>
                  <a:lnTo>
                    <a:pt x="1769" y="1034"/>
                  </a:lnTo>
                  <a:lnTo>
                    <a:pt x="1402" y="1034"/>
                  </a:lnTo>
                  <a:cubicBezTo>
                    <a:pt x="1168" y="1034"/>
                    <a:pt x="935" y="834"/>
                    <a:pt x="935" y="567"/>
                  </a:cubicBezTo>
                  <a:cubicBezTo>
                    <a:pt x="935" y="267"/>
                    <a:pt x="6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5595517" y="1762132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1" y="0"/>
                  </a:moveTo>
                  <a:lnTo>
                    <a:pt x="1" y="100"/>
                  </a:lnTo>
                  <a:lnTo>
                    <a:pt x="367" y="100"/>
                  </a:lnTo>
                  <a:cubicBezTo>
                    <a:pt x="601" y="100"/>
                    <a:pt x="834" y="301"/>
                    <a:pt x="834" y="567"/>
                  </a:cubicBezTo>
                  <a:cubicBezTo>
                    <a:pt x="834" y="901"/>
                    <a:pt x="1101" y="1168"/>
                    <a:pt x="1402" y="1168"/>
                  </a:cubicBezTo>
                  <a:lnTo>
                    <a:pt x="1768" y="1168"/>
                  </a:lnTo>
                  <a:lnTo>
                    <a:pt x="1768" y="1034"/>
                  </a:lnTo>
                  <a:lnTo>
                    <a:pt x="1402" y="1034"/>
                  </a:lnTo>
                  <a:cubicBezTo>
                    <a:pt x="1135" y="1034"/>
                    <a:pt x="935" y="834"/>
                    <a:pt x="935" y="567"/>
                  </a:cubicBezTo>
                  <a:cubicBezTo>
                    <a:pt x="935" y="234"/>
                    <a:pt x="668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5422873" y="2041842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1" y="0"/>
                  </a:moveTo>
                  <a:lnTo>
                    <a:pt x="1" y="101"/>
                  </a:lnTo>
                  <a:lnTo>
                    <a:pt x="368" y="101"/>
                  </a:lnTo>
                  <a:cubicBezTo>
                    <a:pt x="635" y="101"/>
                    <a:pt x="835" y="334"/>
                    <a:pt x="835" y="568"/>
                  </a:cubicBezTo>
                  <a:cubicBezTo>
                    <a:pt x="835" y="901"/>
                    <a:pt x="1102" y="1168"/>
                    <a:pt x="1435" y="1168"/>
                  </a:cubicBezTo>
                  <a:lnTo>
                    <a:pt x="1769" y="1168"/>
                  </a:lnTo>
                  <a:lnTo>
                    <a:pt x="1769" y="1068"/>
                  </a:lnTo>
                  <a:lnTo>
                    <a:pt x="1435" y="1068"/>
                  </a:lnTo>
                  <a:cubicBezTo>
                    <a:pt x="1168" y="1068"/>
                    <a:pt x="968" y="834"/>
                    <a:pt x="968" y="568"/>
                  </a:cubicBezTo>
                  <a:cubicBezTo>
                    <a:pt x="968" y="267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5615192" y="2006881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0" y="0"/>
                  </a:moveTo>
                  <a:lnTo>
                    <a:pt x="0" y="100"/>
                  </a:lnTo>
                  <a:lnTo>
                    <a:pt x="334" y="100"/>
                  </a:lnTo>
                  <a:cubicBezTo>
                    <a:pt x="601" y="100"/>
                    <a:pt x="801" y="334"/>
                    <a:pt x="801" y="601"/>
                  </a:cubicBezTo>
                  <a:cubicBezTo>
                    <a:pt x="801" y="901"/>
                    <a:pt x="1068" y="1168"/>
                    <a:pt x="1401" y="1168"/>
                  </a:cubicBezTo>
                  <a:lnTo>
                    <a:pt x="1735" y="1168"/>
                  </a:lnTo>
                  <a:lnTo>
                    <a:pt x="1768" y="1068"/>
                  </a:lnTo>
                  <a:lnTo>
                    <a:pt x="1401" y="1068"/>
                  </a:lnTo>
                  <a:cubicBezTo>
                    <a:pt x="1134" y="1068"/>
                    <a:pt x="934" y="834"/>
                    <a:pt x="934" y="601"/>
                  </a:cubicBezTo>
                  <a:cubicBezTo>
                    <a:pt x="934" y="267"/>
                    <a:pt x="667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5518301" y="2208655"/>
              <a:ext cx="38631" cy="26249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" y="0"/>
                  </a:moveTo>
                  <a:lnTo>
                    <a:pt x="1" y="134"/>
                  </a:lnTo>
                  <a:lnTo>
                    <a:pt x="368" y="134"/>
                  </a:lnTo>
                  <a:cubicBezTo>
                    <a:pt x="601" y="134"/>
                    <a:pt x="835" y="334"/>
                    <a:pt x="835" y="601"/>
                  </a:cubicBezTo>
                  <a:cubicBezTo>
                    <a:pt x="835" y="934"/>
                    <a:pt x="1101" y="1201"/>
                    <a:pt x="1402" y="1201"/>
                  </a:cubicBezTo>
                  <a:lnTo>
                    <a:pt x="1769" y="1201"/>
                  </a:lnTo>
                  <a:lnTo>
                    <a:pt x="1769" y="1068"/>
                  </a:lnTo>
                  <a:lnTo>
                    <a:pt x="1402" y="1068"/>
                  </a:lnTo>
                  <a:cubicBezTo>
                    <a:pt x="1168" y="1068"/>
                    <a:pt x="935" y="868"/>
                    <a:pt x="935" y="601"/>
                  </a:cubicBezTo>
                  <a:cubicBezTo>
                    <a:pt x="935" y="267"/>
                    <a:pt x="668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5638492" y="2379093"/>
              <a:ext cx="38631" cy="25528"/>
            </a:xfrm>
            <a:custGeom>
              <a:avLst/>
              <a:gdLst/>
              <a:ahLst/>
              <a:cxnLst/>
              <a:rect l="l" t="t" r="r" b="b"/>
              <a:pathLst>
                <a:path w="1769" h="1169" extrusionOk="0">
                  <a:moveTo>
                    <a:pt x="1" y="1"/>
                  </a:moveTo>
                  <a:lnTo>
                    <a:pt x="1" y="134"/>
                  </a:lnTo>
                  <a:lnTo>
                    <a:pt x="368" y="134"/>
                  </a:lnTo>
                  <a:cubicBezTo>
                    <a:pt x="634" y="134"/>
                    <a:pt x="835" y="334"/>
                    <a:pt x="835" y="601"/>
                  </a:cubicBezTo>
                  <a:cubicBezTo>
                    <a:pt x="835" y="901"/>
                    <a:pt x="1101" y="1168"/>
                    <a:pt x="1435" y="1168"/>
                  </a:cubicBezTo>
                  <a:lnTo>
                    <a:pt x="1769" y="1168"/>
                  </a:lnTo>
                  <a:lnTo>
                    <a:pt x="1769" y="1068"/>
                  </a:lnTo>
                  <a:lnTo>
                    <a:pt x="1435" y="1068"/>
                  </a:lnTo>
                  <a:cubicBezTo>
                    <a:pt x="1168" y="1068"/>
                    <a:pt x="935" y="868"/>
                    <a:pt x="935" y="601"/>
                  </a:cubicBezTo>
                  <a:cubicBezTo>
                    <a:pt x="935" y="268"/>
                    <a:pt x="668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5376994" y="2366712"/>
              <a:ext cx="38631" cy="26249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0" y="1"/>
                  </a:moveTo>
                  <a:lnTo>
                    <a:pt x="0" y="134"/>
                  </a:lnTo>
                  <a:lnTo>
                    <a:pt x="367" y="134"/>
                  </a:lnTo>
                  <a:cubicBezTo>
                    <a:pt x="634" y="134"/>
                    <a:pt x="834" y="334"/>
                    <a:pt x="834" y="601"/>
                  </a:cubicBezTo>
                  <a:cubicBezTo>
                    <a:pt x="834" y="935"/>
                    <a:pt x="1101" y="1202"/>
                    <a:pt x="1435" y="1202"/>
                  </a:cubicBezTo>
                  <a:lnTo>
                    <a:pt x="1768" y="1202"/>
                  </a:lnTo>
                  <a:lnTo>
                    <a:pt x="1768" y="1068"/>
                  </a:lnTo>
                  <a:lnTo>
                    <a:pt x="1435" y="1068"/>
                  </a:lnTo>
                  <a:cubicBezTo>
                    <a:pt x="1168" y="1068"/>
                    <a:pt x="968" y="868"/>
                    <a:pt x="968" y="601"/>
                  </a:cubicBezTo>
                  <a:cubicBezTo>
                    <a:pt x="968" y="268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5654520" y="2226125"/>
              <a:ext cx="12404" cy="45924"/>
            </a:xfrm>
            <a:custGeom>
              <a:avLst/>
              <a:gdLst/>
              <a:ahLst/>
              <a:cxnLst/>
              <a:rect l="l" t="t" r="r" b="b"/>
              <a:pathLst>
                <a:path w="568" h="2103" extrusionOk="0">
                  <a:moveTo>
                    <a:pt x="67" y="1"/>
                  </a:moveTo>
                  <a:lnTo>
                    <a:pt x="0" y="101"/>
                  </a:lnTo>
                  <a:lnTo>
                    <a:pt x="267" y="368"/>
                  </a:lnTo>
                  <a:cubicBezTo>
                    <a:pt x="434" y="535"/>
                    <a:pt x="434" y="835"/>
                    <a:pt x="267" y="1035"/>
                  </a:cubicBezTo>
                  <a:cubicBezTo>
                    <a:pt x="34" y="1235"/>
                    <a:pt x="34" y="1635"/>
                    <a:pt x="267" y="1869"/>
                  </a:cubicBezTo>
                  <a:lnTo>
                    <a:pt x="501" y="2102"/>
                  </a:lnTo>
                  <a:lnTo>
                    <a:pt x="568" y="2036"/>
                  </a:lnTo>
                  <a:lnTo>
                    <a:pt x="334" y="1769"/>
                  </a:lnTo>
                  <a:cubicBezTo>
                    <a:pt x="167" y="1602"/>
                    <a:pt x="167" y="1302"/>
                    <a:pt x="334" y="1102"/>
                  </a:cubicBezTo>
                  <a:cubicBezTo>
                    <a:pt x="434" y="1002"/>
                    <a:pt x="501" y="835"/>
                    <a:pt x="501" y="701"/>
                  </a:cubicBezTo>
                  <a:cubicBezTo>
                    <a:pt x="501" y="535"/>
                    <a:pt x="434" y="368"/>
                    <a:pt x="334" y="2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5805305" y="2352146"/>
              <a:ext cx="13124" cy="45924"/>
            </a:xfrm>
            <a:custGeom>
              <a:avLst/>
              <a:gdLst/>
              <a:ahLst/>
              <a:cxnLst/>
              <a:rect l="l" t="t" r="r" b="b"/>
              <a:pathLst>
                <a:path w="601" h="2103" extrusionOk="0">
                  <a:moveTo>
                    <a:pt x="100" y="1"/>
                  </a:moveTo>
                  <a:lnTo>
                    <a:pt x="0" y="67"/>
                  </a:lnTo>
                  <a:lnTo>
                    <a:pt x="267" y="334"/>
                  </a:lnTo>
                  <a:cubicBezTo>
                    <a:pt x="467" y="534"/>
                    <a:pt x="467" y="835"/>
                    <a:pt x="267" y="1001"/>
                  </a:cubicBezTo>
                  <a:cubicBezTo>
                    <a:pt x="34" y="1235"/>
                    <a:pt x="34" y="1602"/>
                    <a:pt x="267" y="1835"/>
                  </a:cubicBezTo>
                  <a:lnTo>
                    <a:pt x="534" y="2102"/>
                  </a:lnTo>
                  <a:lnTo>
                    <a:pt x="601" y="2002"/>
                  </a:lnTo>
                  <a:lnTo>
                    <a:pt x="367" y="1769"/>
                  </a:lnTo>
                  <a:cubicBezTo>
                    <a:pt x="167" y="1568"/>
                    <a:pt x="167" y="1268"/>
                    <a:pt x="367" y="1101"/>
                  </a:cubicBezTo>
                  <a:cubicBezTo>
                    <a:pt x="567" y="868"/>
                    <a:pt x="567" y="501"/>
                    <a:pt x="367" y="267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5728810" y="2043306"/>
              <a:ext cx="13146" cy="45902"/>
            </a:xfrm>
            <a:custGeom>
              <a:avLst/>
              <a:gdLst/>
              <a:ahLst/>
              <a:cxnLst/>
              <a:rect l="l" t="t" r="r" b="b"/>
              <a:pathLst>
                <a:path w="602" h="2102" extrusionOk="0">
                  <a:moveTo>
                    <a:pt x="101" y="0"/>
                  </a:moveTo>
                  <a:lnTo>
                    <a:pt x="1" y="67"/>
                  </a:lnTo>
                  <a:lnTo>
                    <a:pt x="268" y="334"/>
                  </a:lnTo>
                  <a:cubicBezTo>
                    <a:pt x="468" y="534"/>
                    <a:pt x="468" y="834"/>
                    <a:pt x="268" y="1001"/>
                  </a:cubicBezTo>
                  <a:cubicBezTo>
                    <a:pt x="34" y="1234"/>
                    <a:pt x="34" y="1601"/>
                    <a:pt x="268" y="1835"/>
                  </a:cubicBezTo>
                  <a:lnTo>
                    <a:pt x="501" y="2102"/>
                  </a:lnTo>
                  <a:lnTo>
                    <a:pt x="601" y="2002"/>
                  </a:lnTo>
                  <a:lnTo>
                    <a:pt x="368" y="1768"/>
                  </a:lnTo>
                  <a:cubicBezTo>
                    <a:pt x="168" y="1568"/>
                    <a:pt x="168" y="1268"/>
                    <a:pt x="368" y="1101"/>
                  </a:cubicBezTo>
                  <a:cubicBezTo>
                    <a:pt x="568" y="867"/>
                    <a:pt x="568" y="501"/>
                    <a:pt x="368" y="2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5460040" y="1896168"/>
              <a:ext cx="13124" cy="45902"/>
            </a:xfrm>
            <a:custGeom>
              <a:avLst/>
              <a:gdLst/>
              <a:ahLst/>
              <a:cxnLst/>
              <a:rect l="l" t="t" r="r" b="b"/>
              <a:pathLst>
                <a:path w="601" h="2102" extrusionOk="0">
                  <a:moveTo>
                    <a:pt x="100" y="0"/>
                  </a:moveTo>
                  <a:lnTo>
                    <a:pt x="0" y="100"/>
                  </a:lnTo>
                  <a:lnTo>
                    <a:pt x="267" y="334"/>
                  </a:lnTo>
                  <a:cubicBezTo>
                    <a:pt x="467" y="534"/>
                    <a:pt x="467" y="834"/>
                    <a:pt x="267" y="1034"/>
                  </a:cubicBezTo>
                  <a:cubicBezTo>
                    <a:pt x="33" y="1234"/>
                    <a:pt x="33" y="1635"/>
                    <a:pt x="267" y="1868"/>
                  </a:cubicBezTo>
                  <a:lnTo>
                    <a:pt x="500" y="2102"/>
                  </a:lnTo>
                  <a:lnTo>
                    <a:pt x="601" y="2035"/>
                  </a:lnTo>
                  <a:lnTo>
                    <a:pt x="334" y="1768"/>
                  </a:lnTo>
                  <a:cubicBezTo>
                    <a:pt x="167" y="1601"/>
                    <a:pt x="167" y="1301"/>
                    <a:pt x="334" y="1101"/>
                  </a:cubicBezTo>
                  <a:cubicBezTo>
                    <a:pt x="467" y="1001"/>
                    <a:pt x="534" y="834"/>
                    <a:pt x="534" y="701"/>
                  </a:cubicBezTo>
                  <a:cubicBezTo>
                    <a:pt x="534" y="534"/>
                    <a:pt x="467" y="367"/>
                    <a:pt x="334" y="26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5623206" y="1871383"/>
              <a:ext cx="13124" cy="45924"/>
            </a:xfrm>
            <a:custGeom>
              <a:avLst/>
              <a:gdLst/>
              <a:ahLst/>
              <a:cxnLst/>
              <a:rect l="l" t="t" r="r" b="b"/>
              <a:pathLst>
                <a:path w="601" h="2103" extrusionOk="0">
                  <a:moveTo>
                    <a:pt x="100" y="1"/>
                  </a:moveTo>
                  <a:lnTo>
                    <a:pt x="0" y="101"/>
                  </a:lnTo>
                  <a:lnTo>
                    <a:pt x="267" y="334"/>
                  </a:lnTo>
                  <a:cubicBezTo>
                    <a:pt x="467" y="535"/>
                    <a:pt x="467" y="835"/>
                    <a:pt x="267" y="1035"/>
                  </a:cubicBezTo>
                  <a:cubicBezTo>
                    <a:pt x="33" y="1235"/>
                    <a:pt x="33" y="1635"/>
                    <a:pt x="267" y="1869"/>
                  </a:cubicBezTo>
                  <a:lnTo>
                    <a:pt x="534" y="2102"/>
                  </a:lnTo>
                  <a:lnTo>
                    <a:pt x="601" y="2036"/>
                  </a:lnTo>
                  <a:lnTo>
                    <a:pt x="367" y="1769"/>
                  </a:lnTo>
                  <a:cubicBezTo>
                    <a:pt x="167" y="1602"/>
                    <a:pt x="167" y="1302"/>
                    <a:pt x="367" y="1102"/>
                  </a:cubicBezTo>
                  <a:cubicBezTo>
                    <a:pt x="467" y="1002"/>
                    <a:pt x="534" y="835"/>
                    <a:pt x="534" y="701"/>
                  </a:cubicBezTo>
                  <a:cubicBezTo>
                    <a:pt x="534" y="535"/>
                    <a:pt x="467" y="368"/>
                    <a:pt x="367" y="268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5445453" y="2145284"/>
              <a:ext cx="12426" cy="45902"/>
            </a:xfrm>
            <a:custGeom>
              <a:avLst/>
              <a:gdLst/>
              <a:ahLst/>
              <a:cxnLst/>
              <a:rect l="l" t="t" r="r" b="b"/>
              <a:pathLst>
                <a:path w="569" h="2102" extrusionOk="0">
                  <a:moveTo>
                    <a:pt x="68" y="0"/>
                  </a:moveTo>
                  <a:lnTo>
                    <a:pt x="1" y="100"/>
                  </a:lnTo>
                  <a:lnTo>
                    <a:pt x="268" y="367"/>
                  </a:lnTo>
                  <a:cubicBezTo>
                    <a:pt x="435" y="534"/>
                    <a:pt x="435" y="834"/>
                    <a:pt x="268" y="1034"/>
                  </a:cubicBezTo>
                  <a:cubicBezTo>
                    <a:pt x="34" y="1268"/>
                    <a:pt x="34" y="1635"/>
                    <a:pt x="268" y="1868"/>
                  </a:cubicBezTo>
                  <a:lnTo>
                    <a:pt x="501" y="2102"/>
                  </a:lnTo>
                  <a:lnTo>
                    <a:pt x="568" y="2035"/>
                  </a:lnTo>
                  <a:lnTo>
                    <a:pt x="335" y="1768"/>
                  </a:lnTo>
                  <a:cubicBezTo>
                    <a:pt x="134" y="1601"/>
                    <a:pt x="134" y="1301"/>
                    <a:pt x="335" y="1101"/>
                  </a:cubicBezTo>
                  <a:cubicBezTo>
                    <a:pt x="568" y="867"/>
                    <a:pt x="568" y="501"/>
                    <a:pt x="335" y="267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5706230" y="2306267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35" y="350"/>
                    <a:pt x="1510" y="392"/>
                    <a:pt x="1389" y="392"/>
                  </a:cubicBezTo>
                  <a:cubicBezTo>
                    <a:pt x="1268" y="392"/>
                    <a:pt x="1152" y="350"/>
                    <a:pt x="1068" y="267"/>
                  </a:cubicBezTo>
                  <a:cubicBezTo>
                    <a:pt x="951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1" y="500"/>
                  </a:lnTo>
                  <a:lnTo>
                    <a:pt x="68" y="567"/>
                  </a:lnTo>
                  <a:lnTo>
                    <a:pt x="301" y="334"/>
                  </a:lnTo>
                  <a:cubicBezTo>
                    <a:pt x="401" y="250"/>
                    <a:pt x="526" y="209"/>
                    <a:pt x="647" y="209"/>
                  </a:cubicBezTo>
                  <a:cubicBezTo>
                    <a:pt x="768" y="209"/>
                    <a:pt x="885" y="250"/>
                    <a:pt x="968" y="334"/>
                  </a:cubicBezTo>
                  <a:cubicBezTo>
                    <a:pt x="1102" y="434"/>
                    <a:pt x="1235" y="500"/>
                    <a:pt x="1402" y="500"/>
                  </a:cubicBezTo>
                  <a:cubicBezTo>
                    <a:pt x="1569" y="500"/>
                    <a:pt x="1702" y="434"/>
                    <a:pt x="1802" y="334"/>
                  </a:cubicBezTo>
                  <a:lnTo>
                    <a:pt x="2069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5440365" y="2282224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35" y="351"/>
                    <a:pt x="1510" y="392"/>
                    <a:pt x="1389" y="392"/>
                  </a:cubicBezTo>
                  <a:cubicBezTo>
                    <a:pt x="1268" y="392"/>
                    <a:pt x="1151" y="351"/>
                    <a:pt x="1068" y="267"/>
                  </a:cubicBezTo>
                  <a:cubicBezTo>
                    <a:pt x="951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0" y="501"/>
                  </a:lnTo>
                  <a:lnTo>
                    <a:pt x="67" y="567"/>
                  </a:lnTo>
                  <a:lnTo>
                    <a:pt x="301" y="334"/>
                  </a:lnTo>
                  <a:cubicBezTo>
                    <a:pt x="401" y="234"/>
                    <a:pt x="526" y="184"/>
                    <a:pt x="647" y="184"/>
                  </a:cubicBezTo>
                  <a:cubicBezTo>
                    <a:pt x="768" y="184"/>
                    <a:pt x="884" y="234"/>
                    <a:pt x="968" y="334"/>
                  </a:cubicBezTo>
                  <a:cubicBezTo>
                    <a:pt x="1085" y="451"/>
                    <a:pt x="1235" y="509"/>
                    <a:pt x="1385" y="509"/>
                  </a:cubicBezTo>
                  <a:cubicBezTo>
                    <a:pt x="1535" y="509"/>
                    <a:pt x="1685" y="451"/>
                    <a:pt x="1802" y="334"/>
                  </a:cubicBezTo>
                  <a:lnTo>
                    <a:pt x="2069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5519043" y="2097920"/>
              <a:ext cx="45182" cy="13146"/>
            </a:xfrm>
            <a:custGeom>
              <a:avLst/>
              <a:gdLst/>
              <a:ahLst/>
              <a:cxnLst/>
              <a:rect l="l" t="t" r="r" b="b"/>
              <a:pathLst>
                <a:path w="2069" h="602" extrusionOk="0">
                  <a:moveTo>
                    <a:pt x="2001" y="1"/>
                  </a:moveTo>
                  <a:lnTo>
                    <a:pt x="1735" y="268"/>
                  </a:lnTo>
                  <a:cubicBezTo>
                    <a:pt x="1651" y="351"/>
                    <a:pt x="1534" y="393"/>
                    <a:pt x="1414" y="393"/>
                  </a:cubicBezTo>
                  <a:cubicBezTo>
                    <a:pt x="1293" y="393"/>
                    <a:pt x="1168" y="351"/>
                    <a:pt x="1067" y="268"/>
                  </a:cubicBezTo>
                  <a:cubicBezTo>
                    <a:pt x="951" y="151"/>
                    <a:pt x="801" y="93"/>
                    <a:pt x="650" y="93"/>
                  </a:cubicBezTo>
                  <a:cubicBezTo>
                    <a:pt x="500" y="93"/>
                    <a:pt x="350" y="151"/>
                    <a:pt x="234" y="268"/>
                  </a:cubicBezTo>
                  <a:lnTo>
                    <a:pt x="0" y="501"/>
                  </a:lnTo>
                  <a:lnTo>
                    <a:pt x="67" y="601"/>
                  </a:lnTo>
                  <a:lnTo>
                    <a:pt x="334" y="335"/>
                  </a:lnTo>
                  <a:cubicBezTo>
                    <a:pt x="417" y="251"/>
                    <a:pt x="534" y="209"/>
                    <a:pt x="655" y="209"/>
                  </a:cubicBezTo>
                  <a:cubicBezTo>
                    <a:pt x="776" y="209"/>
                    <a:pt x="901" y="251"/>
                    <a:pt x="1001" y="335"/>
                  </a:cubicBezTo>
                  <a:cubicBezTo>
                    <a:pt x="1117" y="451"/>
                    <a:pt x="1268" y="510"/>
                    <a:pt x="1418" y="510"/>
                  </a:cubicBezTo>
                  <a:cubicBezTo>
                    <a:pt x="1568" y="510"/>
                    <a:pt x="1718" y="451"/>
                    <a:pt x="1835" y="335"/>
                  </a:cubicBezTo>
                  <a:lnTo>
                    <a:pt x="2068" y="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5487707" y="2390754"/>
              <a:ext cx="45182" cy="12404"/>
            </a:xfrm>
            <a:custGeom>
              <a:avLst/>
              <a:gdLst/>
              <a:ahLst/>
              <a:cxnLst/>
              <a:rect l="l" t="t" r="r" b="b"/>
              <a:pathLst>
                <a:path w="2069" h="568" extrusionOk="0">
                  <a:moveTo>
                    <a:pt x="2002" y="1"/>
                  </a:moveTo>
                  <a:lnTo>
                    <a:pt x="1735" y="234"/>
                  </a:lnTo>
                  <a:cubicBezTo>
                    <a:pt x="1652" y="334"/>
                    <a:pt x="1535" y="384"/>
                    <a:pt x="1414" y="384"/>
                  </a:cubicBezTo>
                  <a:cubicBezTo>
                    <a:pt x="1293" y="384"/>
                    <a:pt x="1168" y="334"/>
                    <a:pt x="1068" y="234"/>
                  </a:cubicBezTo>
                  <a:cubicBezTo>
                    <a:pt x="951" y="117"/>
                    <a:pt x="801" y="59"/>
                    <a:pt x="651" y="59"/>
                  </a:cubicBezTo>
                  <a:cubicBezTo>
                    <a:pt x="501" y="59"/>
                    <a:pt x="351" y="117"/>
                    <a:pt x="234" y="234"/>
                  </a:cubicBezTo>
                  <a:lnTo>
                    <a:pt x="1" y="501"/>
                  </a:lnTo>
                  <a:lnTo>
                    <a:pt x="67" y="568"/>
                  </a:lnTo>
                  <a:lnTo>
                    <a:pt x="334" y="334"/>
                  </a:lnTo>
                  <a:cubicBezTo>
                    <a:pt x="418" y="234"/>
                    <a:pt x="534" y="184"/>
                    <a:pt x="655" y="184"/>
                  </a:cubicBezTo>
                  <a:cubicBezTo>
                    <a:pt x="776" y="184"/>
                    <a:pt x="901" y="234"/>
                    <a:pt x="1001" y="334"/>
                  </a:cubicBezTo>
                  <a:cubicBezTo>
                    <a:pt x="1101" y="451"/>
                    <a:pt x="1252" y="509"/>
                    <a:pt x="1406" y="509"/>
                  </a:cubicBezTo>
                  <a:cubicBezTo>
                    <a:pt x="1560" y="509"/>
                    <a:pt x="1719" y="451"/>
                    <a:pt x="1835" y="334"/>
                  </a:cubicBezTo>
                  <a:lnTo>
                    <a:pt x="2069" y="6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5682930" y="1816026"/>
              <a:ext cx="44461" cy="12404"/>
            </a:xfrm>
            <a:custGeom>
              <a:avLst/>
              <a:gdLst/>
              <a:ahLst/>
              <a:cxnLst/>
              <a:rect l="l" t="t" r="r" b="b"/>
              <a:pathLst>
                <a:path w="2036" h="568" extrusionOk="0">
                  <a:moveTo>
                    <a:pt x="1968" y="1"/>
                  </a:moveTo>
                  <a:lnTo>
                    <a:pt x="1735" y="268"/>
                  </a:lnTo>
                  <a:cubicBezTo>
                    <a:pt x="1635" y="351"/>
                    <a:pt x="1518" y="393"/>
                    <a:pt x="1401" y="393"/>
                  </a:cubicBezTo>
                  <a:cubicBezTo>
                    <a:pt x="1285" y="393"/>
                    <a:pt x="1168" y="351"/>
                    <a:pt x="1068" y="268"/>
                  </a:cubicBezTo>
                  <a:cubicBezTo>
                    <a:pt x="951" y="134"/>
                    <a:pt x="801" y="67"/>
                    <a:pt x="651" y="67"/>
                  </a:cubicBezTo>
                  <a:cubicBezTo>
                    <a:pt x="501" y="67"/>
                    <a:pt x="351" y="134"/>
                    <a:pt x="234" y="268"/>
                  </a:cubicBezTo>
                  <a:lnTo>
                    <a:pt x="0" y="501"/>
                  </a:lnTo>
                  <a:lnTo>
                    <a:pt x="67" y="568"/>
                  </a:lnTo>
                  <a:lnTo>
                    <a:pt x="334" y="334"/>
                  </a:lnTo>
                  <a:cubicBezTo>
                    <a:pt x="417" y="234"/>
                    <a:pt x="534" y="184"/>
                    <a:pt x="655" y="184"/>
                  </a:cubicBezTo>
                  <a:cubicBezTo>
                    <a:pt x="776" y="184"/>
                    <a:pt x="901" y="234"/>
                    <a:pt x="1001" y="334"/>
                  </a:cubicBezTo>
                  <a:cubicBezTo>
                    <a:pt x="1101" y="451"/>
                    <a:pt x="1251" y="509"/>
                    <a:pt x="1406" y="509"/>
                  </a:cubicBezTo>
                  <a:cubicBezTo>
                    <a:pt x="1560" y="509"/>
                    <a:pt x="1718" y="451"/>
                    <a:pt x="1835" y="334"/>
                  </a:cubicBezTo>
                  <a:lnTo>
                    <a:pt x="2035" y="134"/>
                  </a:lnTo>
                  <a:cubicBezTo>
                    <a:pt x="2002" y="101"/>
                    <a:pt x="2002" y="34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5798011" y="2116678"/>
              <a:ext cx="26991" cy="10416"/>
            </a:xfrm>
            <a:custGeom>
              <a:avLst/>
              <a:gdLst/>
              <a:ahLst/>
              <a:cxnLst/>
              <a:rect l="l" t="t" r="r" b="b"/>
              <a:pathLst>
                <a:path w="1236" h="477" extrusionOk="0">
                  <a:moveTo>
                    <a:pt x="651" y="1"/>
                  </a:moveTo>
                  <a:cubicBezTo>
                    <a:pt x="501" y="1"/>
                    <a:pt x="351" y="59"/>
                    <a:pt x="234" y="176"/>
                  </a:cubicBezTo>
                  <a:lnTo>
                    <a:pt x="1" y="410"/>
                  </a:lnTo>
                  <a:lnTo>
                    <a:pt x="68" y="476"/>
                  </a:lnTo>
                  <a:lnTo>
                    <a:pt x="301" y="243"/>
                  </a:lnTo>
                  <a:cubicBezTo>
                    <a:pt x="401" y="159"/>
                    <a:pt x="526" y="118"/>
                    <a:pt x="647" y="118"/>
                  </a:cubicBezTo>
                  <a:cubicBezTo>
                    <a:pt x="768" y="118"/>
                    <a:pt x="885" y="159"/>
                    <a:pt x="968" y="243"/>
                  </a:cubicBezTo>
                  <a:cubicBezTo>
                    <a:pt x="1068" y="309"/>
                    <a:pt x="1135" y="376"/>
                    <a:pt x="1235" y="410"/>
                  </a:cubicBezTo>
                  <a:cubicBezTo>
                    <a:pt x="1235" y="343"/>
                    <a:pt x="1202" y="309"/>
                    <a:pt x="1202" y="276"/>
                  </a:cubicBezTo>
                  <a:cubicBezTo>
                    <a:pt x="1168" y="243"/>
                    <a:pt x="1102" y="209"/>
                    <a:pt x="1068" y="176"/>
                  </a:cubicBezTo>
                  <a:cubicBezTo>
                    <a:pt x="951" y="59"/>
                    <a:pt x="801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5514654" y="1837164"/>
              <a:ext cx="45924" cy="13124"/>
            </a:xfrm>
            <a:custGeom>
              <a:avLst/>
              <a:gdLst/>
              <a:ahLst/>
              <a:cxnLst/>
              <a:rect l="l" t="t" r="r" b="b"/>
              <a:pathLst>
                <a:path w="2103" h="601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69" y="334"/>
                    <a:pt x="1535" y="400"/>
                    <a:pt x="1402" y="400"/>
                  </a:cubicBezTo>
                  <a:cubicBezTo>
                    <a:pt x="1268" y="400"/>
                    <a:pt x="1168" y="334"/>
                    <a:pt x="1068" y="267"/>
                  </a:cubicBezTo>
                  <a:cubicBezTo>
                    <a:pt x="952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1" y="500"/>
                  </a:lnTo>
                  <a:lnTo>
                    <a:pt x="68" y="601"/>
                  </a:lnTo>
                  <a:lnTo>
                    <a:pt x="334" y="334"/>
                  </a:lnTo>
                  <a:cubicBezTo>
                    <a:pt x="418" y="250"/>
                    <a:pt x="535" y="209"/>
                    <a:pt x="656" y="209"/>
                  </a:cubicBezTo>
                  <a:cubicBezTo>
                    <a:pt x="776" y="209"/>
                    <a:pt x="902" y="250"/>
                    <a:pt x="1002" y="334"/>
                  </a:cubicBezTo>
                  <a:cubicBezTo>
                    <a:pt x="1102" y="434"/>
                    <a:pt x="1268" y="500"/>
                    <a:pt x="1402" y="500"/>
                  </a:cubicBezTo>
                  <a:cubicBezTo>
                    <a:pt x="1569" y="500"/>
                    <a:pt x="1702" y="434"/>
                    <a:pt x="1836" y="334"/>
                  </a:cubicBezTo>
                  <a:lnTo>
                    <a:pt x="2102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5805305" y="2237786"/>
              <a:ext cx="25506" cy="38631"/>
            </a:xfrm>
            <a:custGeom>
              <a:avLst/>
              <a:gdLst/>
              <a:ahLst/>
              <a:cxnLst/>
              <a:rect l="l" t="t" r="r" b="b"/>
              <a:pathLst>
                <a:path w="1168" h="1769" extrusionOk="0">
                  <a:moveTo>
                    <a:pt x="1068" y="1"/>
                  </a:moveTo>
                  <a:lnTo>
                    <a:pt x="1068" y="334"/>
                  </a:lnTo>
                  <a:cubicBezTo>
                    <a:pt x="1068" y="601"/>
                    <a:pt x="834" y="801"/>
                    <a:pt x="601" y="801"/>
                  </a:cubicBezTo>
                  <a:cubicBezTo>
                    <a:pt x="267" y="801"/>
                    <a:pt x="0" y="1068"/>
                    <a:pt x="0" y="1402"/>
                  </a:cubicBezTo>
                  <a:lnTo>
                    <a:pt x="0" y="1768"/>
                  </a:lnTo>
                  <a:lnTo>
                    <a:pt x="134" y="1768"/>
                  </a:lnTo>
                  <a:lnTo>
                    <a:pt x="134" y="1402"/>
                  </a:lnTo>
                  <a:cubicBezTo>
                    <a:pt x="100" y="1135"/>
                    <a:pt x="334" y="935"/>
                    <a:pt x="601" y="935"/>
                  </a:cubicBezTo>
                  <a:cubicBezTo>
                    <a:pt x="901" y="935"/>
                    <a:pt x="1168" y="668"/>
                    <a:pt x="1168" y="334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5561276" y="2304083"/>
              <a:ext cx="26249" cy="38609"/>
            </a:xfrm>
            <a:custGeom>
              <a:avLst/>
              <a:gdLst/>
              <a:ahLst/>
              <a:cxnLst/>
              <a:rect l="l" t="t" r="r" b="b"/>
              <a:pathLst>
                <a:path w="1202" h="1768" extrusionOk="0">
                  <a:moveTo>
                    <a:pt x="1068" y="0"/>
                  </a:moveTo>
                  <a:lnTo>
                    <a:pt x="1068" y="334"/>
                  </a:lnTo>
                  <a:cubicBezTo>
                    <a:pt x="1068" y="600"/>
                    <a:pt x="868" y="801"/>
                    <a:pt x="601" y="801"/>
                  </a:cubicBezTo>
                  <a:cubicBezTo>
                    <a:pt x="268" y="801"/>
                    <a:pt x="1" y="1067"/>
                    <a:pt x="1" y="1401"/>
                  </a:cubicBezTo>
                  <a:lnTo>
                    <a:pt x="1" y="1768"/>
                  </a:lnTo>
                  <a:lnTo>
                    <a:pt x="134" y="1768"/>
                  </a:lnTo>
                  <a:lnTo>
                    <a:pt x="134" y="1401"/>
                  </a:lnTo>
                  <a:cubicBezTo>
                    <a:pt x="134" y="1134"/>
                    <a:pt x="368" y="934"/>
                    <a:pt x="601" y="934"/>
                  </a:cubicBezTo>
                  <a:cubicBezTo>
                    <a:pt x="935" y="934"/>
                    <a:pt x="1202" y="667"/>
                    <a:pt x="1202" y="334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5621743" y="2121242"/>
              <a:ext cx="25506" cy="38631"/>
            </a:xfrm>
            <a:custGeom>
              <a:avLst/>
              <a:gdLst/>
              <a:ahLst/>
              <a:cxnLst/>
              <a:rect l="l" t="t" r="r" b="b"/>
              <a:pathLst>
                <a:path w="1168" h="1769" extrusionOk="0">
                  <a:moveTo>
                    <a:pt x="1034" y="0"/>
                  </a:moveTo>
                  <a:lnTo>
                    <a:pt x="1034" y="334"/>
                  </a:lnTo>
                  <a:cubicBezTo>
                    <a:pt x="1034" y="601"/>
                    <a:pt x="834" y="801"/>
                    <a:pt x="567" y="801"/>
                  </a:cubicBezTo>
                  <a:cubicBezTo>
                    <a:pt x="267" y="801"/>
                    <a:pt x="0" y="1068"/>
                    <a:pt x="0" y="1401"/>
                  </a:cubicBezTo>
                  <a:lnTo>
                    <a:pt x="0" y="1768"/>
                  </a:lnTo>
                  <a:lnTo>
                    <a:pt x="100" y="1768"/>
                  </a:lnTo>
                  <a:lnTo>
                    <a:pt x="100" y="1401"/>
                  </a:lnTo>
                  <a:cubicBezTo>
                    <a:pt x="100" y="1135"/>
                    <a:pt x="301" y="934"/>
                    <a:pt x="567" y="934"/>
                  </a:cubicBezTo>
                  <a:cubicBezTo>
                    <a:pt x="901" y="934"/>
                    <a:pt x="1168" y="668"/>
                    <a:pt x="1168" y="334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5364612" y="2207192"/>
              <a:ext cx="25506" cy="38631"/>
            </a:xfrm>
            <a:custGeom>
              <a:avLst/>
              <a:gdLst/>
              <a:ahLst/>
              <a:cxnLst/>
              <a:rect l="l" t="t" r="r" b="b"/>
              <a:pathLst>
                <a:path w="1168" h="1769" extrusionOk="0">
                  <a:moveTo>
                    <a:pt x="1034" y="1"/>
                  </a:moveTo>
                  <a:lnTo>
                    <a:pt x="1034" y="334"/>
                  </a:lnTo>
                  <a:cubicBezTo>
                    <a:pt x="1034" y="601"/>
                    <a:pt x="834" y="801"/>
                    <a:pt x="567" y="801"/>
                  </a:cubicBezTo>
                  <a:cubicBezTo>
                    <a:pt x="234" y="801"/>
                    <a:pt x="0" y="1068"/>
                    <a:pt x="0" y="1402"/>
                  </a:cubicBezTo>
                  <a:lnTo>
                    <a:pt x="0" y="1768"/>
                  </a:lnTo>
                  <a:lnTo>
                    <a:pt x="100" y="1768"/>
                  </a:lnTo>
                  <a:lnTo>
                    <a:pt x="100" y="1402"/>
                  </a:lnTo>
                  <a:cubicBezTo>
                    <a:pt x="100" y="1135"/>
                    <a:pt x="301" y="935"/>
                    <a:pt x="567" y="935"/>
                  </a:cubicBezTo>
                  <a:cubicBezTo>
                    <a:pt x="901" y="935"/>
                    <a:pt x="1168" y="668"/>
                    <a:pt x="1168" y="367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5528499" y="196390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67"/>
                  </a:lnTo>
                  <a:cubicBezTo>
                    <a:pt x="1068" y="601"/>
                    <a:pt x="868" y="834"/>
                    <a:pt x="601" y="834"/>
                  </a:cubicBezTo>
                  <a:cubicBezTo>
                    <a:pt x="268" y="834"/>
                    <a:pt x="1" y="1101"/>
                    <a:pt x="1" y="1401"/>
                  </a:cubicBezTo>
                  <a:lnTo>
                    <a:pt x="1" y="1768"/>
                  </a:lnTo>
                  <a:lnTo>
                    <a:pt x="134" y="1768"/>
                  </a:lnTo>
                  <a:lnTo>
                    <a:pt x="134" y="1401"/>
                  </a:lnTo>
                  <a:cubicBezTo>
                    <a:pt x="134" y="1168"/>
                    <a:pt x="334" y="934"/>
                    <a:pt x="601" y="934"/>
                  </a:cubicBezTo>
                  <a:cubicBezTo>
                    <a:pt x="935" y="934"/>
                    <a:pt x="1202" y="667"/>
                    <a:pt x="1202" y="367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5705510" y="192966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34"/>
                  </a:lnTo>
                  <a:cubicBezTo>
                    <a:pt x="1068" y="601"/>
                    <a:pt x="868" y="801"/>
                    <a:pt x="601" y="801"/>
                  </a:cubicBezTo>
                  <a:cubicBezTo>
                    <a:pt x="267" y="801"/>
                    <a:pt x="0" y="1068"/>
                    <a:pt x="34" y="1401"/>
                  </a:cubicBezTo>
                  <a:lnTo>
                    <a:pt x="34" y="1768"/>
                  </a:lnTo>
                  <a:lnTo>
                    <a:pt x="101" y="1768"/>
                  </a:lnTo>
                  <a:lnTo>
                    <a:pt x="134" y="1401"/>
                  </a:lnTo>
                  <a:cubicBezTo>
                    <a:pt x="134" y="1135"/>
                    <a:pt x="334" y="934"/>
                    <a:pt x="601" y="934"/>
                  </a:cubicBezTo>
                  <a:cubicBezTo>
                    <a:pt x="934" y="934"/>
                    <a:pt x="1201" y="668"/>
                    <a:pt x="1201" y="334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5543064" y="1611173"/>
              <a:ext cx="145722" cy="191406"/>
            </a:xfrm>
            <a:custGeom>
              <a:avLst/>
              <a:gdLst/>
              <a:ahLst/>
              <a:cxnLst/>
              <a:rect l="l" t="t" r="r" b="b"/>
              <a:pathLst>
                <a:path w="6673" h="8765" extrusionOk="0">
                  <a:moveTo>
                    <a:pt x="123" y="1"/>
                  </a:moveTo>
                  <a:cubicBezTo>
                    <a:pt x="50" y="1"/>
                    <a:pt x="1" y="20"/>
                    <a:pt x="1" y="75"/>
                  </a:cubicBezTo>
                  <a:cubicBezTo>
                    <a:pt x="134" y="976"/>
                    <a:pt x="168" y="1976"/>
                    <a:pt x="201" y="2877"/>
                  </a:cubicBezTo>
                  <a:cubicBezTo>
                    <a:pt x="234" y="4378"/>
                    <a:pt x="234" y="5612"/>
                    <a:pt x="301" y="5746"/>
                  </a:cubicBezTo>
                  <a:cubicBezTo>
                    <a:pt x="1373" y="7196"/>
                    <a:pt x="3665" y="8764"/>
                    <a:pt x="4815" y="8764"/>
                  </a:cubicBezTo>
                  <a:cubicBezTo>
                    <a:pt x="4882" y="8764"/>
                    <a:pt x="4945" y="8759"/>
                    <a:pt x="5004" y="8748"/>
                  </a:cubicBezTo>
                  <a:cubicBezTo>
                    <a:pt x="6672" y="8414"/>
                    <a:pt x="6139" y="5479"/>
                    <a:pt x="5905" y="4778"/>
                  </a:cubicBezTo>
                  <a:lnTo>
                    <a:pt x="5905" y="4712"/>
                  </a:lnTo>
                  <a:cubicBezTo>
                    <a:pt x="5872" y="4578"/>
                    <a:pt x="5838" y="4478"/>
                    <a:pt x="5838" y="4345"/>
                  </a:cubicBezTo>
                  <a:cubicBezTo>
                    <a:pt x="5705" y="3144"/>
                    <a:pt x="5772" y="1943"/>
                    <a:pt x="5938" y="742"/>
                  </a:cubicBezTo>
                  <a:lnTo>
                    <a:pt x="1902" y="275"/>
                  </a:lnTo>
                  <a:lnTo>
                    <a:pt x="668" y="142"/>
                  </a:lnTo>
                  <a:cubicBezTo>
                    <a:pt x="668" y="142"/>
                    <a:pt x="315" y="1"/>
                    <a:pt x="123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5550358" y="1617178"/>
              <a:ext cx="121679" cy="101042"/>
            </a:xfrm>
            <a:custGeom>
              <a:avLst/>
              <a:gdLst/>
              <a:ahLst/>
              <a:cxnLst/>
              <a:rect l="l" t="t" r="r" b="b"/>
              <a:pathLst>
                <a:path w="5572" h="4627" extrusionOk="0">
                  <a:moveTo>
                    <a:pt x="1535" y="0"/>
                  </a:moveTo>
                  <a:lnTo>
                    <a:pt x="0" y="134"/>
                  </a:lnTo>
                  <a:cubicBezTo>
                    <a:pt x="0" y="134"/>
                    <a:pt x="1016" y="4627"/>
                    <a:pt x="4555" y="4627"/>
                  </a:cubicBezTo>
                  <a:cubicBezTo>
                    <a:pt x="4700" y="4627"/>
                    <a:pt x="4850" y="4619"/>
                    <a:pt x="5004" y="4603"/>
                  </a:cubicBezTo>
                  <a:cubicBezTo>
                    <a:pt x="5204" y="4570"/>
                    <a:pt x="5371" y="4537"/>
                    <a:pt x="5571" y="4503"/>
                  </a:cubicBezTo>
                  <a:lnTo>
                    <a:pt x="5571" y="4437"/>
                  </a:lnTo>
                  <a:cubicBezTo>
                    <a:pt x="5538" y="4303"/>
                    <a:pt x="5471" y="4203"/>
                    <a:pt x="5471" y="4070"/>
                  </a:cubicBezTo>
                  <a:cubicBezTo>
                    <a:pt x="5338" y="2869"/>
                    <a:pt x="5371" y="1668"/>
                    <a:pt x="5571" y="467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5685114" y="1378980"/>
              <a:ext cx="59027" cy="150853"/>
            </a:xfrm>
            <a:custGeom>
              <a:avLst/>
              <a:gdLst/>
              <a:ahLst/>
              <a:cxnLst/>
              <a:rect l="l" t="t" r="r" b="b"/>
              <a:pathLst>
                <a:path w="2703" h="6908" extrusionOk="0">
                  <a:moveTo>
                    <a:pt x="0" y="0"/>
                  </a:moveTo>
                  <a:cubicBezTo>
                    <a:pt x="1" y="1"/>
                    <a:pt x="1899" y="6907"/>
                    <a:pt x="2097" y="6907"/>
                  </a:cubicBezTo>
                  <a:cubicBezTo>
                    <a:pt x="2099" y="6907"/>
                    <a:pt x="2100" y="6907"/>
                    <a:pt x="2102" y="6905"/>
                  </a:cubicBezTo>
                  <a:cubicBezTo>
                    <a:pt x="2269" y="6805"/>
                    <a:pt x="2702" y="4704"/>
                    <a:pt x="2335" y="2736"/>
                  </a:cubicBezTo>
                  <a:cubicBezTo>
                    <a:pt x="1935" y="768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5583135" y="167980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5506640" y="1370093"/>
              <a:ext cx="247703" cy="308062"/>
            </a:xfrm>
            <a:custGeom>
              <a:avLst/>
              <a:gdLst/>
              <a:ahLst/>
              <a:cxnLst/>
              <a:rect l="l" t="t" r="r" b="b"/>
              <a:pathLst>
                <a:path w="11343" h="14107" extrusionOk="0">
                  <a:moveTo>
                    <a:pt x="5525" y="1"/>
                  </a:moveTo>
                  <a:cubicBezTo>
                    <a:pt x="3437" y="1"/>
                    <a:pt x="1244" y="1253"/>
                    <a:pt x="601" y="3343"/>
                  </a:cubicBezTo>
                  <a:cubicBezTo>
                    <a:pt x="1" y="5411"/>
                    <a:pt x="1102" y="11349"/>
                    <a:pt x="2569" y="12649"/>
                  </a:cubicBezTo>
                  <a:cubicBezTo>
                    <a:pt x="3585" y="13584"/>
                    <a:pt x="4928" y="14107"/>
                    <a:pt x="6225" y="14107"/>
                  </a:cubicBezTo>
                  <a:cubicBezTo>
                    <a:pt x="7612" y="14107"/>
                    <a:pt x="8947" y="13510"/>
                    <a:pt x="9775" y="12182"/>
                  </a:cubicBezTo>
                  <a:cubicBezTo>
                    <a:pt x="11342" y="9714"/>
                    <a:pt x="9775" y="2009"/>
                    <a:pt x="8140" y="808"/>
                  </a:cubicBezTo>
                  <a:cubicBezTo>
                    <a:pt x="7392" y="257"/>
                    <a:pt x="6469" y="1"/>
                    <a:pt x="5525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5634124" y="1515200"/>
              <a:ext cx="9499" cy="24786"/>
            </a:xfrm>
            <a:custGeom>
              <a:avLst/>
              <a:gdLst/>
              <a:ahLst/>
              <a:cxnLst/>
              <a:rect l="l" t="t" r="r" b="b"/>
              <a:pathLst>
                <a:path w="435" h="1135" extrusionOk="0">
                  <a:moveTo>
                    <a:pt x="234" y="0"/>
                  </a:moveTo>
                  <a:cubicBezTo>
                    <a:pt x="234" y="0"/>
                    <a:pt x="201" y="34"/>
                    <a:pt x="201" y="34"/>
                  </a:cubicBezTo>
                  <a:cubicBezTo>
                    <a:pt x="301" y="467"/>
                    <a:pt x="334" y="901"/>
                    <a:pt x="0" y="1101"/>
                  </a:cubicBezTo>
                  <a:lnTo>
                    <a:pt x="0" y="1134"/>
                  </a:lnTo>
                  <a:cubicBezTo>
                    <a:pt x="434" y="968"/>
                    <a:pt x="401" y="367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5616262" y="1507164"/>
              <a:ext cx="30092" cy="28498"/>
            </a:xfrm>
            <a:custGeom>
              <a:avLst/>
              <a:gdLst/>
              <a:ahLst/>
              <a:cxnLst/>
              <a:rect l="l" t="t" r="r" b="b"/>
              <a:pathLst>
                <a:path w="1378" h="1305" extrusionOk="0">
                  <a:moveTo>
                    <a:pt x="640" y="1"/>
                  </a:moveTo>
                  <a:cubicBezTo>
                    <a:pt x="633" y="1"/>
                    <a:pt x="626" y="1"/>
                    <a:pt x="618" y="1"/>
                  </a:cubicBezTo>
                  <a:cubicBezTo>
                    <a:pt x="1" y="99"/>
                    <a:pt x="175" y="1305"/>
                    <a:pt x="740" y="1305"/>
                  </a:cubicBezTo>
                  <a:cubicBezTo>
                    <a:pt x="755" y="1305"/>
                    <a:pt x="770" y="1304"/>
                    <a:pt x="785" y="1302"/>
                  </a:cubicBezTo>
                  <a:cubicBezTo>
                    <a:pt x="1378" y="1236"/>
                    <a:pt x="1190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5690944" y="1505002"/>
              <a:ext cx="13124" cy="21859"/>
            </a:xfrm>
            <a:custGeom>
              <a:avLst/>
              <a:gdLst/>
              <a:ahLst/>
              <a:cxnLst/>
              <a:rect l="l" t="t" r="r" b="b"/>
              <a:pathLst>
                <a:path w="601" h="1001" extrusionOk="0">
                  <a:moveTo>
                    <a:pt x="0" y="0"/>
                  </a:moveTo>
                  <a:cubicBezTo>
                    <a:pt x="0" y="400"/>
                    <a:pt x="134" y="1001"/>
                    <a:pt x="601" y="1001"/>
                  </a:cubicBezTo>
                  <a:lnTo>
                    <a:pt x="601" y="968"/>
                  </a:lnTo>
                  <a:cubicBezTo>
                    <a:pt x="234" y="901"/>
                    <a:pt x="100" y="467"/>
                    <a:pt x="34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5686533" y="1494585"/>
              <a:ext cx="30005" cy="28236"/>
            </a:xfrm>
            <a:custGeom>
              <a:avLst/>
              <a:gdLst/>
              <a:ahLst/>
              <a:cxnLst/>
              <a:rect l="l" t="t" r="r" b="b"/>
              <a:pathLst>
                <a:path w="1374" h="1293" extrusionOk="0">
                  <a:moveTo>
                    <a:pt x="595" y="0"/>
                  </a:moveTo>
                  <a:cubicBezTo>
                    <a:pt x="565" y="0"/>
                    <a:pt x="534" y="4"/>
                    <a:pt x="503" y="10"/>
                  </a:cubicBezTo>
                  <a:cubicBezTo>
                    <a:pt x="1" y="136"/>
                    <a:pt x="177" y="1293"/>
                    <a:pt x="699" y="1293"/>
                  </a:cubicBezTo>
                  <a:cubicBezTo>
                    <a:pt x="732" y="1293"/>
                    <a:pt x="767" y="1288"/>
                    <a:pt x="803" y="1278"/>
                  </a:cubicBezTo>
                  <a:cubicBezTo>
                    <a:pt x="1373" y="1151"/>
                    <a:pt x="1161" y="0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5606064" y="1473993"/>
              <a:ext cx="30987" cy="22798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68" y="1"/>
                  </a:moveTo>
                  <a:cubicBezTo>
                    <a:pt x="831" y="1"/>
                    <a:pt x="697" y="44"/>
                    <a:pt x="585" y="119"/>
                  </a:cubicBezTo>
                  <a:cubicBezTo>
                    <a:pt x="351" y="219"/>
                    <a:pt x="185" y="419"/>
                    <a:pt x="85" y="653"/>
                  </a:cubicBezTo>
                  <a:cubicBezTo>
                    <a:pt x="1" y="848"/>
                    <a:pt x="174" y="1044"/>
                    <a:pt x="370" y="1044"/>
                  </a:cubicBezTo>
                  <a:cubicBezTo>
                    <a:pt x="408" y="1044"/>
                    <a:pt x="447" y="1036"/>
                    <a:pt x="485" y="1020"/>
                  </a:cubicBezTo>
                  <a:cubicBezTo>
                    <a:pt x="652" y="953"/>
                    <a:pt x="818" y="853"/>
                    <a:pt x="952" y="753"/>
                  </a:cubicBezTo>
                  <a:cubicBezTo>
                    <a:pt x="1152" y="686"/>
                    <a:pt x="1285" y="553"/>
                    <a:pt x="1386" y="419"/>
                  </a:cubicBezTo>
                  <a:cubicBezTo>
                    <a:pt x="1419" y="286"/>
                    <a:pt x="1386" y="153"/>
                    <a:pt x="1285" y="86"/>
                  </a:cubicBezTo>
                  <a:cubicBezTo>
                    <a:pt x="1183" y="27"/>
                    <a:pt x="1074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5680004" y="1464800"/>
              <a:ext cx="34263" cy="17645"/>
            </a:xfrm>
            <a:custGeom>
              <a:avLst/>
              <a:gdLst/>
              <a:ahLst/>
              <a:cxnLst/>
              <a:rect l="l" t="t" r="r" b="b"/>
              <a:pathLst>
                <a:path w="1569" h="808" extrusionOk="0">
                  <a:moveTo>
                    <a:pt x="643" y="0"/>
                  </a:moveTo>
                  <a:cubicBezTo>
                    <a:pt x="434" y="0"/>
                    <a:pt x="213" y="95"/>
                    <a:pt x="68" y="240"/>
                  </a:cubicBezTo>
                  <a:cubicBezTo>
                    <a:pt x="1" y="340"/>
                    <a:pt x="34" y="507"/>
                    <a:pt x="101" y="574"/>
                  </a:cubicBezTo>
                  <a:cubicBezTo>
                    <a:pt x="268" y="707"/>
                    <a:pt x="468" y="740"/>
                    <a:pt x="635" y="740"/>
                  </a:cubicBezTo>
                  <a:cubicBezTo>
                    <a:pt x="835" y="774"/>
                    <a:pt x="1002" y="807"/>
                    <a:pt x="1202" y="807"/>
                  </a:cubicBezTo>
                  <a:cubicBezTo>
                    <a:pt x="1435" y="807"/>
                    <a:pt x="1569" y="507"/>
                    <a:pt x="1402" y="307"/>
                  </a:cubicBezTo>
                  <a:cubicBezTo>
                    <a:pt x="1235" y="140"/>
                    <a:pt x="1002" y="40"/>
                    <a:pt x="735" y="7"/>
                  </a:cubicBezTo>
                  <a:cubicBezTo>
                    <a:pt x="705" y="2"/>
                    <a:pt x="674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5642859" y="1597503"/>
              <a:ext cx="18234" cy="7316"/>
            </a:xfrm>
            <a:custGeom>
              <a:avLst/>
              <a:gdLst/>
              <a:ahLst/>
              <a:cxnLst/>
              <a:rect l="l" t="t" r="r" b="b"/>
              <a:pathLst>
                <a:path w="835" h="335" extrusionOk="0">
                  <a:moveTo>
                    <a:pt x="34" y="1"/>
                  </a:moveTo>
                  <a:cubicBezTo>
                    <a:pt x="34" y="1"/>
                    <a:pt x="1" y="1"/>
                    <a:pt x="1" y="34"/>
                  </a:cubicBezTo>
                  <a:cubicBezTo>
                    <a:pt x="34" y="201"/>
                    <a:pt x="168" y="334"/>
                    <a:pt x="368" y="334"/>
                  </a:cubicBezTo>
                  <a:cubicBezTo>
                    <a:pt x="568" y="334"/>
                    <a:pt x="735" y="234"/>
                    <a:pt x="835" y="34"/>
                  </a:cubicBezTo>
                  <a:lnTo>
                    <a:pt x="835" y="34"/>
                  </a:lnTo>
                  <a:cubicBezTo>
                    <a:pt x="701" y="101"/>
                    <a:pt x="568" y="167"/>
                    <a:pt x="434" y="201"/>
                  </a:cubicBezTo>
                  <a:cubicBezTo>
                    <a:pt x="268" y="201"/>
                    <a:pt x="168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5648690" y="1468818"/>
              <a:ext cx="51209" cy="111218"/>
            </a:xfrm>
            <a:custGeom>
              <a:avLst/>
              <a:gdLst/>
              <a:ahLst/>
              <a:cxnLst/>
              <a:rect l="l" t="t" r="r" b="b"/>
              <a:pathLst>
                <a:path w="2345" h="5093" extrusionOk="0">
                  <a:moveTo>
                    <a:pt x="1119" y="1"/>
                  </a:moveTo>
                  <a:cubicBezTo>
                    <a:pt x="1097" y="1"/>
                    <a:pt x="1082" y="17"/>
                    <a:pt x="1101" y="56"/>
                  </a:cubicBezTo>
                  <a:cubicBezTo>
                    <a:pt x="1302" y="1324"/>
                    <a:pt x="1769" y="2558"/>
                    <a:pt x="2002" y="3859"/>
                  </a:cubicBezTo>
                  <a:cubicBezTo>
                    <a:pt x="1769" y="3792"/>
                    <a:pt x="1568" y="3759"/>
                    <a:pt x="1335" y="3759"/>
                  </a:cubicBezTo>
                  <a:cubicBezTo>
                    <a:pt x="1268" y="3759"/>
                    <a:pt x="1535" y="4659"/>
                    <a:pt x="1535" y="4793"/>
                  </a:cubicBezTo>
                  <a:cubicBezTo>
                    <a:pt x="1368" y="4837"/>
                    <a:pt x="1198" y="4859"/>
                    <a:pt x="1028" y="4859"/>
                  </a:cubicBezTo>
                  <a:cubicBezTo>
                    <a:pt x="690" y="4859"/>
                    <a:pt x="356" y="4771"/>
                    <a:pt x="67" y="4593"/>
                  </a:cubicBezTo>
                  <a:cubicBezTo>
                    <a:pt x="1" y="4593"/>
                    <a:pt x="1" y="4626"/>
                    <a:pt x="1" y="4626"/>
                  </a:cubicBezTo>
                  <a:cubicBezTo>
                    <a:pt x="267" y="4926"/>
                    <a:pt x="634" y="5093"/>
                    <a:pt x="1035" y="5093"/>
                  </a:cubicBezTo>
                  <a:cubicBezTo>
                    <a:pt x="1201" y="5093"/>
                    <a:pt x="1368" y="5093"/>
                    <a:pt x="1502" y="5060"/>
                  </a:cubicBezTo>
                  <a:lnTo>
                    <a:pt x="1602" y="5026"/>
                  </a:lnTo>
                  <a:lnTo>
                    <a:pt x="1702" y="4993"/>
                  </a:lnTo>
                  <a:cubicBezTo>
                    <a:pt x="1735" y="4960"/>
                    <a:pt x="1769" y="4926"/>
                    <a:pt x="1769" y="4893"/>
                  </a:cubicBezTo>
                  <a:cubicBezTo>
                    <a:pt x="1769" y="4859"/>
                    <a:pt x="1769" y="4859"/>
                    <a:pt x="1769" y="4859"/>
                  </a:cubicBezTo>
                  <a:lnTo>
                    <a:pt x="1769" y="4826"/>
                  </a:lnTo>
                  <a:cubicBezTo>
                    <a:pt x="1735" y="4493"/>
                    <a:pt x="1602" y="4026"/>
                    <a:pt x="1602" y="4026"/>
                  </a:cubicBezTo>
                  <a:lnTo>
                    <a:pt x="1602" y="4026"/>
                  </a:lnTo>
                  <a:cubicBezTo>
                    <a:pt x="1698" y="4050"/>
                    <a:pt x="2055" y="4143"/>
                    <a:pt x="2234" y="4143"/>
                  </a:cubicBezTo>
                  <a:cubicBezTo>
                    <a:pt x="2303" y="4143"/>
                    <a:pt x="2345" y="4129"/>
                    <a:pt x="2336" y="4092"/>
                  </a:cubicBezTo>
                  <a:cubicBezTo>
                    <a:pt x="2069" y="2691"/>
                    <a:pt x="1668" y="1324"/>
                    <a:pt x="1168" y="23"/>
                  </a:cubicBezTo>
                  <a:cubicBezTo>
                    <a:pt x="1154" y="9"/>
                    <a:pt x="1135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5646506" y="1569814"/>
              <a:ext cx="30616" cy="21881"/>
            </a:xfrm>
            <a:custGeom>
              <a:avLst/>
              <a:gdLst/>
              <a:ahLst/>
              <a:cxnLst/>
              <a:rect l="l" t="t" r="r" b="b"/>
              <a:pathLst>
                <a:path w="1402" h="1002" extrusionOk="0">
                  <a:moveTo>
                    <a:pt x="134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1" y="668"/>
                    <a:pt x="67" y="968"/>
                    <a:pt x="401" y="1002"/>
                  </a:cubicBezTo>
                  <a:cubicBezTo>
                    <a:pt x="534" y="1002"/>
                    <a:pt x="701" y="968"/>
                    <a:pt x="834" y="902"/>
                  </a:cubicBezTo>
                  <a:cubicBezTo>
                    <a:pt x="1068" y="768"/>
                    <a:pt x="1268" y="535"/>
                    <a:pt x="1402" y="301"/>
                  </a:cubicBezTo>
                  <a:lnTo>
                    <a:pt x="1402" y="301"/>
                  </a:lnTo>
                  <a:cubicBezTo>
                    <a:pt x="1347" y="305"/>
                    <a:pt x="1293" y="307"/>
                    <a:pt x="1238" y="307"/>
                  </a:cubicBezTo>
                  <a:cubicBezTo>
                    <a:pt x="853" y="307"/>
                    <a:pt x="455" y="205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5646506" y="1578483"/>
              <a:ext cx="18234" cy="13212"/>
            </a:xfrm>
            <a:custGeom>
              <a:avLst/>
              <a:gdLst/>
              <a:ahLst/>
              <a:cxnLst/>
              <a:rect l="l" t="t" r="r" b="b"/>
              <a:pathLst>
                <a:path w="835" h="605" extrusionOk="0">
                  <a:moveTo>
                    <a:pt x="106" y="1"/>
                  </a:moveTo>
                  <a:cubicBezTo>
                    <a:pt x="82" y="1"/>
                    <a:pt x="58" y="2"/>
                    <a:pt x="34" y="4"/>
                  </a:cubicBezTo>
                  <a:cubicBezTo>
                    <a:pt x="1" y="271"/>
                    <a:pt x="67" y="571"/>
                    <a:pt x="401" y="605"/>
                  </a:cubicBezTo>
                  <a:cubicBezTo>
                    <a:pt x="534" y="605"/>
                    <a:pt x="701" y="571"/>
                    <a:pt x="834" y="505"/>
                  </a:cubicBezTo>
                  <a:cubicBezTo>
                    <a:pt x="711" y="195"/>
                    <a:pt x="415" y="1"/>
                    <a:pt x="106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5492817" y="1329039"/>
              <a:ext cx="220733" cy="219773"/>
            </a:xfrm>
            <a:custGeom>
              <a:avLst/>
              <a:gdLst/>
              <a:ahLst/>
              <a:cxnLst/>
              <a:rect l="l" t="t" r="r" b="b"/>
              <a:pathLst>
                <a:path w="10108" h="10064" extrusionOk="0">
                  <a:moveTo>
                    <a:pt x="6184" y="0"/>
                  </a:moveTo>
                  <a:cubicBezTo>
                    <a:pt x="6067" y="0"/>
                    <a:pt x="5951" y="6"/>
                    <a:pt x="5838" y="19"/>
                  </a:cubicBezTo>
                  <a:cubicBezTo>
                    <a:pt x="4070" y="186"/>
                    <a:pt x="2035" y="2788"/>
                    <a:pt x="2035" y="2788"/>
                  </a:cubicBezTo>
                  <a:cubicBezTo>
                    <a:pt x="2268" y="2421"/>
                    <a:pt x="2469" y="2054"/>
                    <a:pt x="2635" y="1620"/>
                  </a:cubicBezTo>
                  <a:lnTo>
                    <a:pt x="2635" y="1620"/>
                  </a:lnTo>
                  <a:cubicBezTo>
                    <a:pt x="2035" y="1887"/>
                    <a:pt x="1601" y="2387"/>
                    <a:pt x="1468" y="3021"/>
                  </a:cubicBezTo>
                  <a:cubicBezTo>
                    <a:pt x="1468" y="3021"/>
                    <a:pt x="1535" y="1987"/>
                    <a:pt x="1435" y="1987"/>
                  </a:cubicBezTo>
                  <a:cubicBezTo>
                    <a:pt x="1334" y="1987"/>
                    <a:pt x="601" y="2988"/>
                    <a:pt x="901" y="3622"/>
                  </a:cubicBezTo>
                  <a:cubicBezTo>
                    <a:pt x="901" y="3622"/>
                    <a:pt x="0" y="4656"/>
                    <a:pt x="67" y="5656"/>
                  </a:cubicBezTo>
                  <a:cubicBezTo>
                    <a:pt x="134" y="6624"/>
                    <a:pt x="968" y="9960"/>
                    <a:pt x="1768" y="10060"/>
                  </a:cubicBezTo>
                  <a:cubicBezTo>
                    <a:pt x="1784" y="10062"/>
                    <a:pt x="1799" y="10063"/>
                    <a:pt x="1815" y="10063"/>
                  </a:cubicBezTo>
                  <a:cubicBezTo>
                    <a:pt x="2455" y="10063"/>
                    <a:pt x="2871" y="8073"/>
                    <a:pt x="2969" y="7291"/>
                  </a:cubicBezTo>
                  <a:cubicBezTo>
                    <a:pt x="3069" y="6590"/>
                    <a:pt x="2936" y="4456"/>
                    <a:pt x="2969" y="4322"/>
                  </a:cubicBezTo>
                  <a:cubicBezTo>
                    <a:pt x="2971" y="4314"/>
                    <a:pt x="2980" y="4310"/>
                    <a:pt x="2998" y="4310"/>
                  </a:cubicBezTo>
                  <a:cubicBezTo>
                    <a:pt x="3251" y="4310"/>
                    <a:pt x="5130" y="5186"/>
                    <a:pt x="6634" y="5186"/>
                  </a:cubicBezTo>
                  <a:cubicBezTo>
                    <a:pt x="7015" y="5186"/>
                    <a:pt x="7372" y="5130"/>
                    <a:pt x="7672" y="4989"/>
                  </a:cubicBezTo>
                  <a:cubicBezTo>
                    <a:pt x="9240" y="4255"/>
                    <a:pt x="10107" y="2621"/>
                    <a:pt x="10007" y="1920"/>
                  </a:cubicBezTo>
                  <a:cubicBezTo>
                    <a:pt x="9914" y="1296"/>
                    <a:pt x="7892" y="0"/>
                    <a:pt x="6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541011" y="1410928"/>
              <a:ext cx="143407" cy="43413"/>
            </a:xfrm>
            <a:custGeom>
              <a:avLst/>
              <a:gdLst/>
              <a:ahLst/>
              <a:cxnLst/>
              <a:rect l="l" t="t" r="r" b="b"/>
              <a:pathLst>
                <a:path w="6567" h="1988" extrusionOk="0">
                  <a:moveTo>
                    <a:pt x="168" y="1"/>
                  </a:moveTo>
                  <a:cubicBezTo>
                    <a:pt x="78" y="1"/>
                    <a:pt x="1" y="147"/>
                    <a:pt x="61" y="239"/>
                  </a:cubicBezTo>
                  <a:cubicBezTo>
                    <a:pt x="962" y="1139"/>
                    <a:pt x="2130" y="1740"/>
                    <a:pt x="3397" y="1940"/>
                  </a:cubicBezTo>
                  <a:cubicBezTo>
                    <a:pt x="3590" y="1972"/>
                    <a:pt x="3783" y="1988"/>
                    <a:pt x="3974" y="1988"/>
                  </a:cubicBezTo>
                  <a:cubicBezTo>
                    <a:pt x="4973" y="1988"/>
                    <a:pt x="5922" y="1556"/>
                    <a:pt x="6566" y="772"/>
                  </a:cubicBezTo>
                  <a:cubicBezTo>
                    <a:pt x="6566" y="772"/>
                    <a:pt x="6566" y="739"/>
                    <a:pt x="6533" y="739"/>
                  </a:cubicBezTo>
                  <a:cubicBezTo>
                    <a:pt x="6099" y="1073"/>
                    <a:pt x="5599" y="1339"/>
                    <a:pt x="5098" y="1540"/>
                  </a:cubicBezTo>
                  <a:cubicBezTo>
                    <a:pt x="4798" y="1606"/>
                    <a:pt x="4490" y="1640"/>
                    <a:pt x="4181" y="1640"/>
                  </a:cubicBezTo>
                  <a:cubicBezTo>
                    <a:pt x="3873" y="1640"/>
                    <a:pt x="3564" y="1606"/>
                    <a:pt x="3264" y="1540"/>
                  </a:cubicBezTo>
                  <a:cubicBezTo>
                    <a:pt x="2663" y="1406"/>
                    <a:pt x="2096" y="1173"/>
                    <a:pt x="1596" y="839"/>
                  </a:cubicBezTo>
                  <a:cubicBezTo>
                    <a:pt x="1129" y="572"/>
                    <a:pt x="695" y="239"/>
                    <a:pt x="195" y="5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5682210" y="1469822"/>
              <a:ext cx="60468" cy="81279"/>
            </a:xfrm>
            <a:custGeom>
              <a:avLst/>
              <a:gdLst/>
              <a:ahLst/>
              <a:cxnLst/>
              <a:rect l="l" t="t" r="r" b="b"/>
              <a:pathLst>
                <a:path w="2769" h="3722" extrusionOk="0">
                  <a:moveTo>
                    <a:pt x="1212" y="239"/>
                  </a:moveTo>
                  <a:cubicBezTo>
                    <a:pt x="1722" y="239"/>
                    <a:pt x="2241" y="853"/>
                    <a:pt x="2368" y="1678"/>
                  </a:cubicBezTo>
                  <a:cubicBezTo>
                    <a:pt x="2502" y="2579"/>
                    <a:pt x="2202" y="3346"/>
                    <a:pt x="1668" y="3446"/>
                  </a:cubicBezTo>
                  <a:cubicBezTo>
                    <a:pt x="1630" y="3453"/>
                    <a:pt x="1592" y="3456"/>
                    <a:pt x="1555" y="3456"/>
                  </a:cubicBezTo>
                  <a:cubicBezTo>
                    <a:pt x="1031" y="3456"/>
                    <a:pt x="556" y="2821"/>
                    <a:pt x="400" y="2011"/>
                  </a:cubicBezTo>
                  <a:cubicBezTo>
                    <a:pt x="267" y="1144"/>
                    <a:pt x="567" y="344"/>
                    <a:pt x="1134" y="244"/>
                  </a:cubicBezTo>
                  <a:cubicBezTo>
                    <a:pt x="1160" y="240"/>
                    <a:pt x="1186" y="239"/>
                    <a:pt x="1212" y="239"/>
                  </a:cubicBezTo>
                  <a:close/>
                  <a:moveTo>
                    <a:pt x="1190" y="1"/>
                  </a:moveTo>
                  <a:cubicBezTo>
                    <a:pt x="1149" y="1"/>
                    <a:pt x="1108" y="4"/>
                    <a:pt x="1067" y="10"/>
                  </a:cubicBezTo>
                  <a:cubicBezTo>
                    <a:pt x="400" y="110"/>
                    <a:pt x="0" y="1044"/>
                    <a:pt x="167" y="2045"/>
                  </a:cubicBezTo>
                  <a:cubicBezTo>
                    <a:pt x="323" y="3016"/>
                    <a:pt x="921" y="3722"/>
                    <a:pt x="1546" y="3722"/>
                  </a:cubicBezTo>
                  <a:cubicBezTo>
                    <a:pt x="1586" y="3722"/>
                    <a:pt x="1627" y="3719"/>
                    <a:pt x="1668" y="3713"/>
                  </a:cubicBezTo>
                  <a:cubicBezTo>
                    <a:pt x="2368" y="3579"/>
                    <a:pt x="2769" y="2679"/>
                    <a:pt x="2602" y="1645"/>
                  </a:cubicBezTo>
                  <a:cubicBezTo>
                    <a:pt x="2445" y="705"/>
                    <a:pt x="1818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5582480" y="1489563"/>
              <a:ext cx="89556" cy="76278"/>
            </a:xfrm>
            <a:custGeom>
              <a:avLst/>
              <a:gdLst/>
              <a:ahLst/>
              <a:cxnLst/>
              <a:rect l="l" t="t" r="r" b="b"/>
              <a:pathLst>
                <a:path w="4101" h="3493" extrusionOk="0">
                  <a:moveTo>
                    <a:pt x="1837" y="15"/>
                  </a:moveTo>
                  <a:cubicBezTo>
                    <a:pt x="2960" y="15"/>
                    <a:pt x="3713" y="1322"/>
                    <a:pt x="3033" y="2342"/>
                  </a:cubicBezTo>
                  <a:cubicBezTo>
                    <a:pt x="2737" y="2792"/>
                    <a:pt x="2268" y="3005"/>
                    <a:pt x="1801" y="3005"/>
                  </a:cubicBezTo>
                  <a:cubicBezTo>
                    <a:pt x="1161" y="3005"/>
                    <a:pt x="523" y="2607"/>
                    <a:pt x="331" y="1875"/>
                  </a:cubicBezTo>
                  <a:cubicBezTo>
                    <a:pt x="164" y="1041"/>
                    <a:pt x="698" y="207"/>
                    <a:pt x="1565" y="40"/>
                  </a:cubicBezTo>
                  <a:cubicBezTo>
                    <a:pt x="1658" y="23"/>
                    <a:pt x="1749" y="15"/>
                    <a:pt x="1837" y="15"/>
                  </a:cubicBezTo>
                  <a:close/>
                  <a:moveTo>
                    <a:pt x="1834" y="1"/>
                  </a:moveTo>
                  <a:cubicBezTo>
                    <a:pt x="884" y="1"/>
                    <a:pt x="1" y="797"/>
                    <a:pt x="97" y="1908"/>
                  </a:cubicBezTo>
                  <a:cubicBezTo>
                    <a:pt x="220" y="2827"/>
                    <a:pt x="988" y="3492"/>
                    <a:pt x="1862" y="3492"/>
                  </a:cubicBezTo>
                  <a:cubicBezTo>
                    <a:pt x="1940" y="3492"/>
                    <a:pt x="2019" y="3487"/>
                    <a:pt x="2099" y="3476"/>
                  </a:cubicBezTo>
                  <a:cubicBezTo>
                    <a:pt x="3633" y="3209"/>
                    <a:pt x="4100" y="1308"/>
                    <a:pt x="2899" y="374"/>
                  </a:cubicBezTo>
                  <a:cubicBezTo>
                    <a:pt x="2568" y="116"/>
                    <a:pt x="2196" y="1"/>
                    <a:pt x="1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5654520" y="1503167"/>
              <a:ext cx="34984" cy="12054"/>
            </a:xfrm>
            <a:custGeom>
              <a:avLst/>
              <a:gdLst/>
              <a:ahLst/>
              <a:cxnLst/>
              <a:rect l="l" t="t" r="r" b="b"/>
              <a:pathLst>
                <a:path w="1602" h="552" extrusionOk="0">
                  <a:moveTo>
                    <a:pt x="1115" y="0"/>
                  </a:moveTo>
                  <a:cubicBezTo>
                    <a:pt x="846" y="0"/>
                    <a:pt x="471" y="67"/>
                    <a:pt x="0" y="318"/>
                  </a:cubicBezTo>
                  <a:lnTo>
                    <a:pt x="134" y="551"/>
                  </a:lnTo>
                  <a:cubicBezTo>
                    <a:pt x="568" y="318"/>
                    <a:pt x="901" y="259"/>
                    <a:pt x="1126" y="259"/>
                  </a:cubicBezTo>
                  <a:cubicBezTo>
                    <a:pt x="1351" y="259"/>
                    <a:pt x="1468" y="318"/>
                    <a:pt x="1468" y="318"/>
                  </a:cubicBezTo>
                  <a:lnTo>
                    <a:pt x="1602" y="84"/>
                  </a:lnTo>
                  <a:cubicBezTo>
                    <a:pt x="1584" y="84"/>
                    <a:pt x="1417" y="0"/>
                    <a:pt x="1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5481156" y="1520812"/>
              <a:ext cx="105650" cy="22820"/>
            </a:xfrm>
            <a:custGeom>
              <a:avLst/>
              <a:gdLst/>
              <a:ahLst/>
              <a:cxnLst/>
              <a:rect l="l" t="t" r="r" b="b"/>
              <a:pathLst>
                <a:path w="4838" h="1045" extrusionOk="0">
                  <a:moveTo>
                    <a:pt x="1956" y="1"/>
                  </a:moveTo>
                  <a:cubicBezTo>
                    <a:pt x="1724" y="1"/>
                    <a:pt x="1548" y="3"/>
                    <a:pt x="1468" y="10"/>
                  </a:cubicBezTo>
                  <a:cubicBezTo>
                    <a:pt x="1035" y="43"/>
                    <a:pt x="134" y="777"/>
                    <a:pt x="0" y="877"/>
                  </a:cubicBezTo>
                  <a:lnTo>
                    <a:pt x="167" y="1044"/>
                  </a:lnTo>
                  <a:cubicBezTo>
                    <a:pt x="568" y="711"/>
                    <a:pt x="1001" y="444"/>
                    <a:pt x="1468" y="244"/>
                  </a:cubicBezTo>
                  <a:cubicBezTo>
                    <a:pt x="1538" y="237"/>
                    <a:pt x="1653" y="234"/>
                    <a:pt x="1803" y="234"/>
                  </a:cubicBezTo>
                  <a:cubicBezTo>
                    <a:pt x="2439" y="234"/>
                    <a:pt x="3704" y="283"/>
                    <a:pt x="4837" y="310"/>
                  </a:cubicBezTo>
                  <a:lnTo>
                    <a:pt x="4837" y="43"/>
                  </a:lnTo>
                  <a:cubicBezTo>
                    <a:pt x="4704" y="43"/>
                    <a:pt x="2884" y="1"/>
                    <a:pt x="1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5480436" y="1516270"/>
              <a:ext cx="75776" cy="83004"/>
            </a:xfrm>
            <a:custGeom>
              <a:avLst/>
              <a:gdLst/>
              <a:ahLst/>
              <a:cxnLst/>
              <a:rect l="l" t="t" r="r" b="b"/>
              <a:pathLst>
                <a:path w="3470" h="3801" extrusionOk="0">
                  <a:moveTo>
                    <a:pt x="1178" y="1"/>
                  </a:moveTo>
                  <a:cubicBezTo>
                    <a:pt x="1069" y="1"/>
                    <a:pt x="964" y="26"/>
                    <a:pt x="867" y="85"/>
                  </a:cubicBezTo>
                  <a:cubicBezTo>
                    <a:pt x="0" y="585"/>
                    <a:pt x="1068" y="3354"/>
                    <a:pt x="2102" y="3721"/>
                  </a:cubicBezTo>
                  <a:cubicBezTo>
                    <a:pt x="2227" y="3775"/>
                    <a:pt x="2357" y="3801"/>
                    <a:pt x="2486" y="3801"/>
                  </a:cubicBezTo>
                  <a:cubicBezTo>
                    <a:pt x="2908" y="3801"/>
                    <a:pt x="3316" y="3529"/>
                    <a:pt x="3469" y="3120"/>
                  </a:cubicBezTo>
                  <a:lnTo>
                    <a:pt x="3102" y="1486"/>
                  </a:lnTo>
                  <a:cubicBezTo>
                    <a:pt x="3102" y="1486"/>
                    <a:pt x="2008" y="1"/>
                    <a:pt x="117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5505919" y="1535595"/>
              <a:ext cx="38368" cy="51034"/>
            </a:xfrm>
            <a:custGeom>
              <a:avLst/>
              <a:gdLst/>
              <a:ahLst/>
              <a:cxnLst/>
              <a:rect l="l" t="t" r="r" b="b"/>
              <a:pathLst>
                <a:path w="1757" h="2337" extrusionOk="0">
                  <a:moveTo>
                    <a:pt x="1" y="0"/>
                  </a:moveTo>
                  <a:cubicBezTo>
                    <a:pt x="1" y="0"/>
                    <a:pt x="1" y="0"/>
                    <a:pt x="1" y="34"/>
                  </a:cubicBezTo>
                  <a:cubicBezTo>
                    <a:pt x="668" y="334"/>
                    <a:pt x="1201" y="934"/>
                    <a:pt x="1402" y="1635"/>
                  </a:cubicBezTo>
                  <a:cubicBezTo>
                    <a:pt x="1303" y="1457"/>
                    <a:pt x="1110" y="1361"/>
                    <a:pt x="914" y="1361"/>
                  </a:cubicBezTo>
                  <a:cubicBezTo>
                    <a:pt x="779" y="1361"/>
                    <a:pt x="643" y="1406"/>
                    <a:pt x="534" y="1501"/>
                  </a:cubicBezTo>
                  <a:cubicBezTo>
                    <a:pt x="534" y="1501"/>
                    <a:pt x="534" y="1535"/>
                    <a:pt x="534" y="1535"/>
                  </a:cubicBezTo>
                  <a:cubicBezTo>
                    <a:pt x="606" y="1508"/>
                    <a:pt x="677" y="1495"/>
                    <a:pt x="748" y="1495"/>
                  </a:cubicBezTo>
                  <a:cubicBezTo>
                    <a:pt x="939" y="1495"/>
                    <a:pt x="1122" y="1588"/>
                    <a:pt x="1268" y="1735"/>
                  </a:cubicBezTo>
                  <a:cubicBezTo>
                    <a:pt x="1402" y="1902"/>
                    <a:pt x="1502" y="2102"/>
                    <a:pt x="1602" y="2302"/>
                  </a:cubicBezTo>
                  <a:cubicBezTo>
                    <a:pt x="1614" y="2325"/>
                    <a:pt x="1638" y="2337"/>
                    <a:pt x="1663" y="2337"/>
                  </a:cubicBezTo>
                  <a:cubicBezTo>
                    <a:pt x="1709" y="2337"/>
                    <a:pt x="1757" y="2300"/>
                    <a:pt x="1735" y="2235"/>
                  </a:cubicBezTo>
                  <a:cubicBezTo>
                    <a:pt x="1735" y="1334"/>
                    <a:pt x="1001" y="6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5464407" y="1777746"/>
              <a:ext cx="547619" cy="831506"/>
            </a:xfrm>
            <a:custGeom>
              <a:avLst/>
              <a:gdLst/>
              <a:ahLst/>
              <a:cxnLst/>
              <a:rect l="l" t="t" r="r" b="b"/>
              <a:pathLst>
                <a:path w="25077" h="38077" extrusionOk="0">
                  <a:moveTo>
                    <a:pt x="2698" y="0"/>
                  </a:moveTo>
                  <a:cubicBezTo>
                    <a:pt x="1494" y="0"/>
                    <a:pt x="507" y="1799"/>
                    <a:pt x="334" y="5290"/>
                  </a:cubicBezTo>
                  <a:cubicBezTo>
                    <a:pt x="167" y="8058"/>
                    <a:pt x="0" y="22936"/>
                    <a:pt x="2702" y="26438"/>
                  </a:cubicBezTo>
                  <a:cubicBezTo>
                    <a:pt x="6705" y="31675"/>
                    <a:pt x="14677" y="36512"/>
                    <a:pt x="17713" y="38046"/>
                  </a:cubicBezTo>
                  <a:cubicBezTo>
                    <a:pt x="17756" y="38067"/>
                    <a:pt x="17804" y="38077"/>
                    <a:pt x="17856" y="38077"/>
                  </a:cubicBezTo>
                  <a:cubicBezTo>
                    <a:pt x="19431" y="38077"/>
                    <a:pt x="25076" y="29143"/>
                    <a:pt x="23817" y="28239"/>
                  </a:cubicBezTo>
                  <a:cubicBezTo>
                    <a:pt x="21015" y="26305"/>
                    <a:pt x="11842" y="21101"/>
                    <a:pt x="11075" y="20167"/>
                  </a:cubicBezTo>
                  <a:cubicBezTo>
                    <a:pt x="10341" y="19266"/>
                    <a:pt x="7739" y="9693"/>
                    <a:pt x="6138" y="4756"/>
                  </a:cubicBezTo>
                  <a:cubicBezTo>
                    <a:pt x="5125" y="1557"/>
                    <a:pt x="3818" y="0"/>
                    <a:pt x="26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5851927" y="2374726"/>
              <a:ext cx="443629" cy="278756"/>
            </a:xfrm>
            <a:custGeom>
              <a:avLst/>
              <a:gdLst/>
              <a:ahLst/>
              <a:cxnLst/>
              <a:rect l="l" t="t" r="r" b="b"/>
              <a:pathLst>
                <a:path w="20315" h="12765" extrusionOk="0">
                  <a:moveTo>
                    <a:pt x="4670" y="1"/>
                  </a:moveTo>
                  <a:lnTo>
                    <a:pt x="0" y="10708"/>
                  </a:lnTo>
                  <a:cubicBezTo>
                    <a:pt x="2786" y="12344"/>
                    <a:pt x="7432" y="12764"/>
                    <a:pt x="10589" y="12764"/>
                  </a:cubicBezTo>
                  <a:cubicBezTo>
                    <a:pt x="12196" y="12764"/>
                    <a:pt x="13416" y="12656"/>
                    <a:pt x="13810" y="12543"/>
                  </a:cubicBezTo>
                  <a:cubicBezTo>
                    <a:pt x="14811" y="12276"/>
                    <a:pt x="15311" y="12109"/>
                    <a:pt x="15311" y="12109"/>
                  </a:cubicBezTo>
                  <a:cubicBezTo>
                    <a:pt x="17079" y="11609"/>
                    <a:pt x="17546" y="10642"/>
                    <a:pt x="17546" y="10642"/>
                  </a:cubicBezTo>
                  <a:cubicBezTo>
                    <a:pt x="17546" y="10642"/>
                    <a:pt x="17551" y="10642"/>
                    <a:pt x="17561" y="10642"/>
                  </a:cubicBezTo>
                  <a:cubicBezTo>
                    <a:pt x="17754" y="10642"/>
                    <a:pt x="19792" y="10611"/>
                    <a:pt x="20015" y="9341"/>
                  </a:cubicBezTo>
                  <a:cubicBezTo>
                    <a:pt x="20315" y="7873"/>
                    <a:pt x="17146" y="8073"/>
                    <a:pt x="15311" y="7139"/>
                  </a:cubicBezTo>
                  <a:cubicBezTo>
                    <a:pt x="11142" y="5004"/>
                    <a:pt x="5838" y="768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6053897" y="2548679"/>
              <a:ext cx="181928" cy="59180"/>
            </a:xfrm>
            <a:custGeom>
              <a:avLst/>
              <a:gdLst/>
              <a:ahLst/>
              <a:cxnLst/>
              <a:rect l="l" t="t" r="r" b="b"/>
              <a:pathLst>
                <a:path w="8331" h="2710" extrusionOk="0">
                  <a:moveTo>
                    <a:pt x="96" y="0"/>
                  </a:moveTo>
                  <a:cubicBezTo>
                    <a:pt x="42" y="0"/>
                    <a:pt x="1" y="74"/>
                    <a:pt x="58" y="74"/>
                  </a:cubicBezTo>
                  <a:cubicBezTo>
                    <a:pt x="2526" y="1675"/>
                    <a:pt x="5362" y="2576"/>
                    <a:pt x="8264" y="2709"/>
                  </a:cubicBezTo>
                  <a:cubicBezTo>
                    <a:pt x="8330" y="2709"/>
                    <a:pt x="8330" y="2609"/>
                    <a:pt x="8264" y="2609"/>
                  </a:cubicBezTo>
                  <a:cubicBezTo>
                    <a:pt x="6796" y="2409"/>
                    <a:pt x="5328" y="2075"/>
                    <a:pt x="3861" y="1675"/>
                  </a:cubicBezTo>
                  <a:cubicBezTo>
                    <a:pt x="2593" y="1175"/>
                    <a:pt x="1325" y="641"/>
                    <a:pt x="125" y="7"/>
                  </a:cubicBezTo>
                  <a:cubicBezTo>
                    <a:pt x="115" y="2"/>
                    <a:pt x="106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6017277" y="2599079"/>
              <a:ext cx="169022" cy="39984"/>
            </a:xfrm>
            <a:custGeom>
              <a:avLst/>
              <a:gdLst/>
              <a:ahLst/>
              <a:cxnLst/>
              <a:rect l="l" t="t" r="r" b="b"/>
              <a:pathLst>
                <a:path w="7740" h="1831" extrusionOk="0">
                  <a:moveTo>
                    <a:pt x="134" y="1"/>
                  </a:moveTo>
                  <a:cubicBezTo>
                    <a:pt x="34" y="1"/>
                    <a:pt x="0" y="101"/>
                    <a:pt x="67" y="134"/>
                  </a:cubicBezTo>
                  <a:cubicBezTo>
                    <a:pt x="2166" y="1257"/>
                    <a:pt x="4474" y="1830"/>
                    <a:pt x="6829" y="1830"/>
                  </a:cubicBezTo>
                  <a:cubicBezTo>
                    <a:pt x="7132" y="1830"/>
                    <a:pt x="7435" y="1821"/>
                    <a:pt x="7739" y="1802"/>
                  </a:cubicBezTo>
                  <a:cubicBezTo>
                    <a:pt x="3536" y="1435"/>
                    <a:pt x="1368" y="5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5951722" y="2371035"/>
              <a:ext cx="292841" cy="109231"/>
            </a:xfrm>
            <a:custGeom>
              <a:avLst/>
              <a:gdLst/>
              <a:ahLst/>
              <a:cxnLst/>
              <a:rect l="l" t="t" r="r" b="b"/>
              <a:pathLst>
                <a:path w="13410" h="5002" extrusionOk="0">
                  <a:moveTo>
                    <a:pt x="3631" y="1"/>
                  </a:moveTo>
                  <a:cubicBezTo>
                    <a:pt x="1877" y="1"/>
                    <a:pt x="0" y="170"/>
                    <a:pt x="0" y="170"/>
                  </a:cubicBezTo>
                  <a:cubicBezTo>
                    <a:pt x="1134" y="904"/>
                    <a:pt x="3770" y="2938"/>
                    <a:pt x="5904" y="4406"/>
                  </a:cubicBezTo>
                  <a:cubicBezTo>
                    <a:pt x="5586" y="4038"/>
                    <a:pt x="5627" y="3815"/>
                    <a:pt x="6135" y="3815"/>
                  </a:cubicBezTo>
                  <a:cubicBezTo>
                    <a:pt x="6318" y="3815"/>
                    <a:pt x="6562" y="3844"/>
                    <a:pt x="6872" y="3906"/>
                  </a:cubicBezTo>
                  <a:cubicBezTo>
                    <a:pt x="7672" y="4047"/>
                    <a:pt x="10081" y="5001"/>
                    <a:pt x="11608" y="5001"/>
                  </a:cubicBezTo>
                  <a:cubicBezTo>
                    <a:pt x="12245" y="5001"/>
                    <a:pt x="12729" y="4835"/>
                    <a:pt x="12876" y="4373"/>
                  </a:cubicBezTo>
                  <a:cubicBezTo>
                    <a:pt x="13410" y="2805"/>
                    <a:pt x="7205" y="303"/>
                    <a:pt x="5271" y="70"/>
                  </a:cubicBezTo>
                  <a:cubicBezTo>
                    <a:pt x="4787" y="20"/>
                    <a:pt x="4216" y="1"/>
                    <a:pt x="3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5450562" y="1773378"/>
              <a:ext cx="223660" cy="367569"/>
            </a:xfrm>
            <a:custGeom>
              <a:avLst/>
              <a:gdLst/>
              <a:ahLst/>
              <a:cxnLst/>
              <a:rect l="l" t="t" r="r" b="b"/>
              <a:pathLst>
                <a:path w="10242" h="16832" extrusionOk="0">
                  <a:moveTo>
                    <a:pt x="3278" y="0"/>
                  </a:moveTo>
                  <a:cubicBezTo>
                    <a:pt x="2124" y="0"/>
                    <a:pt x="1122" y="1666"/>
                    <a:pt x="734" y="5790"/>
                  </a:cubicBezTo>
                  <a:cubicBezTo>
                    <a:pt x="0" y="13595"/>
                    <a:pt x="234" y="16831"/>
                    <a:pt x="234" y="16831"/>
                  </a:cubicBezTo>
                  <a:lnTo>
                    <a:pt x="10241" y="13996"/>
                  </a:lnTo>
                  <a:cubicBezTo>
                    <a:pt x="10241" y="13996"/>
                    <a:pt x="8440" y="7825"/>
                    <a:pt x="6405" y="3421"/>
                  </a:cubicBezTo>
                  <a:cubicBezTo>
                    <a:pt x="5461" y="1329"/>
                    <a:pt x="4309" y="0"/>
                    <a:pt x="3278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5615192" y="2006881"/>
              <a:ext cx="38631" cy="25506"/>
            </a:xfrm>
            <a:custGeom>
              <a:avLst/>
              <a:gdLst/>
              <a:ahLst/>
              <a:cxnLst/>
              <a:rect l="l" t="t" r="r" b="b"/>
              <a:pathLst>
                <a:path w="1769" h="1168" extrusionOk="0">
                  <a:moveTo>
                    <a:pt x="0" y="0"/>
                  </a:moveTo>
                  <a:lnTo>
                    <a:pt x="0" y="100"/>
                  </a:lnTo>
                  <a:lnTo>
                    <a:pt x="334" y="100"/>
                  </a:lnTo>
                  <a:cubicBezTo>
                    <a:pt x="601" y="100"/>
                    <a:pt x="801" y="334"/>
                    <a:pt x="801" y="601"/>
                  </a:cubicBezTo>
                  <a:cubicBezTo>
                    <a:pt x="801" y="901"/>
                    <a:pt x="1068" y="1168"/>
                    <a:pt x="1401" y="1168"/>
                  </a:cubicBezTo>
                  <a:lnTo>
                    <a:pt x="1735" y="1168"/>
                  </a:lnTo>
                  <a:lnTo>
                    <a:pt x="1768" y="1068"/>
                  </a:lnTo>
                  <a:lnTo>
                    <a:pt x="1401" y="1068"/>
                  </a:lnTo>
                  <a:cubicBezTo>
                    <a:pt x="1134" y="1068"/>
                    <a:pt x="934" y="834"/>
                    <a:pt x="934" y="601"/>
                  </a:cubicBezTo>
                  <a:cubicBezTo>
                    <a:pt x="934" y="267"/>
                    <a:pt x="667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463665" y="1900535"/>
              <a:ext cx="9499" cy="41535"/>
            </a:xfrm>
            <a:custGeom>
              <a:avLst/>
              <a:gdLst/>
              <a:ahLst/>
              <a:cxnLst/>
              <a:rect l="l" t="t" r="r" b="b"/>
              <a:pathLst>
                <a:path w="435" h="1902" extrusionOk="0">
                  <a:moveTo>
                    <a:pt x="101" y="0"/>
                  </a:moveTo>
                  <a:lnTo>
                    <a:pt x="101" y="167"/>
                  </a:lnTo>
                  <a:cubicBezTo>
                    <a:pt x="301" y="334"/>
                    <a:pt x="301" y="634"/>
                    <a:pt x="101" y="834"/>
                  </a:cubicBezTo>
                  <a:cubicBezTo>
                    <a:pt x="68" y="867"/>
                    <a:pt x="68" y="867"/>
                    <a:pt x="34" y="901"/>
                  </a:cubicBezTo>
                  <a:lnTo>
                    <a:pt x="1" y="1501"/>
                  </a:lnTo>
                  <a:cubicBezTo>
                    <a:pt x="1" y="1535"/>
                    <a:pt x="68" y="1601"/>
                    <a:pt x="101" y="1668"/>
                  </a:cubicBezTo>
                  <a:lnTo>
                    <a:pt x="334" y="1902"/>
                  </a:lnTo>
                  <a:lnTo>
                    <a:pt x="435" y="1835"/>
                  </a:lnTo>
                  <a:lnTo>
                    <a:pt x="168" y="1601"/>
                  </a:lnTo>
                  <a:cubicBezTo>
                    <a:pt x="1" y="1401"/>
                    <a:pt x="1" y="1101"/>
                    <a:pt x="168" y="901"/>
                  </a:cubicBezTo>
                  <a:cubicBezTo>
                    <a:pt x="268" y="801"/>
                    <a:pt x="334" y="667"/>
                    <a:pt x="334" y="501"/>
                  </a:cubicBezTo>
                  <a:cubicBezTo>
                    <a:pt x="334" y="334"/>
                    <a:pt x="268" y="200"/>
                    <a:pt x="168" y="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5519043" y="2097920"/>
              <a:ext cx="45182" cy="13146"/>
            </a:xfrm>
            <a:custGeom>
              <a:avLst/>
              <a:gdLst/>
              <a:ahLst/>
              <a:cxnLst/>
              <a:rect l="l" t="t" r="r" b="b"/>
              <a:pathLst>
                <a:path w="2069" h="602" extrusionOk="0">
                  <a:moveTo>
                    <a:pt x="2001" y="1"/>
                  </a:moveTo>
                  <a:lnTo>
                    <a:pt x="1735" y="268"/>
                  </a:lnTo>
                  <a:cubicBezTo>
                    <a:pt x="1651" y="351"/>
                    <a:pt x="1534" y="393"/>
                    <a:pt x="1414" y="393"/>
                  </a:cubicBezTo>
                  <a:cubicBezTo>
                    <a:pt x="1293" y="393"/>
                    <a:pt x="1168" y="351"/>
                    <a:pt x="1067" y="268"/>
                  </a:cubicBezTo>
                  <a:cubicBezTo>
                    <a:pt x="951" y="151"/>
                    <a:pt x="801" y="93"/>
                    <a:pt x="650" y="93"/>
                  </a:cubicBezTo>
                  <a:cubicBezTo>
                    <a:pt x="500" y="93"/>
                    <a:pt x="350" y="151"/>
                    <a:pt x="234" y="268"/>
                  </a:cubicBezTo>
                  <a:lnTo>
                    <a:pt x="0" y="501"/>
                  </a:lnTo>
                  <a:lnTo>
                    <a:pt x="67" y="601"/>
                  </a:lnTo>
                  <a:lnTo>
                    <a:pt x="334" y="335"/>
                  </a:lnTo>
                  <a:cubicBezTo>
                    <a:pt x="417" y="251"/>
                    <a:pt x="534" y="209"/>
                    <a:pt x="655" y="209"/>
                  </a:cubicBezTo>
                  <a:cubicBezTo>
                    <a:pt x="776" y="209"/>
                    <a:pt x="901" y="251"/>
                    <a:pt x="1001" y="335"/>
                  </a:cubicBezTo>
                  <a:cubicBezTo>
                    <a:pt x="1117" y="451"/>
                    <a:pt x="1268" y="510"/>
                    <a:pt x="1418" y="510"/>
                  </a:cubicBezTo>
                  <a:cubicBezTo>
                    <a:pt x="1568" y="510"/>
                    <a:pt x="1718" y="451"/>
                    <a:pt x="1835" y="335"/>
                  </a:cubicBezTo>
                  <a:lnTo>
                    <a:pt x="2068" y="68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5514654" y="1837164"/>
              <a:ext cx="45924" cy="13124"/>
            </a:xfrm>
            <a:custGeom>
              <a:avLst/>
              <a:gdLst/>
              <a:ahLst/>
              <a:cxnLst/>
              <a:rect l="l" t="t" r="r" b="b"/>
              <a:pathLst>
                <a:path w="2103" h="601" extrusionOk="0">
                  <a:moveTo>
                    <a:pt x="2002" y="0"/>
                  </a:moveTo>
                  <a:lnTo>
                    <a:pt x="1735" y="267"/>
                  </a:lnTo>
                  <a:cubicBezTo>
                    <a:pt x="1669" y="334"/>
                    <a:pt x="1535" y="400"/>
                    <a:pt x="1402" y="400"/>
                  </a:cubicBezTo>
                  <a:cubicBezTo>
                    <a:pt x="1268" y="400"/>
                    <a:pt x="1168" y="334"/>
                    <a:pt x="1068" y="267"/>
                  </a:cubicBezTo>
                  <a:cubicBezTo>
                    <a:pt x="952" y="150"/>
                    <a:pt x="801" y="92"/>
                    <a:pt x="651" y="92"/>
                  </a:cubicBezTo>
                  <a:cubicBezTo>
                    <a:pt x="501" y="92"/>
                    <a:pt x="351" y="150"/>
                    <a:pt x="234" y="267"/>
                  </a:cubicBezTo>
                  <a:lnTo>
                    <a:pt x="1" y="500"/>
                  </a:lnTo>
                  <a:lnTo>
                    <a:pt x="68" y="601"/>
                  </a:lnTo>
                  <a:lnTo>
                    <a:pt x="334" y="334"/>
                  </a:lnTo>
                  <a:cubicBezTo>
                    <a:pt x="418" y="250"/>
                    <a:pt x="535" y="209"/>
                    <a:pt x="656" y="209"/>
                  </a:cubicBezTo>
                  <a:cubicBezTo>
                    <a:pt x="776" y="209"/>
                    <a:pt x="902" y="250"/>
                    <a:pt x="1002" y="334"/>
                  </a:cubicBezTo>
                  <a:cubicBezTo>
                    <a:pt x="1102" y="434"/>
                    <a:pt x="1268" y="500"/>
                    <a:pt x="1402" y="500"/>
                  </a:cubicBezTo>
                  <a:cubicBezTo>
                    <a:pt x="1569" y="500"/>
                    <a:pt x="1702" y="434"/>
                    <a:pt x="1836" y="334"/>
                  </a:cubicBezTo>
                  <a:lnTo>
                    <a:pt x="2102" y="6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5528499" y="1963906"/>
              <a:ext cx="26249" cy="3863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1068" y="0"/>
                  </a:moveTo>
                  <a:lnTo>
                    <a:pt x="1068" y="367"/>
                  </a:lnTo>
                  <a:cubicBezTo>
                    <a:pt x="1068" y="601"/>
                    <a:pt x="868" y="834"/>
                    <a:pt x="601" y="834"/>
                  </a:cubicBezTo>
                  <a:cubicBezTo>
                    <a:pt x="268" y="834"/>
                    <a:pt x="1" y="1101"/>
                    <a:pt x="1" y="1401"/>
                  </a:cubicBezTo>
                  <a:lnTo>
                    <a:pt x="1" y="1768"/>
                  </a:lnTo>
                  <a:lnTo>
                    <a:pt x="134" y="1768"/>
                  </a:lnTo>
                  <a:lnTo>
                    <a:pt x="134" y="1401"/>
                  </a:lnTo>
                  <a:cubicBezTo>
                    <a:pt x="134" y="1168"/>
                    <a:pt x="334" y="934"/>
                    <a:pt x="601" y="934"/>
                  </a:cubicBezTo>
                  <a:cubicBezTo>
                    <a:pt x="935" y="934"/>
                    <a:pt x="1202" y="667"/>
                    <a:pt x="1202" y="367"/>
                  </a:cubicBez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5455650" y="2065143"/>
              <a:ext cx="5852" cy="2206"/>
            </a:xfrm>
            <a:custGeom>
              <a:avLst/>
              <a:gdLst/>
              <a:ahLst/>
              <a:cxnLst/>
              <a:rect l="l" t="t" r="r" b="b"/>
              <a:pathLst>
                <a:path w="268" h="101" extrusionOk="0">
                  <a:moveTo>
                    <a:pt x="1" y="1"/>
                  </a:moveTo>
                  <a:cubicBezTo>
                    <a:pt x="1" y="34"/>
                    <a:pt x="1" y="68"/>
                    <a:pt x="1" y="101"/>
                  </a:cubicBezTo>
                  <a:lnTo>
                    <a:pt x="268" y="101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5462267" y="2038938"/>
              <a:ext cx="190095" cy="54113"/>
            </a:xfrm>
            <a:custGeom>
              <a:avLst/>
              <a:gdLst/>
              <a:ahLst/>
              <a:cxnLst/>
              <a:rect l="l" t="t" r="r" b="b"/>
              <a:pathLst>
                <a:path w="8705" h="2478" extrusionOk="0">
                  <a:moveTo>
                    <a:pt x="8671" y="0"/>
                  </a:moveTo>
                  <a:cubicBezTo>
                    <a:pt x="7971" y="234"/>
                    <a:pt x="3234" y="1368"/>
                    <a:pt x="65" y="2435"/>
                  </a:cubicBezTo>
                  <a:cubicBezTo>
                    <a:pt x="12" y="2435"/>
                    <a:pt x="1" y="2478"/>
                    <a:pt x="33" y="2478"/>
                  </a:cubicBezTo>
                  <a:cubicBezTo>
                    <a:pt x="41" y="2478"/>
                    <a:pt x="52" y="2475"/>
                    <a:pt x="65" y="2468"/>
                  </a:cubicBezTo>
                  <a:cubicBezTo>
                    <a:pt x="2967" y="1835"/>
                    <a:pt x="5836" y="1034"/>
                    <a:pt x="8671" y="67"/>
                  </a:cubicBezTo>
                  <a:cubicBezTo>
                    <a:pt x="8704" y="67"/>
                    <a:pt x="8671" y="0"/>
                    <a:pt x="8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5451283" y="1932767"/>
              <a:ext cx="24786" cy="210361"/>
            </a:xfrm>
            <a:custGeom>
              <a:avLst/>
              <a:gdLst/>
              <a:ahLst/>
              <a:cxnLst/>
              <a:rect l="l" t="t" r="r" b="b"/>
              <a:pathLst>
                <a:path w="1135" h="9633" extrusionOk="0">
                  <a:moveTo>
                    <a:pt x="685" y="0"/>
                  </a:moveTo>
                  <a:cubicBezTo>
                    <a:pt x="676" y="0"/>
                    <a:pt x="668" y="9"/>
                    <a:pt x="668" y="25"/>
                  </a:cubicBezTo>
                  <a:cubicBezTo>
                    <a:pt x="501" y="692"/>
                    <a:pt x="401" y="1393"/>
                    <a:pt x="368" y="2093"/>
                  </a:cubicBezTo>
                  <a:lnTo>
                    <a:pt x="368" y="2027"/>
                  </a:lnTo>
                  <a:cubicBezTo>
                    <a:pt x="301" y="1660"/>
                    <a:pt x="268" y="1326"/>
                    <a:pt x="234" y="959"/>
                  </a:cubicBezTo>
                  <a:cubicBezTo>
                    <a:pt x="234" y="943"/>
                    <a:pt x="218" y="934"/>
                    <a:pt x="201" y="934"/>
                  </a:cubicBezTo>
                  <a:cubicBezTo>
                    <a:pt x="184" y="934"/>
                    <a:pt x="168" y="943"/>
                    <a:pt x="168" y="959"/>
                  </a:cubicBezTo>
                  <a:cubicBezTo>
                    <a:pt x="168" y="1326"/>
                    <a:pt x="168" y="1693"/>
                    <a:pt x="201" y="2027"/>
                  </a:cubicBezTo>
                  <a:cubicBezTo>
                    <a:pt x="201" y="2193"/>
                    <a:pt x="234" y="2360"/>
                    <a:pt x="268" y="2527"/>
                  </a:cubicBezTo>
                  <a:lnTo>
                    <a:pt x="301" y="2660"/>
                  </a:lnTo>
                  <a:cubicBezTo>
                    <a:pt x="234" y="3361"/>
                    <a:pt x="168" y="4095"/>
                    <a:pt x="134" y="4795"/>
                  </a:cubicBezTo>
                  <a:cubicBezTo>
                    <a:pt x="68" y="5563"/>
                    <a:pt x="34" y="6363"/>
                    <a:pt x="34" y="7164"/>
                  </a:cubicBezTo>
                  <a:cubicBezTo>
                    <a:pt x="1" y="7998"/>
                    <a:pt x="34" y="8798"/>
                    <a:pt x="134" y="9632"/>
                  </a:cubicBezTo>
                  <a:cubicBezTo>
                    <a:pt x="468" y="9565"/>
                    <a:pt x="801" y="9465"/>
                    <a:pt x="1102" y="9332"/>
                  </a:cubicBezTo>
                  <a:cubicBezTo>
                    <a:pt x="1102" y="9332"/>
                    <a:pt x="1135" y="9265"/>
                    <a:pt x="1102" y="9265"/>
                  </a:cubicBezTo>
                  <a:cubicBezTo>
                    <a:pt x="801" y="9332"/>
                    <a:pt x="501" y="9399"/>
                    <a:pt x="234" y="9499"/>
                  </a:cubicBezTo>
                  <a:cubicBezTo>
                    <a:pt x="234" y="7931"/>
                    <a:pt x="334" y="6396"/>
                    <a:pt x="434" y="4829"/>
                  </a:cubicBezTo>
                  <a:cubicBezTo>
                    <a:pt x="468" y="4028"/>
                    <a:pt x="535" y="3228"/>
                    <a:pt x="568" y="2427"/>
                  </a:cubicBezTo>
                  <a:cubicBezTo>
                    <a:pt x="635" y="1660"/>
                    <a:pt x="701" y="826"/>
                    <a:pt x="701" y="25"/>
                  </a:cubicBezTo>
                  <a:cubicBezTo>
                    <a:pt x="701" y="9"/>
                    <a:pt x="69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5618817" y="1918747"/>
              <a:ext cx="56122" cy="163912"/>
            </a:xfrm>
            <a:custGeom>
              <a:avLst/>
              <a:gdLst/>
              <a:ahLst/>
              <a:cxnLst/>
              <a:rect l="l" t="t" r="r" b="b"/>
              <a:pathLst>
                <a:path w="2570" h="7506" extrusionOk="0">
                  <a:moveTo>
                    <a:pt x="1" y="0"/>
                  </a:moveTo>
                  <a:cubicBezTo>
                    <a:pt x="401" y="1201"/>
                    <a:pt x="835" y="2435"/>
                    <a:pt x="1235" y="3636"/>
                  </a:cubicBezTo>
                  <a:cubicBezTo>
                    <a:pt x="1669" y="4870"/>
                    <a:pt x="2102" y="6071"/>
                    <a:pt x="2503" y="7305"/>
                  </a:cubicBezTo>
                  <a:cubicBezTo>
                    <a:pt x="2503" y="7305"/>
                    <a:pt x="1869" y="7505"/>
                    <a:pt x="1869" y="7505"/>
                  </a:cubicBezTo>
                  <a:cubicBezTo>
                    <a:pt x="2102" y="7472"/>
                    <a:pt x="2369" y="7439"/>
                    <a:pt x="2569" y="7372"/>
                  </a:cubicBezTo>
                  <a:cubicBezTo>
                    <a:pt x="2236" y="6138"/>
                    <a:pt x="1902" y="4804"/>
                    <a:pt x="1469" y="3603"/>
                  </a:cubicBezTo>
                  <a:cubicBezTo>
                    <a:pt x="1335" y="3169"/>
                    <a:pt x="1168" y="2769"/>
                    <a:pt x="1002" y="2335"/>
                  </a:cubicBezTo>
                  <a:cubicBezTo>
                    <a:pt x="902" y="1835"/>
                    <a:pt x="768" y="1368"/>
                    <a:pt x="635" y="867"/>
                  </a:cubicBezTo>
                  <a:cubicBezTo>
                    <a:pt x="635" y="856"/>
                    <a:pt x="627" y="853"/>
                    <a:pt x="617" y="853"/>
                  </a:cubicBezTo>
                  <a:cubicBezTo>
                    <a:pt x="598" y="853"/>
                    <a:pt x="568" y="867"/>
                    <a:pt x="568" y="867"/>
                  </a:cubicBezTo>
                  <a:cubicBezTo>
                    <a:pt x="635" y="1168"/>
                    <a:pt x="701" y="1434"/>
                    <a:pt x="768" y="1701"/>
                  </a:cubicBezTo>
                  <a:cubicBezTo>
                    <a:pt x="535" y="1134"/>
                    <a:pt x="268" y="567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862732" y="3271680"/>
              <a:ext cx="237483" cy="545392"/>
            </a:xfrm>
            <a:custGeom>
              <a:avLst/>
              <a:gdLst/>
              <a:ahLst/>
              <a:cxnLst/>
              <a:rect l="l" t="t" r="r" b="b"/>
              <a:pathLst>
                <a:path w="10875" h="24975" extrusionOk="0">
                  <a:moveTo>
                    <a:pt x="6819" y="0"/>
                  </a:moveTo>
                  <a:cubicBezTo>
                    <a:pt x="6544" y="0"/>
                    <a:pt x="6261" y="38"/>
                    <a:pt x="5971" y="122"/>
                  </a:cubicBezTo>
                  <a:cubicBezTo>
                    <a:pt x="4137" y="622"/>
                    <a:pt x="3403" y="2624"/>
                    <a:pt x="3102" y="4292"/>
                  </a:cubicBezTo>
                  <a:cubicBezTo>
                    <a:pt x="2669" y="6460"/>
                    <a:pt x="2335" y="8628"/>
                    <a:pt x="2002" y="10796"/>
                  </a:cubicBezTo>
                  <a:cubicBezTo>
                    <a:pt x="1668" y="12998"/>
                    <a:pt x="1335" y="15199"/>
                    <a:pt x="1001" y="17401"/>
                  </a:cubicBezTo>
                  <a:cubicBezTo>
                    <a:pt x="834" y="18635"/>
                    <a:pt x="634" y="19869"/>
                    <a:pt x="467" y="21137"/>
                  </a:cubicBezTo>
                  <a:cubicBezTo>
                    <a:pt x="401" y="21737"/>
                    <a:pt x="300" y="22371"/>
                    <a:pt x="234" y="22972"/>
                  </a:cubicBezTo>
                  <a:cubicBezTo>
                    <a:pt x="134" y="23605"/>
                    <a:pt x="34" y="24206"/>
                    <a:pt x="0" y="24806"/>
                  </a:cubicBezTo>
                  <a:cubicBezTo>
                    <a:pt x="0" y="24915"/>
                    <a:pt x="88" y="24974"/>
                    <a:pt x="174" y="24974"/>
                  </a:cubicBezTo>
                  <a:cubicBezTo>
                    <a:pt x="247" y="24974"/>
                    <a:pt x="319" y="24931"/>
                    <a:pt x="334" y="24840"/>
                  </a:cubicBezTo>
                  <a:cubicBezTo>
                    <a:pt x="567" y="23805"/>
                    <a:pt x="667" y="22738"/>
                    <a:pt x="834" y="21704"/>
                  </a:cubicBezTo>
                  <a:cubicBezTo>
                    <a:pt x="968" y="20637"/>
                    <a:pt x="1134" y="19569"/>
                    <a:pt x="1268" y="18535"/>
                  </a:cubicBezTo>
                  <a:cubicBezTo>
                    <a:pt x="1601" y="16434"/>
                    <a:pt x="1902" y="14332"/>
                    <a:pt x="2235" y="12231"/>
                  </a:cubicBezTo>
                  <a:cubicBezTo>
                    <a:pt x="2535" y="10129"/>
                    <a:pt x="2869" y="8028"/>
                    <a:pt x="3203" y="5926"/>
                  </a:cubicBezTo>
                  <a:cubicBezTo>
                    <a:pt x="3503" y="4158"/>
                    <a:pt x="3636" y="1957"/>
                    <a:pt x="5204" y="789"/>
                  </a:cubicBezTo>
                  <a:cubicBezTo>
                    <a:pt x="5724" y="429"/>
                    <a:pt x="6329" y="249"/>
                    <a:pt x="6938" y="249"/>
                  </a:cubicBezTo>
                  <a:cubicBezTo>
                    <a:pt x="7344" y="249"/>
                    <a:pt x="7752" y="329"/>
                    <a:pt x="8139" y="489"/>
                  </a:cubicBezTo>
                  <a:cubicBezTo>
                    <a:pt x="9140" y="956"/>
                    <a:pt x="10041" y="1590"/>
                    <a:pt x="10808" y="2390"/>
                  </a:cubicBezTo>
                  <a:cubicBezTo>
                    <a:pt x="10841" y="2390"/>
                    <a:pt x="10875" y="2357"/>
                    <a:pt x="10875" y="2323"/>
                  </a:cubicBezTo>
                  <a:cubicBezTo>
                    <a:pt x="9765" y="1271"/>
                    <a:pt x="8414" y="0"/>
                    <a:pt x="6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947962" y="3213725"/>
              <a:ext cx="294304" cy="309765"/>
            </a:xfrm>
            <a:custGeom>
              <a:avLst/>
              <a:gdLst/>
              <a:ahLst/>
              <a:cxnLst/>
              <a:rect l="l" t="t" r="r" b="b"/>
              <a:pathLst>
                <a:path w="13477" h="14185" extrusionOk="0">
                  <a:moveTo>
                    <a:pt x="6788" y="1"/>
                  </a:moveTo>
                  <a:cubicBezTo>
                    <a:pt x="5261" y="1"/>
                    <a:pt x="4248" y="1592"/>
                    <a:pt x="5204" y="3710"/>
                  </a:cubicBezTo>
                  <a:cubicBezTo>
                    <a:pt x="5204" y="3710"/>
                    <a:pt x="4565" y="3480"/>
                    <a:pt x="3762" y="3480"/>
                  </a:cubicBezTo>
                  <a:cubicBezTo>
                    <a:pt x="2944" y="3480"/>
                    <a:pt x="1957" y="3718"/>
                    <a:pt x="1301" y="4677"/>
                  </a:cubicBezTo>
                  <a:cubicBezTo>
                    <a:pt x="0" y="6579"/>
                    <a:pt x="1534" y="11449"/>
                    <a:pt x="13476" y="14184"/>
                  </a:cubicBezTo>
                  <a:cubicBezTo>
                    <a:pt x="13109" y="10448"/>
                    <a:pt x="12142" y="6812"/>
                    <a:pt x="10608" y="3410"/>
                  </a:cubicBezTo>
                  <a:cubicBezTo>
                    <a:pt x="9482" y="969"/>
                    <a:pt x="7979" y="1"/>
                    <a:pt x="6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5031139" y="3290962"/>
              <a:ext cx="195817" cy="216497"/>
            </a:xfrm>
            <a:custGeom>
              <a:avLst/>
              <a:gdLst/>
              <a:ahLst/>
              <a:cxnLst/>
              <a:rect l="l" t="t" r="r" b="b"/>
              <a:pathLst>
                <a:path w="8967" h="9914" extrusionOk="0">
                  <a:moveTo>
                    <a:pt x="4770" y="1"/>
                  </a:moveTo>
                  <a:cubicBezTo>
                    <a:pt x="4759" y="1"/>
                    <a:pt x="4745" y="11"/>
                    <a:pt x="4730" y="39"/>
                  </a:cubicBezTo>
                  <a:cubicBezTo>
                    <a:pt x="4430" y="1174"/>
                    <a:pt x="4263" y="2374"/>
                    <a:pt x="4297" y="3575"/>
                  </a:cubicBezTo>
                  <a:cubicBezTo>
                    <a:pt x="4063" y="3308"/>
                    <a:pt x="3796" y="3042"/>
                    <a:pt x="3530" y="2741"/>
                  </a:cubicBezTo>
                  <a:cubicBezTo>
                    <a:pt x="2963" y="2141"/>
                    <a:pt x="2362" y="1507"/>
                    <a:pt x="1762" y="907"/>
                  </a:cubicBezTo>
                  <a:cubicBezTo>
                    <a:pt x="1728" y="907"/>
                    <a:pt x="1695" y="907"/>
                    <a:pt x="1728" y="940"/>
                  </a:cubicBezTo>
                  <a:cubicBezTo>
                    <a:pt x="2729" y="2041"/>
                    <a:pt x="3696" y="3142"/>
                    <a:pt x="4630" y="4276"/>
                  </a:cubicBezTo>
                  <a:cubicBezTo>
                    <a:pt x="3897" y="4276"/>
                    <a:pt x="3163" y="4309"/>
                    <a:pt x="2429" y="4376"/>
                  </a:cubicBezTo>
                  <a:cubicBezTo>
                    <a:pt x="1628" y="4409"/>
                    <a:pt x="828" y="4543"/>
                    <a:pt x="27" y="4643"/>
                  </a:cubicBezTo>
                  <a:cubicBezTo>
                    <a:pt x="0" y="4643"/>
                    <a:pt x="16" y="4685"/>
                    <a:pt x="24" y="4685"/>
                  </a:cubicBezTo>
                  <a:cubicBezTo>
                    <a:pt x="26" y="4685"/>
                    <a:pt x="27" y="4683"/>
                    <a:pt x="27" y="4676"/>
                  </a:cubicBezTo>
                  <a:cubicBezTo>
                    <a:pt x="828" y="4576"/>
                    <a:pt x="1628" y="4509"/>
                    <a:pt x="2429" y="4476"/>
                  </a:cubicBezTo>
                  <a:cubicBezTo>
                    <a:pt x="2685" y="4465"/>
                    <a:pt x="2940" y="4461"/>
                    <a:pt x="3197" y="4461"/>
                  </a:cubicBezTo>
                  <a:cubicBezTo>
                    <a:pt x="3711" y="4461"/>
                    <a:pt x="4230" y="4476"/>
                    <a:pt x="4764" y="4476"/>
                  </a:cubicBezTo>
                  <a:cubicBezTo>
                    <a:pt x="5264" y="5110"/>
                    <a:pt x="5765" y="5744"/>
                    <a:pt x="6232" y="6344"/>
                  </a:cubicBezTo>
                  <a:lnTo>
                    <a:pt x="5598" y="6344"/>
                  </a:lnTo>
                  <a:cubicBezTo>
                    <a:pt x="5231" y="6344"/>
                    <a:pt x="4864" y="6377"/>
                    <a:pt x="4497" y="6411"/>
                  </a:cubicBezTo>
                  <a:cubicBezTo>
                    <a:pt x="3763" y="6477"/>
                    <a:pt x="3029" y="6577"/>
                    <a:pt x="2295" y="6744"/>
                  </a:cubicBezTo>
                  <a:cubicBezTo>
                    <a:pt x="2295" y="6744"/>
                    <a:pt x="2295" y="6778"/>
                    <a:pt x="2295" y="6811"/>
                  </a:cubicBezTo>
                  <a:cubicBezTo>
                    <a:pt x="3029" y="6711"/>
                    <a:pt x="3763" y="6644"/>
                    <a:pt x="4497" y="6611"/>
                  </a:cubicBezTo>
                  <a:lnTo>
                    <a:pt x="6098" y="6611"/>
                  </a:lnTo>
                  <a:cubicBezTo>
                    <a:pt x="6148" y="6627"/>
                    <a:pt x="6198" y="6636"/>
                    <a:pt x="6248" y="6636"/>
                  </a:cubicBezTo>
                  <a:cubicBezTo>
                    <a:pt x="6298" y="6636"/>
                    <a:pt x="6348" y="6627"/>
                    <a:pt x="6398" y="6611"/>
                  </a:cubicBezTo>
                  <a:cubicBezTo>
                    <a:pt x="6732" y="7011"/>
                    <a:pt x="7065" y="7445"/>
                    <a:pt x="7366" y="7845"/>
                  </a:cubicBezTo>
                  <a:cubicBezTo>
                    <a:pt x="7633" y="8179"/>
                    <a:pt x="7866" y="8512"/>
                    <a:pt x="8100" y="8846"/>
                  </a:cubicBezTo>
                  <a:cubicBezTo>
                    <a:pt x="8366" y="9179"/>
                    <a:pt x="8600" y="9580"/>
                    <a:pt x="8867" y="9913"/>
                  </a:cubicBezTo>
                  <a:cubicBezTo>
                    <a:pt x="8933" y="9913"/>
                    <a:pt x="8967" y="9880"/>
                    <a:pt x="8967" y="9846"/>
                  </a:cubicBezTo>
                  <a:cubicBezTo>
                    <a:pt x="8800" y="9513"/>
                    <a:pt x="8600" y="9179"/>
                    <a:pt x="8366" y="8879"/>
                  </a:cubicBezTo>
                  <a:cubicBezTo>
                    <a:pt x="8166" y="8579"/>
                    <a:pt x="7966" y="8279"/>
                    <a:pt x="7766" y="7978"/>
                  </a:cubicBezTo>
                  <a:cubicBezTo>
                    <a:pt x="7599" y="7745"/>
                    <a:pt x="7466" y="7511"/>
                    <a:pt x="7299" y="7278"/>
                  </a:cubicBezTo>
                  <a:lnTo>
                    <a:pt x="7299" y="7111"/>
                  </a:lnTo>
                  <a:cubicBezTo>
                    <a:pt x="7299" y="7044"/>
                    <a:pt x="7332" y="6911"/>
                    <a:pt x="7332" y="6811"/>
                  </a:cubicBezTo>
                  <a:cubicBezTo>
                    <a:pt x="7366" y="6577"/>
                    <a:pt x="7399" y="6377"/>
                    <a:pt x="7432" y="6144"/>
                  </a:cubicBezTo>
                  <a:cubicBezTo>
                    <a:pt x="7466" y="5910"/>
                    <a:pt x="7499" y="5677"/>
                    <a:pt x="7532" y="5477"/>
                  </a:cubicBezTo>
                  <a:cubicBezTo>
                    <a:pt x="7566" y="5243"/>
                    <a:pt x="7633" y="5010"/>
                    <a:pt x="7699" y="4776"/>
                  </a:cubicBezTo>
                  <a:cubicBezTo>
                    <a:pt x="7699" y="4757"/>
                    <a:pt x="7688" y="4738"/>
                    <a:pt x="7679" y="4738"/>
                  </a:cubicBezTo>
                  <a:cubicBezTo>
                    <a:pt x="7672" y="4738"/>
                    <a:pt x="7666" y="4748"/>
                    <a:pt x="7666" y="4776"/>
                  </a:cubicBezTo>
                  <a:cubicBezTo>
                    <a:pt x="7633" y="4910"/>
                    <a:pt x="7599" y="5043"/>
                    <a:pt x="7532" y="5176"/>
                  </a:cubicBezTo>
                  <a:cubicBezTo>
                    <a:pt x="7532" y="5277"/>
                    <a:pt x="7499" y="5377"/>
                    <a:pt x="7466" y="5477"/>
                  </a:cubicBezTo>
                  <a:cubicBezTo>
                    <a:pt x="7399" y="5710"/>
                    <a:pt x="7366" y="5910"/>
                    <a:pt x="7299" y="6144"/>
                  </a:cubicBezTo>
                  <a:cubicBezTo>
                    <a:pt x="7232" y="6377"/>
                    <a:pt x="7199" y="6577"/>
                    <a:pt x="7166" y="6778"/>
                  </a:cubicBezTo>
                  <a:cubicBezTo>
                    <a:pt x="7166" y="6878"/>
                    <a:pt x="7132" y="6978"/>
                    <a:pt x="7132" y="7078"/>
                  </a:cubicBezTo>
                  <a:cubicBezTo>
                    <a:pt x="6932" y="6778"/>
                    <a:pt x="6699" y="6477"/>
                    <a:pt x="6465" y="6177"/>
                  </a:cubicBezTo>
                  <a:cubicBezTo>
                    <a:pt x="5831" y="5343"/>
                    <a:pt x="5164" y="4543"/>
                    <a:pt x="4497" y="3775"/>
                  </a:cubicBezTo>
                  <a:lnTo>
                    <a:pt x="4497" y="3742"/>
                  </a:lnTo>
                  <a:cubicBezTo>
                    <a:pt x="4464" y="2508"/>
                    <a:pt x="4597" y="1240"/>
                    <a:pt x="4797" y="39"/>
                  </a:cubicBezTo>
                  <a:cubicBezTo>
                    <a:pt x="4797" y="20"/>
                    <a:pt x="4786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5030986" y="3352281"/>
              <a:ext cx="56122" cy="2206"/>
            </a:xfrm>
            <a:custGeom>
              <a:avLst/>
              <a:gdLst/>
              <a:ahLst/>
              <a:cxnLst/>
              <a:rect l="l" t="t" r="r" b="b"/>
              <a:pathLst>
                <a:path w="2570" h="101" extrusionOk="0">
                  <a:moveTo>
                    <a:pt x="1268" y="0"/>
                  </a:moveTo>
                  <a:cubicBezTo>
                    <a:pt x="868" y="0"/>
                    <a:pt x="434" y="0"/>
                    <a:pt x="34" y="33"/>
                  </a:cubicBezTo>
                  <a:cubicBezTo>
                    <a:pt x="1" y="33"/>
                    <a:pt x="1" y="100"/>
                    <a:pt x="34" y="100"/>
                  </a:cubicBezTo>
                  <a:cubicBezTo>
                    <a:pt x="434" y="67"/>
                    <a:pt x="901" y="67"/>
                    <a:pt x="1335" y="67"/>
                  </a:cubicBezTo>
                  <a:cubicBezTo>
                    <a:pt x="1769" y="67"/>
                    <a:pt x="2169" y="100"/>
                    <a:pt x="2569" y="100"/>
                  </a:cubicBezTo>
                  <a:lnTo>
                    <a:pt x="2569" y="67"/>
                  </a:lnTo>
                  <a:cubicBezTo>
                    <a:pt x="2136" y="0"/>
                    <a:pt x="1702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5163559" y="3347346"/>
              <a:ext cx="8779" cy="53567"/>
            </a:xfrm>
            <a:custGeom>
              <a:avLst/>
              <a:gdLst/>
              <a:ahLst/>
              <a:cxnLst/>
              <a:rect l="l" t="t" r="r" b="b"/>
              <a:pathLst>
                <a:path w="402" h="2453" extrusionOk="0">
                  <a:moveTo>
                    <a:pt x="368" y="1"/>
                  </a:moveTo>
                  <a:cubicBezTo>
                    <a:pt x="351" y="1"/>
                    <a:pt x="334" y="9"/>
                    <a:pt x="334" y="26"/>
                  </a:cubicBezTo>
                  <a:cubicBezTo>
                    <a:pt x="268" y="460"/>
                    <a:pt x="201" y="827"/>
                    <a:pt x="134" y="1227"/>
                  </a:cubicBezTo>
                  <a:cubicBezTo>
                    <a:pt x="101" y="1427"/>
                    <a:pt x="101" y="1660"/>
                    <a:pt x="67" y="1861"/>
                  </a:cubicBezTo>
                  <a:cubicBezTo>
                    <a:pt x="34" y="2027"/>
                    <a:pt x="1" y="2228"/>
                    <a:pt x="1" y="2428"/>
                  </a:cubicBezTo>
                  <a:cubicBezTo>
                    <a:pt x="17" y="2444"/>
                    <a:pt x="34" y="2453"/>
                    <a:pt x="47" y="2453"/>
                  </a:cubicBezTo>
                  <a:cubicBezTo>
                    <a:pt x="59" y="2453"/>
                    <a:pt x="67" y="2444"/>
                    <a:pt x="67" y="2428"/>
                  </a:cubicBezTo>
                  <a:cubicBezTo>
                    <a:pt x="134" y="2228"/>
                    <a:pt x="134" y="2027"/>
                    <a:pt x="134" y="1861"/>
                  </a:cubicBezTo>
                  <a:cubicBezTo>
                    <a:pt x="168" y="1660"/>
                    <a:pt x="201" y="1460"/>
                    <a:pt x="201" y="1260"/>
                  </a:cubicBezTo>
                  <a:cubicBezTo>
                    <a:pt x="268" y="827"/>
                    <a:pt x="301" y="426"/>
                    <a:pt x="401" y="26"/>
                  </a:cubicBezTo>
                  <a:cubicBezTo>
                    <a:pt x="401" y="9"/>
                    <a:pt x="384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5141722" y="3275960"/>
              <a:ext cx="10569" cy="53021"/>
            </a:xfrm>
            <a:custGeom>
              <a:avLst/>
              <a:gdLst/>
              <a:ahLst/>
              <a:cxnLst/>
              <a:rect l="l" t="t" r="r" b="b"/>
              <a:pathLst>
                <a:path w="484" h="2428" extrusionOk="0">
                  <a:moveTo>
                    <a:pt x="463" y="1"/>
                  </a:moveTo>
                  <a:cubicBezTo>
                    <a:pt x="450" y="1"/>
                    <a:pt x="434" y="9"/>
                    <a:pt x="434" y="26"/>
                  </a:cubicBezTo>
                  <a:cubicBezTo>
                    <a:pt x="334" y="426"/>
                    <a:pt x="234" y="827"/>
                    <a:pt x="133" y="1227"/>
                  </a:cubicBezTo>
                  <a:cubicBezTo>
                    <a:pt x="100" y="1427"/>
                    <a:pt x="67" y="1627"/>
                    <a:pt x="33" y="1827"/>
                  </a:cubicBezTo>
                  <a:cubicBezTo>
                    <a:pt x="0" y="2027"/>
                    <a:pt x="0" y="2228"/>
                    <a:pt x="0" y="2428"/>
                  </a:cubicBezTo>
                  <a:lnTo>
                    <a:pt x="33" y="2428"/>
                  </a:lnTo>
                  <a:cubicBezTo>
                    <a:pt x="100" y="2228"/>
                    <a:pt x="133" y="2061"/>
                    <a:pt x="133" y="1861"/>
                  </a:cubicBezTo>
                  <a:cubicBezTo>
                    <a:pt x="167" y="1660"/>
                    <a:pt x="200" y="1460"/>
                    <a:pt x="234" y="1260"/>
                  </a:cubicBezTo>
                  <a:cubicBezTo>
                    <a:pt x="300" y="860"/>
                    <a:pt x="367" y="426"/>
                    <a:pt x="467" y="26"/>
                  </a:cubicBezTo>
                  <a:cubicBezTo>
                    <a:pt x="484" y="9"/>
                    <a:pt x="475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684258" y="3487954"/>
              <a:ext cx="131156" cy="369884"/>
            </a:xfrm>
            <a:custGeom>
              <a:avLst/>
              <a:gdLst/>
              <a:ahLst/>
              <a:cxnLst/>
              <a:rect l="l" t="t" r="r" b="b"/>
              <a:pathLst>
                <a:path w="6006" h="16938" extrusionOk="0">
                  <a:moveTo>
                    <a:pt x="2366" y="1"/>
                  </a:moveTo>
                  <a:cubicBezTo>
                    <a:pt x="1259" y="1"/>
                    <a:pt x="492" y="1197"/>
                    <a:pt x="1" y="2093"/>
                  </a:cubicBezTo>
                  <a:cubicBezTo>
                    <a:pt x="1" y="2117"/>
                    <a:pt x="17" y="2140"/>
                    <a:pt x="27" y="2140"/>
                  </a:cubicBezTo>
                  <a:cubicBezTo>
                    <a:pt x="31" y="2140"/>
                    <a:pt x="34" y="2136"/>
                    <a:pt x="34" y="2126"/>
                  </a:cubicBezTo>
                  <a:cubicBezTo>
                    <a:pt x="360" y="1638"/>
                    <a:pt x="1290" y="323"/>
                    <a:pt x="2296" y="323"/>
                  </a:cubicBezTo>
                  <a:cubicBezTo>
                    <a:pt x="2320" y="323"/>
                    <a:pt x="2345" y="324"/>
                    <a:pt x="2369" y="325"/>
                  </a:cubicBezTo>
                  <a:cubicBezTo>
                    <a:pt x="3103" y="392"/>
                    <a:pt x="3670" y="892"/>
                    <a:pt x="4004" y="2660"/>
                  </a:cubicBezTo>
                  <a:cubicBezTo>
                    <a:pt x="4838" y="7097"/>
                    <a:pt x="5638" y="16136"/>
                    <a:pt x="5738" y="16703"/>
                  </a:cubicBezTo>
                  <a:cubicBezTo>
                    <a:pt x="5754" y="16862"/>
                    <a:pt x="5815" y="16938"/>
                    <a:pt x="5875" y="16938"/>
                  </a:cubicBezTo>
                  <a:cubicBezTo>
                    <a:pt x="5941" y="16938"/>
                    <a:pt x="6005" y="16845"/>
                    <a:pt x="6005" y="16670"/>
                  </a:cubicBezTo>
                  <a:cubicBezTo>
                    <a:pt x="6005" y="15936"/>
                    <a:pt x="5938" y="15202"/>
                    <a:pt x="5872" y="14469"/>
                  </a:cubicBezTo>
                  <a:cubicBezTo>
                    <a:pt x="5805" y="13735"/>
                    <a:pt x="5738" y="12967"/>
                    <a:pt x="5638" y="12234"/>
                  </a:cubicBezTo>
                  <a:cubicBezTo>
                    <a:pt x="5471" y="10733"/>
                    <a:pt x="5305" y="9265"/>
                    <a:pt x="5104" y="7764"/>
                  </a:cubicBezTo>
                  <a:cubicBezTo>
                    <a:pt x="4904" y="6296"/>
                    <a:pt x="4704" y="4828"/>
                    <a:pt x="4471" y="3361"/>
                  </a:cubicBezTo>
                  <a:cubicBezTo>
                    <a:pt x="4404" y="2660"/>
                    <a:pt x="4237" y="1993"/>
                    <a:pt x="4037" y="1359"/>
                  </a:cubicBezTo>
                  <a:cubicBezTo>
                    <a:pt x="3870" y="792"/>
                    <a:pt x="3470" y="325"/>
                    <a:pt x="2903" y="92"/>
                  </a:cubicBezTo>
                  <a:cubicBezTo>
                    <a:pt x="2716" y="29"/>
                    <a:pt x="2537" y="1"/>
                    <a:pt x="2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4558979" y="3461313"/>
              <a:ext cx="210557" cy="262487"/>
            </a:xfrm>
            <a:custGeom>
              <a:avLst/>
              <a:gdLst/>
              <a:ahLst/>
              <a:cxnLst/>
              <a:rect l="l" t="t" r="r" b="b"/>
              <a:pathLst>
                <a:path w="9642" h="12020" extrusionOk="0">
                  <a:moveTo>
                    <a:pt x="5832" y="1"/>
                  </a:moveTo>
                  <a:cubicBezTo>
                    <a:pt x="5565" y="1"/>
                    <a:pt x="5181" y="175"/>
                    <a:pt x="4637" y="611"/>
                  </a:cubicBezTo>
                  <a:cubicBezTo>
                    <a:pt x="134" y="4214"/>
                    <a:pt x="0" y="12019"/>
                    <a:pt x="0" y="12019"/>
                  </a:cubicBezTo>
                  <a:cubicBezTo>
                    <a:pt x="0" y="12019"/>
                    <a:pt x="8006" y="7383"/>
                    <a:pt x="9007" y="4314"/>
                  </a:cubicBezTo>
                  <a:cubicBezTo>
                    <a:pt x="9641" y="2339"/>
                    <a:pt x="9185" y="1778"/>
                    <a:pt x="8463" y="1778"/>
                  </a:cubicBezTo>
                  <a:cubicBezTo>
                    <a:pt x="7514" y="1778"/>
                    <a:pt x="6105" y="2746"/>
                    <a:pt x="6105" y="2746"/>
                  </a:cubicBezTo>
                  <a:cubicBezTo>
                    <a:pt x="6105" y="2746"/>
                    <a:pt x="6892" y="1"/>
                    <a:pt x="5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4569897" y="3510009"/>
              <a:ext cx="157361" cy="192956"/>
            </a:xfrm>
            <a:custGeom>
              <a:avLst/>
              <a:gdLst/>
              <a:ahLst/>
              <a:cxnLst/>
              <a:rect l="l" t="t" r="r" b="b"/>
              <a:pathLst>
                <a:path w="7206" h="8836" extrusionOk="0">
                  <a:moveTo>
                    <a:pt x="7206" y="2684"/>
                  </a:moveTo>
                  <a:cubicBezTo>
                    <a:pt x="7197" y="2686"/>
                    <a:pt x="7188" y="2687"/>
                    <a:pt x="7179" y="2688"/>
                  </a:cubicBezTo>
                  <a:lnTo>
                    <a:pt x="7179" y="2688"/>
                  </a:lnTo>
                  <a:cubicBezTo>
                    <a:pt x="7182" y="2692"/>
                    <a:pt x="7185" y="2694"/>
                    <a:pt x="7189" y="2694"/>
                  </a:cubicBezTo>
                  <a:cubicBezTo>
                    <a:pt x="7194" y="2694"/>
                    <a:pt x="7199" y="2691"/>
                    <a:pt x="7206" y="2684"/>
                  </a:cubicBezTo>
                  <a:close/>
                  <a:moveTo>
                    <a:pt x="3352" y="1"/>
                  </a:moveTo>
                  <a:cubicBezTo>
                    <a:pt x="3333" y="1"/>
                    <a:pt x="3303" y="16"/>
                    <a:pt x="3303" y="16"/>
                  </a:cubicBezTo>
                  <a:cubicBezTo>
                    <a:pt x="3403" y="416"/>
                    <a:pt x="3503" y="816"/>
                    <a:pt x="3603" y="1216"/>
                  </a:cubicBezTo>
                  <a:cubicBezTo>
                    <a:pt x="3703" y="1583"/>
                    <a:pt x="3837" y="1950"/>
                    <a:pt x="3970" y="2351"/>
                  </a:cubicBezTo>
                  <a:cubicBezTo>
                    <a:pt x="3670" y="2718"/>
                    <a:pt x="3370" y="3118"/>
                    <a:pt x="3136" y="3518"/>
                  </a:cubicBezTo>
                  <a:cubicBezTo>
                    <a:pt x="3003" y="3118"/>
                    <a:pt x="2803" y="2751"/>
                    <a:pt x="2703" y="2351"/>
                  </a:cubicBezTo>
                  <a:cubicBezTo>
                    <a:pt x="2703" y="2339"/>
                    <a:pt x="2695" y="2336"/>
                    <a:pt x="2687" y="2336"/>
                  </a:cubicBezTo>
                  <a:cubicBezTo>
                    <a:pt x="2669" y="2336"/>
                    <a:pt x="2647" y="2351"/>
                    <a:pt x="2669" y="2351"/>
                  </a:cubicBezTo>
                  <a:cubicBezTo>
                    <a:pt x="2803" y="2784"/>
                    <a:pt x="2869" y="3218"/>
                    <a:pt x="3003" y="3685"/>
                  </a:cubicBezTo>
                  <a:cubicBezTo>
                    <a:pt x="2836" y="3952"/>
                    <a:pt x="2636" y="4219"/>
                    <a:pt x="2469" y="4485"/>
                  </a:cubicBezTo>
                  <a:cubicBezTo>
                    <a:pt x="2136" y="4986"/>
                    <a:pt x="1835" y="5486"/>
                    <a:pt x="1535" y="5987"/>
                  </a:cubicBezTo>
                  <a:cubicBezTo>
                    <a:pt x="1502" y="6020"/>
                    <a:pt x="1468" y="6087"/>
                    <a:pt x="1468" y="6120"/>
                  </a:cubicBezTo>
                  <a:cubicBezTo>
                    <a:pt x="968" y="6987"/>
                    <a:pt x="468" y="7888"/>
                    <a:pt x="1" y="8789"/>
                  </a:cubicBezTo>
                  <a:cubicBezTo>
                    <a:pt x="1" y="8812"/>
                    <a:pt x="17" y="8836"/>
                    <a:pt x="39" y="8836"/>
                  </a:cubicBezTo>
                  <a:cubicBezTo>
                    <a:pt x="48" y="8836"/>
                    <a:pt x="58" y="8832"/>
                    <a:pt x="67" y="8822"/>
                  </a:cubicBezTo>
                  <a:cubicBezTo>
                    <a:pt x="534" y="7921"/>
                    <a:pt x="1068" y="7054"/>
                    <a:pt x="1602" y="6220"/>
                  </a:cubicBezTo>
                  <a:cubicBezTo>
                    <a:pt x="1702" y="6187"/>
                    <a:pt x="1769" y="6187"/>
                    <a:pt x="1869" y="6153"/>
                  </a:cubicBezTo>
                  <a:lnTo>
                    <a:pt x="2136" y="6120"/>
                  </a:lnTo>
                  <a:cubicBezTo>
                    <a:pt x="2369" y="6053"/>
                    <a:pt x="2569" y="6020"/>
                    <a:pt x="2769" y="5953"/>
                  </a:cubicBezTo>
                  <a:cubicBezTo>
                    <a:pt x="3203" y="5853"/>
                    <a:pt x="3570" y="5753"/>
                    <a:pt x="4004" y="5686"/>
                  </a:cubicBezTo>
                  <a:cubicBezTo>
                    <a:pt x="4037" y="5686"/>
                    <a:pt x="4004" y="5653"/>
                    <a:pt x="4004" y="5653"/>
                  </a:cubicBezTo>
                  <a:cubicBezTo>
                    <a:pt x="3503" y="5720"/>
                    <a:pt x="3036" y="5786"/>
                    <a:pt x="2536" y="5853"/>
                  </a:cubicBezTo>
                  <a:cubicBezTo>
                    <a:pt x="2302" y="5886"/>
                    <a:pt x="2069" y="5886"/>
                    <a:pt x="1835" y="5953"/>
                  </a:cubicBezTo>
                  <a:lnTo>
                    <a:pt x="1802" y="5953"/>
                  </a:lnTo>
                  <a:cubicBezTo>
                    <a:pt x="2102" y="5520"/>
                    <a:pt x="2369" y="5053"/>
                    <a:pt x="2669" y="4652"/>
                  </a:cubicBezTo>
                  <a:cubicBezTo>
                    <a:pt x="2969" y="4219"/>
                    <a:pt x="3270" y="3818"/>
                    <a:pt x="3570" y="3385"/>
                  </a:cubicBezTo>
                  <a:cubicBezTo>
                    <a:pt x="3837" y="3351"/>
                    <a:pt x="4137" y="3285"/>
                    <a:pt x="4404" y="3218"/>
                  </a:cubicBezTo>
                  <a:lnTo>
                    <a:pt x="5338" y="3051"/>
                  </a:lnTo>
                  <a:cubicBezTo>
                    <a:pt x="5963" y="2920"/>
                    <a:pt x="6555" y="2788"/>
                    <a:pt x="7179" y="2688"/>
                  </a:cubicBezTo>
                  <a:lnTo>
                    <a:pt x="7179" y="2688"/>
                  </a:lnTo>
                  <a:cubicBezTo>
                    <a:pt x="7168" y="2677"/>
                    <a:pt x="7160" y="2651"/>
                    <a:pt x="7139" y="2651"/>
                  </a:cubicBezTo>
                  <a:cubicBezTo>
                    <a:pt x="6505" y="2784"/>
                    <a:pt x="5872" y="2851"/>
                    <a:pt x="5238" y="2951"/>
                  </a:cubicBezTo>
                  <a:cubicBezTo>
                    <a:pt x="4938" y="2984"/>
                    <a:pt x="4637" y="3051"/>
                    <a:pt x="4337" y="3084"/>
                  </a:cubicBezTo>
                  <a:cubicBezTo>
                    <a:pt x="4137" y="3118"/>
                    <a:pt x="3903" y="3118"/>
                    <a:pt x="3703" y="3151"/>
                  </a:cubicBezTo>
                  <a:cubicBezTo>
                    <a:pt x="4304" y="2317"/>
                    <a:pt x="4904" y="1517"/>
                    <a:pt x="5505" y="683"/>
                  </a:cubicBezTo>
                  <a:cubicBezTo>
                    <a:pt x="5505" y="659"/>
                    <a:pt x="5488" y="636"/>
                    <a:pt x="5466" y="636"/>
                  </a:cubicBezTo>
                  <a:cubicBezTo>
                    <a:pt x="5457" y="636"/>
                    <a:pt x="5448" y="640"/>
                    <a:pt x="5438" y="649"/>
                  </a:cubicBezTo>
                  <a:cubicBezTo>
                    <a:pt x="4971" y="1116"/>
                    <a:pt x="4504" y="1650"/>
                    <a:pt x="4104" y="2184"/>
                  </a:cubicBezTo>
                  <a:cubicBezTo>
                    <a:pt x="3970" y="1850"/>
                    <a:pt x="3870" y="1517"/>
                    <a:pt x="3737" y="1183"/>
                  </a:cubicBezTo>
                  <a:cubicBezTo>
                    <a:pt x="3603" y="783"/>
                    <a:pt x="3470" y="416"/>
                    <a:pt x="3370" y="16"/>
                  </a:cubicBezTo>
                  <a:cubicBezTo>
                    <a:pt x="3370" y="4"/>
                    <a:pt x="3362" y="1"/>
                    <a:pt x="3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4612873" y="3553727"/>
              <a:ext cx="10220" cy="32451"/>
            </a:xfrm>
            <a:custGeom>
              <a:avLst/>
              <a:gdLst/>
              <a:ahLst/>
              <a:cxnLst/>
              <a:rect l="l" t="t" r="r" b="b"/>
              <a:pathLst>
                <a:path w="468" h="1486" extrusionOk="0">
                  <a:moveTo>
                    <a:pt x="50" y="0"/>
                  </a:moveTo>
                  <a:cubicBezTo>
                    <a:pt x="30" y="0"/>
                    <a:pt x="1" y="15"/>
                    <a:pt x="1" y="15"/>
                  </a:cubicBezTo>
                  <a:cubicBezTo>
                    <a:pt x="67" y="249"/>
                    <a:pt x="134" y="482"/>
                    <a:pt x="168" y="749"/>
                  </a:cubicBezTo>
                  <a:cubicBezTo>
                    <a:pt x="234" y="982"/>
                    <a:pt x="301" y="1216"/>
                    <a:pt x="368" y="1449"/>
                  </a:cubicBezTo>
                  <a:cubicBezTo>
                    <a:pt x="380" y="1475"/>
                    <a:pt x="398" y="1486"/>
                    <a:pt x="415" y="1486"/>
                  </a:cubicBezTo>
                  <a:cubicBezTo>
                    <a:pt x="442" y="1486"/>
                    <a:pt x="468" y="1457"/>
                    <a:pt x="468" y="1416"/>
                  </a:cubicBezTo>
                  <a:cubicBezTo>
                    <a:pt x="434" y="1316"/>
                    <a:pt x="401" y="1216"/>
                    <a:pt x="368" y="1082"/>
                  </a:cubicBezTo>
                  <a:lnTo>
                    <a:pt x="234" y="749"/>
                  </a:lnTo>
                  <a:cubicBezTo>
                    <a:pt x="168" y="482"/>
                    <a:pt x="101" y="249"/>
                    <a:pt x="67" y="15"/>
                  </a:cubicBezTo>
                  <a:cubicBezTo>
                    <a:pt x="67" y="4"/>
                    <a:pt x="60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4695198" y="3546040"/>
              <a:ext cx="49265" cy="5831"/>
            </a:xfrm>
            <a:custGeom>
              <a:avLst/>
              <a:gdLst/>
              <a:ahLst/>
              <a:cxnLst/>
              <a:rect l="l" t="t" r="r" b="b"/>
              <a:pathLst>
                <a:path w="2256" h="267" extrusionOk="0">
                  <a:moveTo>
                    <a:pt x="2202" y="0"/>
                  </a:moveTo>
                  <a:cubicBezTo>
                    <a:pt x="1868" y="33"/>
                    <a:pt x="1468" y="67"/>
                    <a:pt x="1101" y="100"/>
                  </a:cubicBezTo>
                  <a:cubicBezTo>
                    <a:pt x="734" y="134"/>
                    <a:pt x="367" y="167"/>
                    <a:pt x="0" y="234"/>
                  </a:cubicBezTo>
                  <a:cubicBezTo>
                    <a:pt x="0" y="234"/>
                    <a:pt x="0" y="267"/>
                    <a:pt x="0" y="267"/>
                  </a:cubicBezTo>
                  <a:cubicBezTo>
                    <a:pt x="400" y="234"/>
                    <a:pt x="734" y="200"/>
                    <a:pt x="1134" y="167"/>
                  </a:cubicBezTo>
                  <a:cubicBezTo>
                    <a:pt x="1501" y="134"/>
                    <a:pt x="1835" y="67"/>
                    <a:pt x="2235" y="33"/>
                  </a:cubicBezTo>
                  <a:cubicBezTo>
                    <a:pt x="2242" y="40"/>
                    <a:pt x="2246" y="43"/>
                    <a:pt x="2248" y="43"/>
                  </a:cubicBezTo>
                  <a:cubicBezTo>
                    <a:pt x="2255" y="43"/>
                    <a:pt x="2228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4633268" y="3172082"/>
              <a:ext cx="319810" cy="725813"/>
            </a:xfrm>
            <a:custGeom>
              <a:avLst/>
              <a:gdLst/>
              <a:ahLst/>
              <a:cxnLst/>
              <a:rect l="l" t="t" r="r" b="b"/>
              <a:pathLst>
                <a:path w="14645" h="33237" extrusionOk="0">
                  <a:moveTo>
                    <a:pt x="7641" y="0"/>
                  </a:moveTo>
                  <a:cubicBezTo>
                    <a:pt x="7541" y="0"/>
                    <a:pt x="7440" y="4"/>
                    <a:pt x="7339" y="13"/>
                  </a:cubicBezTo>
                  <a:cubicBezTo>
                    <a:pt x="5972" y="213"/>
                    <a:pt x="4838" y="1080"/>
                    <a:pt x="3870" y="2048"/>
                  </a:cubicBezTo>
                  <a:cubicBezTo>
                    <a:pt x="2769" y="3115"/>
                    <a:pt x="1769" y="4283"/>
                    <a:pt x="768" y="5417"/>
                  </a:cubicBezTo>
                  <a:cubicBezTo>
                    <a:pt x="501" y="5717"/>
                    <a:pt x="268" y="5984"/>
                    <a:pt x="1" y="6284"/>
                  </a:cubicBezTo>
                  <a:cubicBezTo>
                    <a:pt x="1" y="6308"/>
                    <a:pt x="1" y="6331"/>
                    <a:pt x="24" y="6331"/>
                  </a:cubicBezTo>
                  <a:cubicBezTo>
                    <a:pt x="34" y="6331"/>
                    <a:pt x="48" y="6327"/>
                    <a:pt x="67" y="6317"/>
                  </a:cubicBezTo>
                  <a:cubicBezTo>
                    <a:pt x="1035" y="5183"/>
                    <a:pt x="2069" y="4082"/>
                    <a:pt x="3136" y="3048"/>
                  </a:cubicBezTo>
                  <a:cubicBezTo>
                    <a:pt x="4137" y="2081"/>
                    <a:pt x="5138" y="1014"/>
                    <a:pt x="6505" y="613"/>
                  </a:cubicBezTo>
                  <a:cubicBezTo>
                    <a:pt x="6865" y="500"/>
                    <a:pt x="7247" y="440"/>
                    <a:pt x="7625" y="440"/>
                  </a:cubicBezTo>
                  <a:cubicBezTo>
                    <a:pt x="7913" y="440"/>
                    <a:pt x="8199" y="474"/>
                    <a:pt x="8473" y="547"/>
                  </a:cubicBezTo>
                  <a:cubicBezTo>
                    <a:pt x="9007" y="713"/>
                    <a:pt x="9441" y="1014"/>
                    <a:pt x="9808" y="1380"/>
                  </a:cubicBezTo>
                  <a:cubicBezTo>
                    <a:pt x="10575" y="2248"/>
                    <a:pt x="11075" y="3249"/>
                    <a:pt x="11342" y="4349"/>
                  </a:cubicBezTo>
                  <a:cubicBezTo>
                    <a:pt x="12176" y="7251"/>
                    <a:pt x="12510" y="10320"/>
                    <a:pt x="12810" y="13356"/>
                  </a:cubicBezTo>
                  <a:cubicBezTo>
                    <a:pt x="13143" y="16391"/>
                    <a:pt x="13377" y="19493"/>
                    <a:pt x="13510" y="22596"/>
                  </a:cubicBezTo>
                  <a:cubicBezTo>
                    <a:pt x="13677" y="25665"/>
                    <a:pt x="13777" y="28800"/>
                    <a:pt x="14077" y="31902"/>
                  </a:cubicBezTo>
                  <a:cubicBezTo>
                    <a:pt x="14144" y="32269"/>
                    <a:pt x="14178" y="32670"/>
                    <a:pt x="14211" y="33036"/>
                  </a:cubicBezTo>
                  <a:cubicBezTo>
                    <a:pt x="14228" y="33170"/>
                    <a:pt x="14336" y="33237"/>
                    <a:pt x="14440" y="33237"/>
                  </a:cubicBezTo>
                  <a:cubicBezTo>
                    <a:pt x="14544" y="33237"/>
                    <a:pt x="14645" y="33170"/>
                    <a:pt x="14645" y="33036"/>
                  </a:cubicBezTo>
                  <a:cubicBezTo>
                    <a:pt x="14378" y="29868"/>
                    <a:pt x="14244" y="26665"/>
                    <a:pt x="14111" y="23463"/>
                  </a:cubicBezTo>
                  <a:cubicBezTo>
                    <a:pt x="13944" y="20261"/>
                    <a:pt x="13744" y="17092"/>
                    <a:pt x="13444" y="13923"/>
                  </a:cubicBezTo>
                  <a:cubicBezTo>
                    <a:pt x="13277" y="12355"/>
                    <a:pt x="13077" y="10754"/>
                    <a:pt x="12877" y="9186"/>
                  </a:cubicBezTo>
                  <a:cubicBezTo>
                    <a:pt x="12676" y="7652"/>
                    <a:pt x="12376" y="6117"/>
                    <a:pt x="11943" y="4616"/>
                  </a:cubicBezTo>
                  <a:cubicBezTo>
                    <a:pt x="11676" y="3449"/>
                    <a:pt x="11142" y="2348"/>
                    <a:pt x="10442" y="1380"/>
                  </a:cubicBezTo>
                  <a:cubicBezTo>
                    <a:pt x="9769" y="495"/>
                    <a:pt x="8734" y="0"/>
                    <a:pt x="7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4457000" y="3125110"/>
              <a:ext cx="397574" cy="410021"/>
            </a:xfrm>
            <a:custGeom>
              <a:avLst/>
              <a:gdLst/>
              <a:ahLst/>
              <a:cxnLst/>
              <a:rect l="l" t="t" r="r" b="b"/>
              <a:pathLst>
                <a:path w="18206" h="18776" extrusionOk="0">
                  <a:moveTo>
                    <a:pt x="11001" y="0"/>
                  </a:moveTo>
                  <a:cubicBezTo>
                    <a:pt x="8433" y="0"/>
                    <a:pt x="1976" y="7737"/>
                    <a:pt x="0" y="18776"/>
                  </a:cubicBezTo>
                  <a:cubicBezTo>
                    <a:pt x="0" y="18776"/>
                    <a:pt x="11609" y="13639"/>
                    <a:pt x="15545" y="8535"/>
                  </a:cubicBezTo>
                  <a:cubicBezTo>
                    <a:pt x="18205" y="5063"/>
                    <a:pt x="17025" y="3419"/>
                    <a:pt x="14982" y="3419"/>
                  </a:cubicBezTo>
                  <a:cubicBezTo>
                    <a:pt x="14002" y="3419"/>
                    <a:pt x="12824" y="3797"/>
                    <a:pt x="11775" y="4532"/>
                  </a:cubicBezTo>
                  <a:cubicBezTo>
                    <a:pt x="11775" y="4532"/>
                    <a:pt x="13577" y="1163"/>
                    <a:pt x="11442" y="96"/>
                  </a:cubicBezTo>
                  <a:cubicBezTo>
                    <a:pt x="11312" y="32"/>
                    <a:pt x="11164" y="0"/>
                    <a:pt x="1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4497049" y="3210406"/>
              <a:ext cx="254975" cy="274039"/>
            </a:xfrm>
            <a:custGeom>
              <a:avLst/>
              <a:gdLst/>
              <a:ahLst/>
              <a:cxnLst/>
              <a:rect l="l" t="t" r="r" b="b"/>
              <a:pathLst>
                <a:path w="11676" h="12549" extrusionOk="0">
                  <a:moveTo>
                    <a:pt x="6051" y="1"/>
                  </a:moveTo>
                  <a:cubicBezTo>
                    <a:pt x="6039" y="1"/>
                    <a:pt x="6022" y="9"/>
                    <a:pt x="6005" y="26"/>
                  </a:cubicBezTo>
                  <a:cubicBezTo>
                    <a:pt x="5972" y="926"/>
                    <a:pt x="5872" y="1827"/>
                    <a:pt x="5805" y="2728"/>
                  </a:cubicBezTo>
                  <a:cubicBezTo>
                    <a:pt x="5805" y="3161"/>
                    <a:pt x="5805" y="3595"/>
                    <a:pt x="5772" y="4062"/>
                  </a:cubicBezTo>
                  <a:lnTo>
                    <a:pt x="5772" y="4729"/>
                  </a:lnTo>
                  <a:lnTo>
                    <a:pt x="5772" y="5129"/>
                  </a:lnTo>
                  <a:cubicBezTo>
                    <a:pt x="5705" y="5196"/>
                    <a:pt x="5638" y="5296"/>
                    <a:pt x="5538" y="5363"/>
                  </a:cubicBezTo>
                  <a:cubicBezTo>
                    <a:pt x="4504" y="6564"/>
                    <a:pt x="3503" y="7798"/>
                    <a:pt x="2569" y="9032"/>
                  </a:cubicBezTo>
                  <a:lnTo>
                    <a:pt x="2569" y="8832"/>
                  </a:lnTo>
                  <a:cubicBezTo>
                    <a:pt x="2569" y="8699"/>
                    <a:pt x="2536" y="8565"/>
                    <a:pt x="2503" y="8432"/>
                  </a:cubicBezTo>
                  <a:cubicBezTo>
                    <a:pt x="2469" y="8132"/>
                    <a:pt x="2436" y="7831"/>
                    <a:pt x="2403" y="7531"/>
                  </a:cubicBezTo>
                  <a:cubicBezTo>
                    <a:pt x="2336" y="7231"/>
                    <a:pt x="2303" y="6964"/>
                    <a:pt x="2269" y="6697"/>
                  </a:cubicBezTo>
                  <a:cubicBezTo>
                    <a:pt x="2203" y="6430"/>
                    <a:pt x="2136" y="6063"/>
                    <a:pt x="2102" y="5730"/>
                  </a:cubicBezTo>
                  <a:cubicBezTo>
                    <a:pt x="2102" y="5713"/>
                    <a:pt x="2086" y="5705"/>
                    <a:pt x="2069" y="5705"/>
                  </a:cubicBezTo>
                  <a:cubicBezTo>
                    <a:pt x="2052" y="5705"/>
                    <a:pt x="2036" y="5713"/>
                    <a:pt x="2036" y="5730"/>
                  </a:cubicBezTo>
                  <a:cubicBezTo>
                    <a:pt x="2102" y="6063"/>
                    <a:pt x="2136" y="6364"/>
                    <a:pt x="2169" y="6697"/>
                  </a:cubicBezTo>
                  <a:cubicBezTo>
                    <a:pt x="2203" y="6997"/>
                    <a:pt x="2203" y="7264"/>
                    <a:pt x="2236" y="7565"/>
                  </a:cubicBezTo>
                  <a:cubicBezTo>
                    <a:pt x="2269" y="7831"/>
                    <a:pt x="2303" y="8132"/>
                    <a:pt x="2303" y="8432"/>
                  </a:cubicBezTo>
                  <a:cubicBezTo>
                    <a:pt x="2303" y="8565"/>
                    <a:pt x="2336" y="8699"/>
                    <a:pt x="2369" y="8832"/>
                  </a:cubicBezTo>
                  <a:lnTo>
                    <a:pt x="2403" y="9032"/>
                  </a:lnTo>
                  <a:cubicBezTo>
                    <a:pt x="2403" y="9099"/>
                    <a:pt x="2403" y="9166"/>
                    <a:pt x="2436" y="9199"/>
                  </a:cubicBezTo>
                  <a:lnTo>
                    <a:pt x="1936" y="9866"/>
                  </a:lnTo>
                  <a:cubicBezTo>
                    <a:pt x="1302" y="10733"/>
                    <a:pt x="635" y="11601"/>
                    <a:pt x="1" y="12501"/>
                  </a:cubicBezTo>
                  <a:cubicBezTo>
                    <a:pt x="1" y="12525"/>
                    <a:pt x="1" y="12549"/>
                    <a:pt x="13" y="12549"/>
                  </a:cubicBezTo>
                  <a:cubicBezTo>
                    <a:pt x="18" y="12549"/>
                    <a:pt x="25" y="12545"/>
                    <a:pt x="34" y="12535"/>
                  </a:cubicBezTo>
                  <a:cubicBezTo>
                    <a:pt x="635" y="11734"/>
                    <a:pt x="1302" y="10934"/>
                    <a:pt x="1902" y="10166"/>
                  </a:cubicBezTo>
                  <a:cubicBezTo>
                    <a:pt x="2403" y="10166"/>
                    <a:pt x="2870" y="10166"/>
                    <a:pt x="3370" y="10133"/>
                  </a:cubicBezTo>
                  <a:lnTo>
                    <a:pt x="4871" y="10133"/>
                  </a:lnTo>
                  <a:cubicBezTo>
                    <a:pt x="4904" y="10133"/>
                    <a:pt x="4904" y="10100"/>
                    <a:pt x="4871" y="10100"/>
                  </a:cubicBezTo>
                  <a:lnTo>
                    <a:pt x="1969" y="10100"/>
                  </a:lnTo>
                  <a:cubicBezTo>
                    <a:pt x="2536" y="9433"/>
                    <a:pt x="3103" y="8765"/>
                    <a:pt x="3670" y="8065"/>
                  </a:cubicBezTo>
                  <a:lnTo>
                    <a:pt x="4304" y="7331"/>
                  </a:lnTo>
                  <a:cubicBezTo>
                    <a:pt x="4404" y="7348"/>
                    <a:pt x="4496" y="7356"/>
                    <a:pt x="4588" y="7356"/>
                  </a:cubicBezTo>
                  <a:cubicBezTo>
                    <a:pt x="4679" y="7356"/>
                    <a:pt x="4771" y="7348"/>
                    <a:pt x="4871" y="7331"/>
                  </a:cubicBezTo>
                  <a:lnTo>
                    <a:pt x="6839" y="7331"/>
                  </a:lnTo>
                  <a:cubicBezTo>
                    <a:pt x="7740" y="7331"/>
                    <a:pt x="8640" y="7298"/>
                    <a:pt x="9508" y="7298"/>
                  </a:cubicBezTo>
                  <a:cubicBezTo>
                    <a:pt x="9541" y="7264"/>
                    <a:pt x="9541" y="7231"/>
                    <a:pt x="9508" y="7231"/>
                  </a:cubicBezTo>
                  <a:cubicBezTo>
                    <a:pt x="8640" y="7231"/>
                    <a:pt x="7740" y="7198"/>
                    <a:pt x="6839" y="7164"/>
                  </a:cubicBezTo>
                  <a:lnTo>
                    <a:pt x="5572" y="7131"/>
                  </a:lnTo>
                  <a:lnTo>
                    <a:pt x="4437" y="7131"/>
                  </a:lnTo>
                  <a:lnTo>
                    <a:pt x="5905" y="5396"/>
                  </a:lnTo>
                  <a:cubicBezTo>
                    <a:pt x="5905" y="5396"/>
                    <a:pt x="5939" y="5396"/>
                    <a:pt x="5939" y="5363"/>
                  </a:cubicBezTo>
                  <a:cubicBezTo>
                    <a:pt x="6406" y="4796"/>
                    <a:pt x="6873" y="4229"/>
                    <a:pt x="7373" y="3695"/>
                  </a:cubicBezTo>
                  <a:lnTo>
                    <a:pt x="7573" y="3462"/>
                  </a:lnTo>
                  <a:cubicBezTo>
                    <a:pt x="7922" y="3479"/>
                    <a:pt x="8273" y="3485"/>
                    <a:pt x="8626" y="3485"/>
                  </a:cubicBezTo>
                  <a:cubicBezTo>
                    <a:pt x="9418" y="3485"/>
                    <a:pt x="10215" y="3455"/>
                    <a:pt x="11005" y="3455"/>
                  </a:cubicBezTo>
                  <a:cubicBezTo>
                    <a:pt x="11207" y="3455"/>
                    <a:pt x="11408" y="3457"/>
                    <a:pt x="11609" y="3462"/>
                  </a:cubicBezTo>
                  <a:cubicBezTo>
                    <a:pt x="11676" y="3428"/>
                    <a:pt x="11676" y="3362"/>
                    <a:pt x="11643" y="3362"/>
                  </a:cubicBezTo>
                  <a:cubicBezTo>
                    <a:pt x="10528" y="3362"/>
                    <a:pt x="9412" y="3288"/>
                    <a:pt x="8297" y="3288"/>
                  </a:cubicBezTo>
                  <a:cubicBezTo>
                    <a:pt x="8111" y="3288"/>
                    <a:pt x="7926" y="3290"/>
                    <a:pt x="7740" y="3295"/>
                  </a:cubicBezTo>
                  <a:lnTo>
                    <a:pt x="8474" y="2461"/>
                  </a:lnTo>
                  <a:cubicBezTo>
                    <a:pt x="8841" y="2061"/>
                    <a:pt x="9174" y="1660"/>
                    <a:pt x="9508" y="1260"/>
                  </a:cubicBezTo>
                  <a:cubicBezTo>
                    <a:pt x="9508" y="1236"/>
                    <a:pt x="9508" y="1213"/>
                    <a:pt x="9484" y="1213"/>
                  </a:cubicBezTo>
                  <a:cubicBezTo>
                    <a:pt x="9474" y="1213"/>
                    <a:pt x="9461" y="1217"/>
                    <a:pt x="9441" y="1227"/>
                  </a:cubicBezTo>
                  <a:cubicBezTo>
                    <a:pt x="9074" y="1527"/>
                    <a:pt x="8774" y="1860"/>
                    <a:pt x="8474" y="2194"/>
                  </a:cubicBezTo>
                  <a:cubicBezTo>
                    <a:pt x="8140" y="2561"/>
                    <a:pt x="7807" y="2895"/>
                    <a:pt x="7473" y="3261"/>
                  </a:cubicBezTo>
                  <a:cubicBezTo>
                    <a:pt x="6973" y="3795"/>
                    <a:pt x="6506" y="4329"/>
                    <a:pt x="6005" y="4896"/>
                  </a:cubicBezTo>
                  <a:lnTo>
                    <a:pt x="6005" y="4729"/>
                  </a:lnTo>
                  <a:lnTo>
                    <a:pt x="6005" y="4029"/>
                  </a:lnTo>
                  <a:lnTo>
                    <a:pt x="6005" y="2728"/>
                  </a:lnTo>
                  <a:cubicBezTo>
                    <a:pt x="6005" y="1827"/>
                    <a:pt x="6005" y="926"/>
                    <a:pt x="6072" y="26"/>
                  </a:cubicBezTo>
                  <a:cubicBezTo>
                    <a:pt x="6072" y="9"/>
                    <a:pt x="6064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4728696" y="3334789"/>
              <a:ext cx="8757" cy="742"/>
            </a:xfrm>
            <a:custGeom>
              <a:avLst/>
              <a:gdLst/>
              <a:ahLst/>
              <a:cxnLst/>
              <a:rect l="l" t="t" r="r" b="b"/>
              <a:pathLst>
                <a:path w="401" h="34" extrusionOk="0">
                  <a:moveTo>
                    <a:pt x="34" y="1"/>
                  </a:moveTo>
                  <a:cubicBezTo>
                    <a:pt x="1" y="1"/>
                    <a:pt x="1" y="34"/>
                    <a:pt x="34" y="34"/>
                  </a:cubicBezTo>
                  <a:lnTo>
                    <a:pt x="367" y="34"/>
                  </a:lnTo>
                  <a:cubicBezTo>
                    <a:pt x="401" y="34"/>
                    <a:pt x="40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4667509" y="3332780"/>
              <a:ext cx="53917" cy="2752"/>
            </a:xfrm>
            <a:custGeom>
              <a:avLst/>
              <a:gdLst/>
              <a:ahLst/>
              <a:cxnLst/>
              <a:rect l="l" t="t" r="r" b="b"/>
              <a:pathLst>
                <a:path w="2469" h="126" extrusionOk="0">
                  <a:moveTo>
                    <a:pt x="297" y="1"/>
                  </a:moveTo>
                  <a:cubicBezTo>
                    <a:pt x="201" y="1"/>
                    <a:pt x="101" y="9"/>
                    <a:pt x="1" y="26"/>
                  </a:cubicBezTo>
                  <a:lnTo>
                    <a:pt x="1" y="93"/>
                  </a:lnTo>
                  <a:cubicBezTo>
                    <a:pt x="201" y="126"/>
                    <a:pt x="401" y="126"/>
                    <a:pt x="568" y="126"/>
                  </a:cubicBezTo>
                  <a:lnTo>
                    <a:pt x="2469" y="126"/>
                  </a:lnTo>
                  <a:cubicBezTo>
                    <a:pt x="2469" y="93"/>
                    <a:pt x="2469" y="93"/>
                    <a:pt x="2469" y="93"/>
                  </a:cubicBezTo>
                  <a:lnTo>
                    <a:pt x="1201" y="59"/>
                  </a:lnTo>
                  <a:lnTo>
                    <a:pt x="568" y="26"/>
                  </a:lnTo>
                  <a:cubicBezTo>
                    <a:pt x="484" y="9"/>
                    <a:pt x="392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4585205" y="3414909"/>
              <a:ext cx="56799" cy="6049"/>
            </a:xfrm>
            <a:custGeom>
              <a:avLst/>
              <a:gdLst/>
              <a:ahLst/>
              <a:cxnLst/>
              <a:rect l="l" t="t" r="r" b="b"/>
              <a:pathLst>
                <a:path w="2601" h="277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101"/>
                    <a:pt x="1701" y="134"/>
                    <a:pt x="2569" y="268"/>
                  </a:cubicBezTo>
                  <a:cubicBezTo>
                    <a:pt x="2575" y="274"/>
                    <a:pt x="2581" y="277"/>
                    <a:pt x="2585" y="277"/>
                  </a:cubicBezTo>
                  <a:cubicBezTo>
                    <a:pt x="2601" y="277"/>
                    <a:pt x="2595" y="234"/>
                    <a:pt x="2569" y="234"/>
                  </a:cubicBezTo>
                  <a:cubicBezTo>
                    <a:pt x="1735" y="101"/>
                    <a:pt x="867" y="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4558236" y="3301684"/>
              <a:ext cx="7316" cy="43151"/>
            </a:xfrm>
            <a:custGeom>
              <a:avLst/>
              <a:gdLst/>
              <a:ahLst/>
              <a:cxnLst/>
              <a:rect l="l" t="t" r="r" b="b"/>
              <a:pathLst>
                <a:path w="335" h="1976" extrusionOk="0">
                  <a:moveTo>
                    <a:pt x="50" y="1"/>
                  </a:moveTo>
                  <a:cubicBezTo>
                    <a:pt x="31" y="1"/>
                    <a:pt x="1" y="15"/>
                    <a:pt x="1" y="15"/>
                  </a:cubicBezTo>
                  <a:cubicBezTo>
                    <a:pt x="34" y="349"/>
                    <a:pt x="68" y="649"/>
                    <a:pt x="101" y="983"/>
                  </a:cubicBezTo>
                  <a:cubicBezTo>
                    <a:pt x="101" y="1150"/>
                    <a:pt x="134" y="1316"/>
                    <a:pt x="134" y="1483"/>
                  </a:cubicBezTo>
                  <a:cubicBezTo>
                    <a:pt x="134" y="1617"/>
                    <a:pt x="168" y="1783"/>
                    <a:pt x="201" y="1950"/>
                  </a:cubicBezTo>
                  <a:cubicBezTo>
                    <a:pt x="218" y="1967"/>
                    <a:pt x="243" y="1975"/>
                    <a:pt x="268" y="1975"/>
                  </a:cubicBezTo>
                  <a:cubicBezTo>
                    <a:pt x="293" y="1975"/>
                    <a:pt x="318" y="1967"/>
                    <a:pt x="335" y="1950"/>
                  </a:cubicBezTo>
                  <a:cubicBezTo>
                    <a:pt x="335" y="1850"/>
                    <a:pt x="335" y="1783"/>
                    <a:pt x="335" y="1683"/>
                  </a:cubicBezTo>
                  <a:lnTo>
                    <a:pt x="301" y="1450"/>
                  </a:lnTo>
                  <a:cubicBezTo>
                    <a:pt x="301" y="1283"/>
                    <a:pt x="234" y="1116"/>
                    <a:pt x="201" y="949"/>
                  </a:cubicBezTo>
                  <a:cubicBezTo>
                    <a:pt x="168" y="649"/>
                    <a:pt x="101" y="316"/>
                    <a:pt x="68" y="15"/>
                  </a:cubicBezTo>
                  <a:cubicBezTo>
                    <a:pt x="68" y="4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4837969" y="3092158"/>
              <a:ext cx="101260" cy="684082"/>
            </a:xfrm>
            <a:custGeom>
              <a:avLst/>
              <a:gdLst/>
              <a:ahLst/>
              <a:cxnLst/>
              <a:rect l="l" t="t" r="r" b="b"/>
              <a:pathLst>
                <a:path w="4637" h="31326" extrusionOk="0">
                  <a:moveTo>
                    <a:pt x="2733" y="0"/>
                  </a:moveTo>
                  <a:cubicBezTo>
                    <a:pt x="2701" y="0"/>
                    <a:pt x="2668" y="1"/>
                    <a:pt x="2635" y="4"/>
                  </a:cubicBezTo>
                  <a:cubicBezTo>
                    <a:pt x="1768" y="37"/>
                    <a:pt x="1368" y="938"/>
                    <a:pt x="1201" y="1671"/>
                  </a:cubicBezTo>
                  <a:cubicBezTo>
                    <a:pt x="634" y="3906"/>
                    <a:pt x="601" y="6241"/>
                    <a:pt x="467" y="8543"/>
                  </a:cubicBezTo>
                  <a:cubicBezTo>
                    <a:pt x="234" y="13380"/>
                    <a:pt x="33" y="18250"/>
                    <a:pt x="0" y="23087"/>
                  </a:cubicBezTo>
                  <a:lnTo>
                    <a:pt x="0" y="27123"/>
                  </a:lnTo>
                  <a:cubicBezTo>
                    <a:pt x="0" y="28491"/>
                    <a:pt x="0" y="29858"/>
                    <a:pt x="100" y="31226"/>
                  </a:cubicBezTo>
                  <a:cubicBezTo>
                    <a:pt x="100" y="31293"/>
                    <a:pt x="150" y="31326"/>
                    <a:pt x="200" y="31326"/>
                  </a:cubicBezTo>
                  <a:cubicBezTo>
                    <a:pt x="250" y="31326"/>
                    <a:pt x="300" y="31293"/>
                    <a:pt x="300" y="31226"/>
                  </a:cubicBezTo>
                  <a:cubicBezTo>
                    <a:pt x="300" y="30058"/>
                    <a:pt x="267" y="28891"/>
                    <a:pt x="267" y="27723"/>
                  </a:cubicBezTo>
                  <a:cubicBezTo>
                    <a:pt x="267" y="26556"/>
                    <a:pt x="267" y="25422"/>
                    <a:pt x="267" y="24288"/>
                  </a:cubicBezTo>
                  <a:cubicBezTo>
                    <a:pt x="300" y="21953"/>
                    <a:pt x="367" y="19651"/>
                    <a:pt x="467" y="17349"/>
                  </a:cubicBezTo>
                  <a:cubicBezTo>
                    <a:pt x="534" y="15048"/>
                    <a:pt x="634" y="12746"/>
                    <a:pt x="734" y="10444"/>
                  </a:cubicBezTo>
                  <a:cubicBezTo>
                    <a:pt x="801" y="9277"/>
                    <a:pt x="834" y="8143"/>
                    <a:pt x="901" y="6975"/>
                  </a:cubicBezTo>
                  <a:cubicBezTo>
                    <a:pt x="934" y="5841"/>
                    <a:pt x="1001" y="4740"/>
                    <a:pt x="1101" y="3639"/>
                  </a:cubicBezTo>
                  <a:cubicBezTo>
                    <a:pt x="1201" y="3039"/>
                    <a:pt x="1268" y="2405"/>
                    <a:pt x="1401" y="1805"/>
                  </a:cubicBezTo>
                  <a:cubicBezTo>
                    <a:pt x="1468" y="1338"/>
                    <a:pt x="1668" y="904"/>
                    <a:pt x="1935" y="537"/>
                  </a:cubicBezTo>
                  <a:cubicBezTo>
                    <a:pt x="2153" y="319"/>
                    <a:pt x="2451" y="210"/>
                    <a:pt x="2752" y="210"/>
                  </a:cubicBezTo>
                  <a:cubicBezTo>
                    <a:pt x="3003" y="210"/>
                    <a:pt x="3257" y="286"/>
                    <a:pt x="3469" y="437"/>
                  </a:cubicBezTo>
                  <a:cubicBezTo>
                    <a:pt x="3936" y="771"/>
                    <a:pt x="4303" y="1238"/>
                    <a:pt x="4537" y="1771"/>
                  </a:cubicBezTo>
                  <a:cubicBezTo>
                    <a:pt x="4570" y="1771"/>
                    <a:pt x="4637" y="1738"/>
                    <a:pt x="4603" y="1738"/>
                  </a:cubicBezTo>
                  <a:cubicBezTo>
                    <a:pt x="4216" y="963"/>
                    <a:pt x="3703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4879262" y="3079471"/>
              <a:ext cx="146661" cy="183238"/>
            </a:xfrm>
            <a:custGeom>
              <a:avLst/>
              <a:gdLst/>
              <a:ahLst/>
              <a:cxnLst/>
              <a:rect l="l" t="t" r="r" b="b"/>
              <a:pathLst>
                <a:path w="6716" h="8391" extrusionOk="0">
                  <a:moveTo>
                    <a:pt x="2660" y="1"/>
                  </a:moveTo>
                  <a:cubicBezTo>
                    <a:pt x="1909" y="1"/>
                    <a:pt x="2446" y="1952"/>
                    <a:pt x="2446" y="1952"/>
                  </a:cubicBezTo>
                  <a:cubicBezTo>
                    <a:pt x="2446" y="1952"/>
                    <a:pt x="1454" y="1255"/>
                    <a:pt x="798" y="1255"/>
                  </a:cubicBezTo>
                  <a:cubicBezTo>
                    <a:pt x="305" y="1255"/>
                    <a:pt x="1" y="1647"/>
                    <a:pt x="444" y="3020"/>
                  </a:cubicBezTo>
                  <a:cubicBezTo>
                    <a:pt x="1145" y="5154"/>
                    <a:pt x="6715" y="8390"/>
                    <a:pt x="6715" y="8390"/>
                  </a:cubicBezTo>
                  <a:cubicBezTo>
                    <a:pt x="6715" y="8390"/>
                    <a:pt x="6615" y="2920"/>
                    <a:pt x="3480" y="418"/>
                  </a:cubicBezTo>
                  <a:cubicBezTo>
                    <a:pt x="3109" y="120"/>
                    <a:pt x="2845" y="1"/>
                    <a:pt x="2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4914442" y="3126879"/>
              <a:ext cx="105650" cy="119801"/>
            </a:xfrm>
            <a:custGeom>
              <a:avLst/>
              <a:gdLst/>
              <a:ahLst/>
              <a:cxnLst/>
              <a:rect l="l" t="t" r="r" b="b"/>
              <a:pathLst>
                <a:path w="4838" h="5486" extrusionOk="0">
                  <a:moveTo>
                    <a:pt x="1028" y="1"/>
                  </a:moveTo>
                  <a:cubicBezTo>
                    <a:pt x="1018" y="1"/>
                    <a:pt x="1001" y="24"/>
                    <a:pt x="1001" y="48"/>
                  </a:cubicBezTo>
                  <a:cubicBezTo>
                    <a:pt x="1368" y="515"/>
                    <a:pt x="1702" y="982"/>
                    <a:pt x="2035" y="1449"/>
                  </a:cubicBezTo>
                  <a:cubicBezTo>
                    <a:pt x="1402" y="1282"/>
                    <a:pt x="734" y="1182"/>
                    <a:pt x="67" y="1115"/>
                  </a:cubicBezTo>
                  <a:cubicBezTo>
                    <a:pt x="34" y="1115"/>
                    <a:pt x="1" y="1149"/>
                    <a:pt x="67" y="1149"/>
                  </a:cubicBezTo>
                  <a:cubicBezTo>
                    <a:pt x="768" y="1249"/>
                    <a:pt x="1468" y="1449"/>
                    <a:pt x="2135" y="1582"/>
                  </a:cubicBezTo>
                  <a:cubicBezTo>
                    <a:pt x="2402" y="1949"/>
                    <a:pt x="2669" y="2350"/>
                    <a:pt x="2936" y="2717"/>
                  </a:cubicBezTo>
                  <a:lnTo>
                    <a:pt x="3236" y="3184"/>
                  </a:lnTo>
                  <a:lnTo>
                    <a:pt x="3003" y="3150"/>
                  </a:lnTo>
                  <a:lnTo>
                    <a:pt x="2536" y="3117"/>
                  </a:lnTo>
                  <a:cubicBezTo>
                    <a:pt x="2202" y="3084"/>
                    <a:pt x="1902" y="3084"/>
                    <a:pt x="1568" y="3050"/>
                  </a:cubicBezTo>
                  <a:cubicBezTo>
                    <a:pt x="1535" y="3050"/>
                    <a:pt x="1535" y="3117"/>
                    <a:pt x="1568" y="3117"/>
                  </a:cubicBezTo>
                  <a:cubicBezTo>
                    <a:pt x="1902" y="3117"/>
                    <a:pt x="2202" y="3150"/>
                    <a:pt x="2502" y="3184"/>
                  </a:cubicBezTo>
                  <a:lnTo>
                    <a:pt x="3003" y="3250"/>
                  </a:lnTo>
                  <a:lnTo>
                    <a:pt x="3303" y="3250"/>
                  </a:lnTo>
                  <a:lnTo>
                    <a:pt x="3837" y="4051"/>
                  </a:lnTo>
                  <a:cubicBezTo>
                    <a:pt x="4137" y="4518"/>
                    <a:pt x="4437" y="5018"/>
                    <a:pt x="4771" y="5485"/>
                  </a:cubicBezTo>
                  <a:cubicBezTo>
                    <a:pt x="4771" y="5485"/>
                    <a:pt x="4837" y="5485"/>
                    <a:pt x="4804" y="5452"/>
                  </a:cubicBezTo>
                  <a:cubicBezTo>
                    <a:pt x="4537" y="4952"/>
                    <a:pt x="4237" y="4451"/>
                    <a:pt x="3937" y="3984"/>
                  </a:cubicBezTo>
                  <a:cubicBezTo>
                    <a:pt x="3870" y="3917"/>
                    <a:pt x="3837" y="3817"/>
                    <a:pt x="3770" y="3751"/>
                  </a:cubicBezTo>
                  <a:cubicBezTo>
                    <a:pt x="3770" y="3651"/>
                    <a:pt x="3770" y="3584"/>
                    <a:pt x="3770" y="3484"/>
                  </a:cubicBezTo>
                  <a:lnTo>
                    <a:pt x="3770" y="3084"/>
                  </a:lnTo>
                  <a:cubicBezTo>
                    <a:pt x="3770" y="2850"/>
                    <a:pt x="3770" y="2583"/>
                    <a:pt x="3803" y="2316"/>
                  </a:cubicBezTo>
                  <a:cubicBezTo>
                    <a:pt x="3803" y="2300"/>
                    <a:pt x="3787" y="2291"/>
                    <a:pt x="3770" y="2291"/>
                  </a:cubicBezTo>
                  <a:cubicBezTo>
                    <a:pt x="3753" y="2291"/>
                    <a:pt x="3737" y="2300"/>
                    <a:pt x="3737" y="2316"/>
                  </a:cubicBezTo>
                  <a:cubicBezTo>
                    <a:pt x="3737" y="2583"/>
                    <a:pt x="3737" y="2817"/>
                    <a:pt x="3737" y="3084"/>
                  </a:cubicBezTo>
                  <a:lnTo>
                    <a:pt x="3737" y="3450"/>
                  </a:lnTo>
                  <a:lnTo>
                    <a:pt x="3737" y="3617"/>
                  </a:lnTo>
                  <a:cubicBezTo>
                    <a:pt x="3503" y="3284"/>
                    <a:pt x="3270" y="2917"/>
                    <a:pt x="3036" y="2617"/>
                  </a:cubicBezTo>
                  <a:lnTo>
                    <a:pt x="2836" y="2316"/>
                  </a:lnTo>
                  <a:cubicBezTo>
                    <a:pt x="2803" y="1983"/>
                    <a:pt x="2803" y="1649"/>
                    <a:pt x="2836" y="1349"/>
                  </a:cubicBezTo>
                  <a:lnTo>
                    <a:pt x="2836" y="282"/>
                  </a:lnTo>
                  <a:cubicBezTo>
                    <a:pt x="2836" y="265"/>
                    <a:pt x="2828" y="257"/>
                    <a:pt x="2815" y="257"/>
                  </a:cubicBezTo>
                  <a:cubicBezTo>
                    <a:pt x="2803" y="257"/>
                    <a:pt x="2786" y="265"/>
                    <a:pt x="2769" y="282"/>
                  </a:cubicBezTo>
                  <a:cubicBezTo>
                    <a:pt x="2769" y="648"/>
                    <a:pt x="2769" y="1015"/>
                    <a:pt x="2736" y="1382"/>
                  </a:cubicBezTo>
                  <a:cubicBezTo>
                    <a:pt x="2736" y="1649"/>
                    <a:pt x="2736" y="1883"/>
                    <a:pt x="2736" y="2150"/>
                  </a:cubicBezTo>
                  <a:cubicBezTo>
                    <a:pt x="2202" y="1416"/>
                    <a:pt x="1635" y="715"/>
                    <a:pt x="1035" y="15"/>
                  </a:cubicBezTo>
                  <a:cubicBezTo>
                    <a:pt x="1035" y="5"/>
                    <a:pt x="1032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4968357" y="3114978"/>
              <a:ext cx="2555" cy="32625"/>
            </a:xfrm>
            <a:custGeom>
              <a:avLst/>
              <a:gdLst/>
              <a:ahLst/>
              <a:cxnLst/>
              <a:rect l="l" t="t" r="r" b="b"/>
              <a:pathLst>
                <a:path w="117" h="1494" extrusionOk="0">
                  <a:moveTo>
                    <a:pt x="83" y="1"/>
                  </a:moveTo>
                  <a:cubicBezTo>
                    <a:pt x="67" y="1"/>
                    <a:pt x="50" y="9"/>
                    <a:pt x="67" y="26"/>
                  </a:cubicBezTo>
                  <a:cubicBezTo>
                    <a:pt x="67" y="293"/>
                    <a:pt x="33" y="526"/>
                    <a:pt x="0" y="760"/>
                  </a:cubicBezTo>
                  <a:lnTo>
                    <a:pt x="0" y="1127"/>
                  </a:lnTo>
                  <a:lnTo>
                    <a:pt x="0" y="1294"/>
                  </a:lnTo>
                  <a:cubicBezTo>
                    <a:pt x="0" y="1360"/>
                    <a:pt x="0" y="1427"/>
                    <a:pt x="0" y="1494"/>
                  </a:cubicBezTo>
                  <a:lnTo>
                    <a:pt x="67" y="1494"/>
                  </a:lnTo>
                  <a:cubicBezTo>
                    <a:pt x="67" y="1427"/>
                    <a:pt x="67" y="1360"/>
                    <a:pt x="67" y="1327"/>
                  </a:cubicBezTo>
                  <a:lnTo>
                    <a:pt x="67" y="1127"/>
                  </a:lnTo>
                  <a:lnTo>
                    <a:pt x="67" y="793"/>
                  </a:lnTo>
                  <a:cubicBezTo>
                    <a:pt x="67" y="526"/>
                    <a:pt x="67" y="293"/>
                    <a:pt x="100" y="26"/>
                  </a:cubicBezTo>
                  <a:cubicBezTo>
                    <a:pt x="117" y="9"/>
                    <a:pt x="100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4925360" y="3163609"/>
              <a:ext cx="29896" cy="4389"/>
            </a:xfrm>
            <a:custGeom>
              <a:avLst/>
              <a:gdLst/>
              <a:ahLst/>
              <a:cxnLst/>
              <a:rect l="l" t="t" r="r" b="b"/>
              <a:pathLst>
                <a:path w="1369" h="201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468" y="101"/>
                    <a:pt x="902" y="167"/>
                    <a:pt x="1369" y="201"/>
                  </a:cubicBezTo>
                  <a:cubicBezTo>
                    <a:pt x="1369" y="201"/>
                    <a:pt x="1369" y="134"/>
                    <a:pt x="1369" y="134"/>
                  </a:cubicBezTo>
                  <a:cubicBezTo>
                    <a:pt x="1135" y="101"/>
                    <a:pt x="935" y="101"/>
                    <a:pt x="735" y="67"/>
                  </a:cubicBezTo>
                  <a:cubicBezTo>
                    <a:pt x="501" y="67"/>
                    <a:pt x="268" y="3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4992749" y="3166710"/>
              <a:ext cx="393" cy="568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5" y="0"/>
                  </a:moveTo>
                  <a:cubicBezTo>
                    <a:pt x="0" y="0"/>
                    <a:pt x="0" y="9"/>
                    <a:pt x="17" y="25"/>
                  </a:cubicBezTo>
                  <a:cubicBezTo>
                    <a:pt x="17" y="9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4731600" y="3432379"/>
              <a:ext cx="210557" cy="373203"/>
            </a:xfrm>
            <a:custGeom>
              <a:avLst/>
              <a:gdLst/>
              <a:ahLst/>
              <a:cxnLst/>
              <a:rect l="l" t="t" r="r" b="b"/>
              <a:pathLst>
                <a:path w="9642" h="17090" extrusionOk="0">
                  <a:moveTo>
                    <a:pt x="5707" y="1"/>
                  </a:moveTo>
                  <a:cubicBezTo>
                    <a:pt x="4441" y="1"/>
                    <a:pt x="3561" y="954"/>
                    <a:pt x="3036" y="2036"/>
                  </a:cubicBezTo>
                  <a:cubicBezTo>
                    <a:pt x="2770" y="2603"/>
                    <a:pt x="2569" y="3204"/>
                    <a:pt x="2403" y="3837"/>
                  </a:cubicBezTo>
                  <a:cubicBezTo>
                    <a:pt x="2169" y="4671"/>
                    <a:pt x="1936" y="5505"/>
                    <a:pt x="1736" y="6339"/>
                  </a:cubicBezTo>
                  <a:cubicBezTo>
                    <a:pt x="1335" y="7974"/>
                    <a:pt x="968" y="9642"/>
                    <a:pt x="701" y="11309"/>
                  </a:cubicBezTo>
                  <a:cubicBezTo>
                    <a:pt x="535" y="12210"/>
                    <a:pt x="368" y="13144"/>
                    <a:pt x="268" y="14078"/>
                  </a:cubicBezTo>
                  <a:cubicBezTo>
                    <a:pt x="134" y="15012"/>
                    <a:pt x="34" y="15979"/>
                    <a:pt x="1" y="16947"/>
                  </a:cubicBezTo>
                  <a:cubicBezTo>
                    <a:pt x="1" y="17038"/>
                    <a:pt x="82" y="17090"/>
                    <a:pt x="160" y="17090"/>
                  </a:cubicBezTo>
                  <a:cubicBezTo>
                    <a:pt x="224" y="17090"/>
                    <a:pt x="286" y="17055"/>
                    <a:pt x="301" y="16980"/>
                  </a:cubicBezTo>
                  <a:cubicBezTo>
                    <a:pt x="468" y="16180"/>
                    <a:pt x="535" y="15379"/>
                    <a:pt x="635" y="14612"/>
                  </a:cubicBezTo>
                  <a:cubicBezTo>
                    <a:pt x="735" y="13811"/>
                    <a:pt x="868" y="13011"/>
                    <a:pt x="1002" y="12210"/>
                  </a:cubicBezTo>
                  <a:cubicBezTo>
                    <a:pt x="1269" y="10642"/>
                    <a:pt x="1602" y="9075"/>
                    <a:pt x="1936" y="7507"/>
                  </a:cubicBezTo>
                  <a:cubicBezTo>
                    <a:pt x="2269" y="6039"/>
                    <a:pt x="2603" y="4538"/>
                    <a:pt x="3070" y="3070"/>
                  </a:cubicBezTo>
                  <a:cubicBezTo>
                    <a:pt x="3437" y="2070"/>
                    <a:pt x="3970" y="835"/>
                    <a:pt x="5071" y="468"/>
                  </a:cubicBezTo>
                  <a:cubicBezTo>
                    <a:pt x="5344" y="379"/>
                    <a:pt x="5611" y="340"/>
                    <a:pt x="5874" y="340"/>
                  </a:cubicBezTo>
                  <a:cubicBezTo>
                    <a:pt x="7281" y="340"/>
                    <a:pt x="8539" y="1482"/>
                    <a:pt x="9608" y="2270"/>
                  </a:cubicBezTo>
                  <a:cubicBezTo>
                    <a:pt x="9608" y="2270"/>
                    <a:pt x="9641" y="2236"/>
                    <a:pt x="9608" y="2236"/>
                  </a:cubicBezTo>
                  <a:cubicBezTo>
                    <a:pt x="8407" y="1336"/>
                    <a:pt x="7373" y="68"/>
                    <a:pt x="5772" y="1"/>
                  </a:cubicBezTo>
                  <a:cubicBezTo>
                    <a:pt x="5750" y="1"/>
                    <a:pt x="5728" y="1"/>
                    <a:pt x="5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4808816" y="3380298"/>
              <a:ext cx="300025" cy="363900"/>
            </a:xfrm>
            <a:custGeom>
              <a:avLst/>
              <a:gdLst/>
              <a:ahLst/>
              <a:cxnLst/>
              <a:rect l="l" t="t" r="r" b="b"/>
              <a:pathLst>
                <a:path w="13739" h="16664" extrusionOk="0">
                  <a:moveTo>
                    <a:pt x="5799" y="1"/>
                  </a:moveTo>
                  <a:cubicBezTo>
                    <a:pt x="5633" y="1"/>
                    <a:pt x="5479" y="28"/>
                    <a:pt x="5338" y="85"/>
                  </a:cubicBezTo>
                  <a:cubicBezTo>
                    <a:pt x="3770" y="685"/>
                    <a:pt x="4871" y="3754"/>
                    <a:pt x="4871" y="3754"/>
                  </a:cubicBezTo>
                  <a:cubicBezTo>
                    <a:pt x="4871" y="3754"/>
                    <a:pt x="3893" y="2993"/>
                    <a:pt x="2764" y="2993"/>
                  </a:cubicBezTo>
                  <a:cubicBezTo>
                    <a:pt x="2361" y="2993"/>
                    <a:pt x="1939" y="3090"/>
                    <a:pt x="1535" y="3354"/>
                  </a:cubicBezTo>
                  <a:cubicBezTo>
                    <a:pt x="1" y="4354"/>
                    <a:pt x="868" y="8191"/>
                    <a:pt x="4404" y="11126"/>
                  </a:cubicBezTo>
                  <a:cubicBezTo>
                    <a:pt x="6972" y="13194"/>
                    <a:pt x="9741" y="15062"/>
                    <a:pt x="12610" y="16663"/>
                  </a:cubicBezTo>
                  <a:cubicBezTo>
                    <a:pt x="13738" y="6727"/>
                    <a:pt x="8386" y="1"/>
                    <a:pt x="5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4894767" y="3450787"/>
              <a:ext cx="174634" cy="244908"/>
            </a:xfrm>
            <a:custGeom>
              <a:avLst/>
              <a:gdLst/>
              <a:ahLst/>
              <a:cxnLst/>
              <a:rect l="l" t="t" r="r" b="b"/>
              <a:pathLst>
                <a:path w="7997" h="11215" extrusionOk="0">
                  <a:moveTo>
                    <a:pt x="4216" y="1"/>
                  </a:moveTo>
                  <a:cubicBezTo>
                    <a:pt x="4204" y="1"/>
                    <a:pt x="4187" y="9"/>
                    <a:pt x="4171" y="26"/>
                  </a:cubicBezTo>
                  <a:cubicBezTo>
                    <a:pt x="4004" y="693"/>
                    <a:pt x="3837" y="1360"/>
                    <a:pt x="3704" y="2027"/>
                  </a:cubicBezTo>
                  <a:cubicBezTo>
                    <a:pt x="3637" y="2361"/>
                    <a:pt x="3570" y="2694"/>
                    <a:pt x="3537" y="3028"/>
                  </a:cubicBezTo>
                  <a:cubicBezTo>
                    <a:pt x="3503" y="3195"/>
                    <a:pt x="3503" y="3361"/>
                    <a:pt x="3470" y="3528"/>
                  </a:cubicBezTo>
                  <a:lnTo>
                    <a:pt x="3470" y="3695"/>
                  </a:lnTo>
                  <a:cubicBezTo>
                    <a:pt x="3303" y="3461"/>
                    <a:pt x="3137" y="3195"/>
                    <a:pt x="2970" y="2961"/>
                  </a:cubicBezTo>
                  <a:cubicBezTo>
                    <a:pt x="2436" y="2261"/>
                    <a:pt x="1869" y="1560"/>
                    <a:pt x="1302" y="893"/>
                  </a:cubicBezTo>
                  <a:cubicBezTo>
                    <a:pt x="1302" y="883"/>
                    <a:pt x="1296" y="879"/>
                    <a:pt x="1289" y="879"/>
                  </a:cubicBezTo>
                  <a:cubicBezTo>
                    <a:pt x="1271" y="879"/>
                    <a:pt x="1245" y="903"/>
                    <a:pt x="1269" y="926"/>
                  </a:cubicBezTo>
                  <a:cubicBezTo>
                    <a:pt x="2236" y="2161"/>
                    <a:pt x="3103" y="3461"/>
                    <a:pt x="3937" y="4829"/>
                  </a:cubicBezTo>
                  <a:cubicBezTo>
                    <a:pt x="4071" y="5063"/>
                    <a:pt x="4237" y="5329"/>
                    <a:pt x="4371" y="5563"/>
                  </a:cubicBezTo>
                  <a:lnTo>
                    <a:pt x="4237" y="5563"/>
                  </a:lnTo>
                  <a:cubicBezTo>
                    <a:pt x="4037" y="5530"/>
                    <a:pt x="3804" y="5530"/>
                    <a:pt x="3637" y="5496"/>
                  </a:cubicBezTo>
                  <a:cubicBezTo>
                    <a:pt x="3203" y="5463"/>
                    <a:pt x="2836" y="5430"/>
                    <a:pt x="2436" y="5396"/>
                  </a:cubicBezTo>
                  <a:cubicBezTo>
                    <a:pt x="1635" y="5329"/>
                    <a:pt x="835" y="5296"/>
                    <a:pt x="34" y="5196"/>
                  </a:cubicBezTo>
                  <a:cubicBezTo>
                    <a:pt x="1" y="5196"/>
                    <a:pt x="1" y="5263"/>
                    <a:pt x="34" y="5263"/>
                  </a:cubicBezTo>
                  <a:cubicBezTo>
                    <a:pt x="835" y="5363"/>
                    <a:pt x="1635" y="5496"/>
                    <a:pt x="2469" y="5596"/>
                  </a:cubicBezTo>
                  <a:lnTo>
                    <a:pt x="3637" y="5763"/>
                  </a:lnTo>
                  <a:cubicBezTo>
                    <a:pt x="3937" y="5830"/>
                    <a:pt x="4237" y="5863"/>
                    <a:pt x="4538" y="5863"/>
                  </a:cubicBezTo>
                  <a:lnTo>
                    <a:pt x="5472" y="7331"/>
                  </a:lnTo>
                  <a:lnTo>
                    <a:pt x="2569" y="7331"/>
                  </a:lnTo>
                  <a:cubicBezTo>
                    <a:pt x="2536" y="7331"/>
                    <a:pt x="2536" y="7364"/>
                    <a:pt x="2569" y="7364"/>
                  </a:cubicBezTo>
                  <a:cubicBezTo>
                    <a:pt x="3103" y="7364"/>
                    <a:pt x="3604" y="7398"/>
                    <a:pt x="4137" y="7431"/>
                  </a:cubicBezTo>
                  <a:lnTo>
                    <a:pt x="4871" y="7498"/>
                  </a:lnTo>
                  <a:lnTo>
                    <a:pt x="5238" y="7498"/>
                  </a:lnTo>
                  <a:cubicBezTo>
                    <a:pt x="5288" y="7514"/>
                    <a:pt x="5346" y="7523"/>
                    <a:pt x="5405" y="7523"/>
                  </a:cubicBezTo>
                  <a:cubicBezTo>
                    <a:pt x="5463" y="7523"/>
                    <a:pt x="5522" y="7514"/>
                    <a:pt x="5572" y="7498"/>
                  </a:cubicBezTo>
                  <a:lnTo>
                    <a:pt x="6372" y="8799"/>
                  </a:lnTo>
                  <a:cubicBezTo>
                    <a:pt x="6606" y="9232"/>
                    <a:pt x="6873" y="9599"/>
                    <a:pt x="7106" y="9999"/>
                  </a:cubicBezTo>
                  <a:cubicBezTo>
                    <a:pt x="7340" y="10433"/>
                    <a:pt x="7606" y="10833"/>
                    <a:pt x="7907" y="11200"/>
                  </a:cubicBezTo>
                  <a:cubicBezTo>
                    <a:pt x="7926" y="11210"/>
                    <a:pt x="7943" y="11214"/>
                    <a:pt x="7956" y="11214"/>
                  </a:cubicBezTo>
                  <a:cubicBezTo>
                    <a:pt x="7987" y="11214"/>
                    <a:pt x="7997" y="11191"/>
                    <a:pt x="7973" y="11167"/>
                  </a:cubicBezTo>
                  <a:cubicBezTo>
                    <a:pt x="7807" y="10800"/>
                    <a:pt x="7606" y="10433"/>
                    <a:pt x="7406" y="10100"/>
                  </a:cubicBezTo>
                  <a:cubicBezTo>
                    <a:pt x="7206" y="9733"/>
                    <a:pt x="7006" y="9399"/>
                    <a:pt x="6806" y="9032"/>
                  </a:cubicBezTo>
                  <a:cubicBezTo>
                    <a:pt x="6372" y="8332"/>
                    <a:pt x="5972" y="7631"/>
                    <a:pt x="5572" y="6931"/>
                  </a:cubicBezTo>
                  <a:lnTo>
                    <a:pt x="5371" y="6597"/>
                  </a:lnTo>
                  <a:lnTo>
                    <a:pt x="5371" y="6497"/>
                  </a:lnTo>
                  <a:lnTo>
                    <a:pt x="5472" y="6163"/>
                  </a:lnTo>
                  <a:cubicBezTo>
                    <a:pt x="5505" y="5963"/>
                    <a:pt x="5538" y="5730"/>
                    <a:pt x="5605" y="5496"/>
                  </a:cubicBezTo>
                  <a:cubicBezTo>
                    <a:pt x="5672" y="5029"/>
                    <a:pt x="5738" y="4562"/>
                    <a:pt x="5872" y="4129"/>
                  </a:cubicBezTo>
                  <a:cubicBezTo>
                    <a:pt x="5872" y="4109"/>
                    <a:pt x="5861" y="4090"/>
                    <a:pt x="5851" y="4090"/>
                  </a:cubicBezTo>
                  <a:cubicBezTo>
                    <a:pt x="5844" y="4090"/>
                    <a:pt x="5838" y="4100"/>
                    <a:pt x="5838" y="4129"/>
                  </a:cubicBezTo>
                  <a:cubicBezTo>
                    <a:pt x="5738" y="4562"/>
                    <a:pt x="5572" y="5029"/>
                    <a:pt x="5438" y="5463"/>
                  </a:cubicBezTo>
                  <a:cubicBezTo>
                    <a:pt x="5371" y="5696"/>
                    <a:pt x="5305" y="5897"/>
                    <a:pt x="5271" y="6130"/>
                  </a:cubicBezTo>
                  <a:lnTo>
                    <a:pt x="5205" y="6364"/>
                  </a:lnTo>
                  <a:cubicBezTo>
                    <a:pt x="4704" y="5530"/>
                    <a:pt x="4171" y="4696"/>
                    <a:pt x="3637" y="3895"/>
                  </a:cubicBezTo>
                  <a:cubicBezTo>
                    <a:pt x="3670" y="3795"/>
                    <a:pt x="3670" y="3695"/>
                    <a:pt x="3670" y="3562"/>
                  </a:cubicBezTo>
                  <a:cubicBezTo>
                    <a:pt x="3670" y="3428"/>
                    <a:pt x="3704" y="3261"/>
                    <a:pt x="3737" y="3095"/>
                  </a:cubicBezTo>
                  <a:cubicBezTo>
                    <a:pt x="3770" y="2761"/>
                    <a:pt x="3804" y="2394"/>
                    <a:pt x="3870" y="2060"/>
                  </a:cubicBezTo>
                  <a:cubicBezTo>
                    <a:pt x="3970" y="1393"/>
                    <a:pt x="4071" y="693"/>
                    <a:pt x="4237" y="26"/>
                  </a:cubicBezTo>
                  <a:cubicBezTo>
                    <a:pt x="4237" y="9"/>
                    <a:pt x="4229" y="1"/>
                    <a:pt x="4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007904" y="3507607"/>
              <a:ext cx="12906" cy="45313"/>
            </a:xfrm>
            <a:custGeom>
              <a:avLst/>
              <a:gdLst/>
              <a:ahLst/>
              <a:cxnLst/>
              <a:rect l="l" t="t" r="r" b="b"/>
              <a:pathLst>
                <a:path w="591" h="2075" extrusionOk="0">
                  <a:moveTo>
                    <a:pt x="570" y="1"/>
                  </a:moveTo>
                  <a:cubicBezTo>
                    <a:pt x="557" y="1"/>
                    <a:pt x="541" y="9"/>
                    <a:pt x="524" y="26"/>
                  </a:cubicBezTo>
                  <a:cubicBezTo>
                    <a:pt x="491" y="359"/>
                    <a:pt x="424" y="693"/>
                    <a:pt x="324" y="1026"/>
                  </a:cubicBezTo>
                  <a:cubicBezTo>
                    <a:pt x="224" y="1360"/>
                    <a:pt x="124" y="1693"/>
                    <a:pt x="24" y="2027"/>
                  </a:cubicBezTo>
                  <a:cubicBezTo>
                    <a:pt x="0" y="2051"/>
                    <a:pt x="43" y="2074"/>
                    <a:pt x="70" y="2074"/>
                  </a:cubicBezTo>
                  <a:cubicBezTo>
                    <a:pt x="82" y="2074"/>
                    <a:pt x="90" y="2070"/>
                    <a:pt x="90" y="2060"/>
                  </a:cubicBezTo>
                  <a:cubicBezTo>
                    <a:pt x="190" y="1727"/>
                    <a:pt x="291" y="1393"/>
                    <a:pt x="357" y="1060"/>
                  </a:cubicBezTo>
                  <a:cubicBezTo>
                    <a:pt x="457" y="693"/>
                    <a:pt x="524" y="359"/>
                    <a:pt x="591" y="26"/>
                  </a:cubicBezTo>
                  <a:cubicBezTo>
                    <a:pt x="591" y="9"/>
                    <a:pt x="582" y="1"/>
                    <a:pt x="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4870746" y="3543114"/>
              <a:ext cx="72850" cy="10962"/>
            </a:xfrm>
            <a:custGeom>
              <a:avLst/>
              <a:gdLst/>
              <a:ahLst/>
              <a:cxnLst/>
              <a:rect l="l" t="t" r="r" b="b"/>
              <a:pathLst>
                <a:path w="3336" h="502" extrusionOk="0">
                  <a:moveTo>
                    <a:pt x="67" y="1"/>
                  </a:moveTo>
                  <a:cubicBezTo>
                    <a:pt x="34" y="1"/>
                    <a:pt x="0" y="34"/>
                    <a:pt x="67" y="67"/>
                  </a:cubicBezTo>
                  <a:cubicBezTo>
                    <a:pt x="601" y="134"/>
                    <a:pt x="1134" y="201"/>
                    <a:pt x="1701" y="268"/>
                  </a:cubicBezTo>
                  <a:cubicBezTo>
                    <a:pt x="1968" y="301"/>
                    <a:pt x="2202" y="334"/>
                    <a:pt x="2502" y="368"/>
                  </a:cubicBezTo>
                  <a:lnTo>
                    <a:pt x="2869" y="434"/>
                  </a:lnTo>
                  <a:cubicBezTo>
                    <a:pt x="2914" y="425"/>
                    <a:pt x="2956" y="421"/>
                    <a:pt x="2996" y="421"/>
                  </a:cubicBezTo>
                  <a:cubicBezTo>
                    <a:pt x="3107" y="421"/>
                    <a:pt x="3205" y="452"/>
                    <a:pt x="3303" y="501"/>
                  </a:cubicBezTo>
                  <a:cubicBezTo>
                    <a:pt x="3336" y="501"/>
                    <a:pt x="3336" y="468"/>
                    <a:pt x="3336" y="468"/>
                  </a:cubicBezTo>
                  <a:cubicBezTo>
                    <a:pt x="3269" y="401"/>
                    <a:pt x="3169" y="368"/>
                    <a:pt x="3069" y="368"/>
                  </a:cubicBezTo>
                  <a:lnTo>
                    <a:pt x="2635" y="301"/>
                  </a:lnTo>
                  <a:cubicBezTo>
                    <a:pt x="2335" y="268"/>
                    <a:pt x="2068" y="234"/>
                    <a:pt x="1801" y="201"/>
                  </a:cubicBezTo>
                  <a:cubicBezTo>
                    <a:pt x="1201" y="134"/>
                    <a:pt x="634" y="67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4981460" y="3653828"/>
              <a:ext cx="38631" cy="2948"/>
            </a:xfrm>
            <a:custGeom>
              <a:avLst/>
              <a:gdLst/>
              <a:ahLst/>
              <a:cxnLst/>
              <a:rect l="l" t="t" r="r" b="b"/>
              <a:pathLst>
                <a:path w="1769" h="135" extrusionOk="0">
                  <a:moveTo>
                    <a:pt x="34" y="1"/>
                  </a:moveTo>
                  <a:cubicBezTo>
                    <a:pt x="0" y="1"/>
                    <a:pt x="0" y="68"/>
                    <a:pt x="34" y="68"/>
                  </a:cubicBezTo>
                  <a:lnTo>
                    <a:pt x="501" y="68"/>
                  </a:lnTo>
                  <a:lnTo>
                    <a:pt x="901" y="101"/>
                  </a:lnTo>
                  <a:cubicBezTo>
                    <a:pt x="1168" y="101"/>
                    <a:pt x="1468" y="134"/>
                    <a:pt x="1735" y="134"/>
                  </a:cubicBezTo>
                  <a:cubicBezTo>
                    <a:pt x="1768" y="101"/>
                    <a:pt x="1768" y="68"/>
                    <a:pt x="1735" y="68"/>
                  </a:cubicBezTo>
                  <a:cubicBezTo>
                    <a:pt x="1468" y="34"/>
                    <a:pt x="1201" y="34"/>
                    <a:pt x="901" y="1"/>
                  </a:cubicBezTo>
                  <a:lnTo>
                    <a:pt x="301" y="1"/>
                  </a:lnTo>
                  <a:cubicBezTo>
                    <a:pt x="251" y="18"/>
                    <a:pt x="209" y="26"/>
                    <a:pt x="167" y="26"/>
                  </a:cubicBezTo>
                  <a:cubicBezTo>
                    <a:pt x="126" y="26"/>
                    <a:pt x="84" y="18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5052124" y="3598471"/>
              <a:ext cx="9477" cy="39176"/>
            </a:xfrm>
            <a:custGeom>
              <a:avLst/>
              <a:gdLst/>
              <a:ahLst/>
              <a:cxnLst/>
              <a:rect l="l" t="t" r="r" b="b"/>
              <a:pathLst>
                <a:path w="434" h="1794" extrusionOk="0">
                  <a:moveTo>
                    <a:pt x="367" y="1"/>
                  </a:moveTo>
                  <a:lnTo>
                    <a:pt x="167" y="901"/>
                  </a:lnTo>
                  <a:lnTo>
                    <a:pt x="67" y="1335"/>
                  </a:lnTo>
                  <a:cubicBezTo>
                    <a:pt x="67" y="1402"/>
                    <a:pt x="67" y="1469"/>
                    <a:pt x="33" y="1535"/>
                  </a:cubicBezTo>
                  <a:cubicBezTo>
                    <a:pt x="0" y="1602"/>
                    <a:pt x="0" y="1702"/>
                    <a:pt x="0" y="1769"/>
                  </a:cubicBezTo>
                  <a:cubicBezTo>
                    <a:pt x="0" y="1785"/>
                    <a:pt x="17" y="1794"/>
                    <a:pt x="33" y="1794"/>
                  </a:cubicBezTo>
                  <a:cubicBezTo>
                    <a:pt x="50" y="1794"/>
                    <a:pt x="67" y="1785"/>
                    <a:pt x="67" y="1769"/>
                  </a:cubicBezTo>
                  <a:cubicBezTo>
                    <a:pt x="134" y="1635"/>
                    <a:pt x="167" y="1502"/>
                    <a:pt x="167" y="1402"/>
                  </a:cubicBezTo>
                  <a:lnTo>
                    <a:pt x="267" y="935"/>
                  </a:lnTo>
                  <a:cubicBezTo>
                    <a:pt x="334" y="635"/>
                    <a:pt x="367" y="301"/>
                    <a:pt x="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4647834" y="3827934"/>
              <a:ext cx="394123" cy="378073"/>
            </a:xfrm>
            <a:custGeom>
              <a:avLst/>
              <a:gdLst/>
              <a:ahLst/>
              <a:cxnLst/>
              <a:rect l="l" t="t" r="r" b="b"/>
              <a:pathLst>
                <a:path w="18048" h="17313" extrusionOk="0">
                  <a:moveTo>
                    <a:pt x="1" y="0"/>
                  </a:moveTo>
                  <a:lnTo>
                    <a:pt x="234" y="4403"/>
                  </a:lnTo>
                  <a:lnTo>
                    <a:pt x="1035" y="17313"/>
                  </a:lnTo>
                  <a:lnTo>
                    <a:pt x="17013" y="17313"/>
                  </a:lnTo>
                  <a:lnTo>
                    <a:pt x="17780" y="4403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4647834" y="3827934"/>
              <a:ext cx="394123" cy="96172"/>
            </a:xfrm>
            <a:custGeom>
              <a:avLst/>
              <a:gdLst/>
              <a:ahLst/>
              <a:cxnLst/>
              <a:rect l="l" t="t" r="r" b="b"/>
              <a:pathLst>
                <a:path w="18048" h="4404" extrusionOk="0">
                  <a:moveTo>
                    <a:pt x="1" y="0"/>
                  </a:moveTo>
                  <a:lnTo>
                    <a:pt x="234" y="4403"/>
                  </a:lnTo>
                  <a:lnTo>
                    <a:pt x="17780" y="4403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4620887" y="3760916"/>
              <a:ext cx="448018" cy="95452"/>
            </a:xfrm>
            <a:custGeom>
              <a:avLst/>
              <a:gdLst/>
              <a:ahLst/>
              <a:cxnLst/>
              <a:rect l="l" t="t" r="r" b="b"/>
              <a:pathLst>
                <a:path w="20516" h="4371" extrusionOk="0">
                  <a:moveTo>
                    <a:pt x="1" y="0"/>
                  </a:moveTo>
                  <a:lnTo>
                    <a:pt x="1" y="4370"/>
                  </a:lnTo>
                  <a:lnTo>
                    <a:pt x="20515" y="4370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103"/>
            <a:ext cx="7704000" cy="572700"/>
          </a:xfrm>
        </p:spPr>
        <p:txBody>
          <a:bodyPr/>
          <a:lstStyle/>
          <a:p>
            <a:r>
              <a:rPr lang="en-US" dirty="0"/>
              <a:t>Why do you need us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9A9BB-0113-4729-ACB3-A9A33F4DD79D}"/>
              </a:ext>
            </a:extLst>
          </p:cNvPr>
          <p:cNvSpPr txBox="1"/>
          <p:nvPr/>
        </p:nvSpPr>
        <p:spPr>
          <a:xfrm>
            <a:off x="6059891" y="846973"/>
            <a:ext cx="1819829" cy="73866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noProof="1">
                <a:solidFill>
                  <a:srgbClr val="4B9067"/>
                </a:solidFill>
                <a:latin typeface="Archivo Black" panose="020B0604020202020204" charset="0"/>
              </a:rPr>
              <a:t>Simplification of work with filling students’ CV.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55853-9C3B-47C0-8F5A-A603CBE32447}"/>
              </a:ext>
            </a:extLst>
          </p:cNvPr>
          <p:cNvSpPr txBox="1"/>
          <p:nvPr/>
        </p:nvSpPr>
        <p:spPr>
          <a:xfrm>
            <a:off x="3190443" y="755355"/>
            <a:ext cx="2037806" cy="95410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noProof="1">
                <a:solidFill>
                  <a:srgbClr val="4B9067"/>
                </a:solidFill>
                <a:latin typeface="Archivo Black" panose="020B0604020202020204" charset="0"/>
              </a:rPr>
              <a:t>Quick access to current timetable  with simply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0CE99-E5E2-4E5E-ACEF-9623A28FF10F}"/>
              </a:ext>
            </a:extLst>
          </p:cNvPr>
          <p:cNvSpPr txBox="1"/>
          <p:nvPr/>
        </p:nvSpPr>
        <p:spPr>
          <a:xfrm>
            <a:off x="320995" y="755355"/>
            <a:ext cx="2037806" cy="95410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noProof="1">
                <a:solidFill>
                  <a:srgbClr val="4B9067"/>
                </a:solidFill>
                <a:latin typeface="Archivo Black" panose="020B0604020202020204" charset="0"/>
              </a:rPr>
              <a:t>Anonymous reviews and ratings of teachers after each lesson</a:t>
            </a: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E0B98CE6-536F-43F1-A66F-D20C0E31F14A}"/>
              </a:ext>
            </a:extLst>
          </p:cNvPr>
          <p:cNvSpPr/>
          <p:nvPr/>
        </p:nvSpPr>
        <p:spPr>
          <a:xfrm>
            <a:off x="1102977" y="1685280"/>
            <a:ext cx="1309420" cy="201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9" extrusionOk="0">
                <a:moveTo>
                  <a:pt x="10814" y="8838"/>
                </a:moveTo>
                <a:lnTo>
                  <a:pt x="10814" y="8838"/>
                </a:lnTo>
                <a:cubicBezTo>
                  <a:pt x="10814" y="9396"/>
                  <a:pt x="11425" y="9882"/>
                  <a:pt x="12259" y="9990"/>
                </a:cubicBezTo>
                <a:cubicBezTo>
                  <a:pt x="15651" y="10440"/>
                  <a:pt x="18153" y="12456"/>
                  <a:pt x="17930" y="14814"/>
                </a:cubicBezTo>
                <a:cubicBezTo>
                  <a:pt x="17708" y="17118"/>
                  <a:pt x="14817" y="18990"/>
                  <a:pt x="11259" y="19134"/>
                </a:cubicBezTo>
                <a:cubicBezTo>
                  <a:pt x="7117" y="19296"/>
                  <a:pt x="3669" y="17172"/>
                  <a:pt x="3669" y="14526"/>
                </a:cubicBezTo>
                <a:cubicBezTo>
                  <a:pt x="3669" y="13176"/>
                  <a:pt x="4559" y="11952"/>
                  <a:pt x="6005" y="11106"/>
                </a:cubicBezTo>
                <a:cubicBezTo>
                  <a:pt x="7061" y="10494"/>
                  <a:pt x="7617" y="9612"/>
                  <a:pt x="7617" y="8694"/>
                </a:cubicBezTo>
                <a:lnTo>
                  <a:pt x="7617" y="7848"/>
                </a:lnTo>
                <a:lnTo>
                  <a:pt x="7617" y="2898"/>
                </a:lnTo>
                <a:lnTo>
                  <a:pt x="3669" y="0"/>
                </a:lnTo>
                <a:lnTo>
                  <a:pt x="0" y="2898"/>
                </a:lnTo>
                <a:lnTo>
                  <a:pt x="0" y="14400"/>
                </a:lnTo>
                <a:cubicBezTo>
                  <a:pt x="0" y="18324"/>
                  <a:pt x="4948" y="21600"/>
                  <a:pt x="11008" y="21528"/>
                </a:cubicBezTo>
                <a:cubicBezTo>
                  <a:pt x="16874" y="21456"/>
                  <a:pt x="21600" y="18360"/>
                  <a:pt x="21600" y="14544"/>
                </a:cubicBezTo>
                <a:cubicBezTo>
                  <a:pt x="21600" y="11160"/>
                  <a:pt x="17903" y="8334"/>
                  <a:pt x="12954" y="7686"/>
                </a:cubicBezTo>
                <a:cubicBezTo>
                  <a:pt x="11842" y="7524"/>
                  <a:pt x="10814" y="8100"/>
                  <a:pt x="10814" y="883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9955422A-C9CB-4E07-9CB2-CF161C460E8A}"/>
              </a:ext>
            </a:extLst>
          </p:cNvPr>
          <p:cNvSpPr/>
          <p:nvPr/>
        </p:nvSpPr>
        <p:spPr>
          <a:xfrm>
            <a:off x="3917291" y="1685280"/>
            <a:ext cx="1309420" cy="201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9" extrusionOk="0">
                <a:moveTo>
                  <a:pt x="10814" y="8838"/>
                </a:moveTo>
                <a:lnTo>
                  <a:pt x="10814" y="8838"/>
                </a:lnTo>
                <a:cubicBezTo>
                  <a:pt x="10814" y="9396"/>
                  <a:pt x="11425" y="9882"/>
                  <a:pt x="12259" y="9990"/>
                </a:cubicBezTo>
                <a:cubicBezTo>
                  <a:pt x="15651" y="10440"/>
                  <a:pt x="18153" y="12456"/>
                  <a:pt x="17930" y="14814"/>
                </a:cubicBezTo>
                <a:cubicBezTo>
                  <a:pt x="17708" y="17118"/>
                  <a:pt x="14817" y="18990"/>
                  <a:pt x="11259" y="19134"/>
                </a:cubicBezTo>
                <a:cubicBezTo>
                  <a:pt x="7117" y="19296"/>
                  <a:pt x="3669" y="17172"/>
                  <a:pt x="3669" y="14526"/>
                </a:cubicBezTo>
                <a:cubicBezTo>
                  <a:pt x="3669" y="13176"/>
                  <a:pt x="4559" y="11952"/>
                  <a:pt x="6005" y="11106"/>
                </a:cubicBezTo>
                <a:cubicBezTo>
                  <a:pt x="7061" y="10494"/>
                  <a:pt x="7617" y="9612"/>
                  <a:pt x="7617" y="8694"/>
                </a:cubicBezTo>
                <a:lnTo>
                  <a:pt x="7617" y="7848"/>
                </a:lnTo>
                <a:lnTo>
                  <a:pt x="7617" y="2898"/>
                </a:lnTo>
                <a:lnTo>
                  <a:pt x="3669" y="0"/>
                </a:lnTo>
                <a:lnTo>
                  <a:pt x="0" y="2898"/>
                </a:lnTo>
                <a:lnTo>
                  <a:pt x="0" y="14400"/>
                </a:lnTo>
                <a:cubicBezTo>
                  <a:pt x="0" y="18324"/>
                  <a:pt x="4948" y="21600"/>
                  <a:pt x="11008" y="21528"/>
                </a:cubicBezTo>
                <a:cubicBezTo>
                  <a:pt x="16874" y="21456"/>
                  <a:pt x="21600" y="18360"/>
                  <a:pt x="21600" y="14544"/>
                </a:cubicBezTo>
                <a:cubicBezTo>
                  <a:pt x="21600" y="11160"/>
                  <a:pt x="17903" y="8334"/>
                  <a:pt x="12954" y="7686"/>
                </a:cubicBezTo>
                <a:cubicBezTo>
                  <a:pt x="11870" y="7524"/>
                  <a:pt x="10814" y="8100"/>
                  <a:pt x="10814" y="8838"/>
                </a:cubicBezTo>
                <a:close/>
              </a:path>
            </a:pathLst>
          </a:custGeom>
          <a:solidFill>
            <a:srgbClr val="FFC727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ACC3E21A-C217-450A-9896-CEE1899B3212}"/>
              </a:ext>
            </a:extLst>
          </p:cNvPr>
          <p:cNvSpPr/>
          <p:nvPr/>
        </p:nvSpPr>
        <p:spPr>
          <a:xfrm>
            <a:off x="6731604" y="1685280"/>
            <a:ext cx="1309420" cy="201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9" extrusionOk="0">
                <a:moveTo>
                  <a:pt x="10814" y="8838"/>
                </a:moveTo>
                <a:lnTo>
                  <a:pt x="10814" y="8838"/>
                </a:lnTo>
                <a:cubicBezTo>
                  <a:pt x="10814" y="9396"/>
                  <a:pt x="11425" y="9882"/>
                  <a:pt x="12259" y="9990"/>
                </a:cubicBezTo>
                <a:cubicBezTo>
                  <a:pt x="15651" y="10440"/>
                  <a:pt x="18153" y="12456"/>
                  <a:pt x="17930" y="14814"/>
                </a:cubicBezTo>
                <a:cubicBezTo>
                  <a:pt x="17708" y="17118"/>
                  <a:pt x="14817" y="18990"/>
                  <a:pt x="11259" y="19134"/>
                </a:cubicBezTo>
                <a:cubicBezTo>
                  <a:pt x="7117" y="19296"/>
                  <a:pt x="3669" y="17172"/>
                  <a:pt x="3669" y="14526"/>
                </a:cubicBezTo>
                <a:cubicBezTo>
                  <a:pt x="3669" y="13176"/>
                  <a:pt x="4559" y="11952"/>
                  <a:pt x="6005" y="11106"/>
                </a:cubicBezTo>
                <a:cubicBezTo>
                  <a:pt x="7061" y="10494"/>
                  <a:pt x="7617" y="9612"/>
                  <a:pt x="7617" y="8694"/>
                </a:cubicBezTo>
                <a:lnTo>
                  <a:pt x="7617" y="7848"/>
                </a:lnTo>
                <a:lnTo>
                  <a:pt x="7617" y="2898"/>
                </a:lnTo>
                <a:lnTo>
                  <a:pt x="3669" y="0"/>
                </a:lnTo>
                <a:lnTo>
                  <a:pt x="0" y="2898"/>
                </a:lnTo>
                <a:lnTo>
                  <a:pt x="0" y="14400"/>
                </a:lnTo>
                <a:cubicBezTo>
                  <a:pt x="0" y="18324"/>
                  <a:pt x="4948" y="21600"/>
                  <a:pt x="11008" y="21528"/>
                </a:cubicBezTo>
                <a:cubicBezTo>
                  <a:pt x="16874" y="21456"/>
                  <a:pt x="21600" y="18360"/>
                  <a:pt x="21600" y="14544"/>
                </a:cubicBezTo>
                <a:cubicBezTo>
                  <a:pt x="21600" y="11160"/>
                  <a:pt x="17903" y="8334"/>
                  <a:pt x="12954" y="7686"/>
                </a:cubicBezTo>
                <a:cubicBezTo>
                  <a:pt x="11870" y="7524"/>
                  <a:pt x="10814" y="8100"/>
                  <a:pt x="10814" y="8838"/>
                </a:cubicBezTo>
                <a:close/>
              </a:path>
            </a:pathLst>
          </a:custGeom>
          <a:solidFill>
            <a:srgbClr val="3C78D8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pic>
        <p:nvPicPr>
          <p:cNvPr id="10" name="Graphic 9" descr="Bullseye with solid fill">
            <a:extLst>
              <a:ext uri="{FF2B5EF4-FFF2-40B4-BE49-F238E27FC236}">
                <a16:creationId xmlns:a16="http://schemas.microsoft.com/office/drawing/2014/main" id="{9AC9ADA6-94C8-46F3-A27F-4F6083185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5227" y="1898707"/>
            <a:ext cx="425129" cy="425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Lightbulb with solid fill">
            <a:extLst>
              <a:ext uri="{FF2B5EF4-FFF2-40B4-BE49-F238E27FC236}">
                <a16:creationId xmlns:a16="http://schemas.microsoft.com/office/drawing/2014/main" id="{A3B1AF3F-E1CC-48D4-8591-BAB9F5F75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795" y="1898707"/>
            <a:ext cx="425129" cy="425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9B5A25-313A-4BA2-99DF-708667AF9183}"/>
              </a:ext>
            </a:extLst>
          </p:cNvPr>
          <p:cNvSpPr txBox="1"/>
          <p:nvPr/>
        </p:nvSpPr>
        <p:spPr>
          <a:xfrm>
            <a:off x="1534330" y="2804625"/>
            <a:ext cx="44671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D93C36-22DC-49BD-8258-DE8DAC14E52C}"/>
              </a:ext>
            </a:extLst>
          </p:cNvPr>
          <p:cNvSpPr txBox="1"/>
          <p:nvPr/>
        </p:nvSpPr>
        <p:spPr>
          <a:xfrm>
            <a:off x="4348643" y="2825773"/>
            <a:ext cx="44671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1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sz="2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FBE9F7-E44C-40DF-91FA-4C3686A3B6B8}"/>
              </a:ext>
            </a:extLst>
          </p:cNvPr>
          <p:cNvSpPr txBox="1"/>
          <p:nvPr/>
        </p:nvSpPr>
        <p:spPr>
          <a:xfrm>
            <a:off x="7162957" y="2800606"/>
            <a:ext cx="446714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100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en-US" sz="2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BB4D6-789B-40F0-9962-FC360E5201E3}"/>
              </a:ext>
            </a:extLst>
          </p:cNvPr>
          <p:cNvSpPr txBox="1"/>
          <p:nvPr/>
        </p:nvSpPr>
        <p:spPr>
          <a:xfrm>
            <a:off x="374469" y="3797112"/>
            <a:ext cx="2995748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noProof="1">
                <a:solidFill>
                  <a:srgbClr val="C3435A"/>
                </a:solidFill>
                <a:latin typeface="Archivo Black" panose="020B0604020202020204" charset="0"/>
              </a:rPr>
              <a:t>Sometimes the teaching methods of teachers do not meet modern standards of pedagogy and administration, but students observe subordination.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C175DB-DB6D-4EBB-805D-5935D02465DD}"/>
              </a:ext>
            </a:extLst>
          </p:cNvPr>
          <p:cNvSpPr txBox="1"/>
          <p:nvPr/>
        </p:nvSpPr>
        <p:spPr>
          <a:xfrm>
            <a:off x="3623357" y="3875493"/>
            <a:ext cx="2150428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noProof="1">
                <a:solidFill>
                  <a:srgbClr val="C3435A"/>
                </a:solidFill>
                <a:latin typeface="Archivo Black" panose="020B0604020202020204" charset="0"/>
              </a:rPr>
              <a:t>It is not always convenient for students to download the schedule every week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CE7C5D-B926-4566-B14C-A69F70C9F486}"/>
              </a:ext>
            </a:extLst>
          </p:cNvPr>
          <p:cNvSpPr txBox="1"/>
          <p:nvPr/>
        </p:nvSpPr>
        <p:spPr>
          <a:xfrm>
            <a:off x="6278880" y="3875492"/>
            <a:ext cx="2429691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noProof="1">
                <a:solidFill>
                  <a:srgbClr val="C3435A"/>
                </a:solidFill>
                <a:latin typeface="Archivo Black" panose="020B0604020202020204" charset="0"/>
              </a:rPr>
              <a:t>Manual work when filling and editing documents spreadsheet related to students’ CV</a:t>
            </a:r>
          </a:p>
        </p:txBody>
      </p:sp>
      <p:pic>
        <p:nvPicPr>
          <p:cNvPr id="29" name="Graphic 10" descr="Gears with solid fill">
            <a:extLst>
              <a:ext uri="{FF2B5EF4-FFF2-40B4-BE49-F238E27FC236}">
                <a16:creationId xmlns:a16="http://schemas.microsoft.com/office/drawing/2014/main" id="{1F44AE26-4C07-4660-A2FC-22DA6692E6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1604" y="1898707"/>
            <a:ext cx="425129" cy="4251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93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"/>
          <p:cNvSpPr txBox="1">
            <a:spLocks noGrp="1"/>
          </p:cNvSpPr>
          <p:nvPr>
            <p:ph type="subTitle" idx="1"/>
          </p:nvPr>
        </p:nvSpPr>
        <p:spPr>
          <a:xfrm>
            <a:off x="7200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TAM</a:t>
            </a:r>
            <a:endParaRPr sz="2000" dirty="0"/>
          </a:p>
        </p:txBody>
      </p:sp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Size</a:t>
            </a:r>
            <a:endParaRPr dirty="0"/>
          </a:p>
        </p:txBody>
      </p:sp>
      <p:sp>
        <p:nvSpPr>
          <p:cNvPr id="914" name="Google Shape;914;p40"/>
          <p:cNvSpPr txBox="1">
            <a:spLocks noGrp="1"/>
          </p:cNvSpPr>
          <p:nvPr>
            <p:ph type="subTitle" idx="2"/>
          </p:nvPr>
        </p:nvSpPr>
        <p:spPr>
          <a:xfrm>
            <a:off x="8770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World : 25000</a:t>
            </a:r>
            <a:endParaRPr sz="2600"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3"/>
          </p:nvPr>
        </p:nvSpPr>
        <p:spPr>
          <a:xfrm>
            <a:off x="335775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SAM</a:t>
            </a:r>
            <a:endParaRPr sz="2000"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subTitle" idx="4"/>
          </p:nvPr>
        </p:nvSpPr>
        <p:spPr>
          <a:xfrm>
            <a:off x="351480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Local : 71</a:t>
            </a:r>
            <a:endParaRPr sz="2600"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5"/>
          </p:nvPr>
        </p:nvSpPr>
        <p:spPr>
          <a:xfrm>
            <a:off x="59955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SOM</a:t>
            </a:r>
            <a:endParaRPr sz="2000"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subTitle" idx="6"/>
          </p:nvPr>
        </p:nvSpPr>
        <p:spPr>
          <a:xfrm>
            <a:off x="6196095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Tashkent : 27</a:t>
            </a:r>
            <a:endParaRPr sz="2600" dirty="0"/>
          </a:p>
        </p:txBody>
      </p:sp>
      <p:cxnSp>
        <p:nvCxnSpPr>
          <p:cNvPr id="919" name="Google Shape;919;p40"/>
          <p:cNvCxnSpPr/>
          <p:nvPr/>
        </p:nvCxnSpPr>
        <p:spPr>
          <a:xfrm>
            <a:off x="2130075" y="1048500"/>
            <a:ext cx="4922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0" name="Google Shape;920;p40"/>
          <p:cNvGrpSpPr/>
          <p:nvPr/>
        </p:nvGrpSpPr>
        <p:grpSpPr>
          <a:xfrm>
            <a:off x="6935597" y="2035193"/>
            <a:ext cx="527674" cy="520783"/>
            <a:chOff x="6232000" y="1435050"/>
            <a:chExt cx="488225" cy="481850"/>
          </a:xfrm>
        </p:grpSpPr>
        <p:sp>
          <p:nvSpPr>
            <p:cNvPr id="921" name="Google Shape;921;p40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940" name="Google Shape;940;p40"/>
          <p:cNvCxnSpPr/>
          <p:nvPr/>
        </p:nvCxnSpPr>
        <p:spPr>
          <a:xfrm>
            <a:off x="4302150" y="27322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40"/>
          <p:cNvCxnSpPr/>
          <p:nvPr/>
        </p:nvCxnSpPr>
        <p:spPr>
          <a:xfrm>
            <a:off x="1664400" y="27322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0"/>
          <p:cNvCxnSpPr/>
          <p:nvPr/>
        </p:nvCxnSpPr>
        <p:spPr>
          <a:xfrm>
            <a:off x="6939900" y="27322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" name="Google Shape;9802;p78">
            <a:extLst>
              <a:ext uri="{FF2B5EF4-FFF2-40B4-BE49-F238E27FC236}">
                <a16:creationId xmlns:a16="http://schemas.microsoft.com/office/drawing/2014/main" id="{5AC7CD88-3F0A-455F-8C74-82A2985957D9}"/>
              </a:ext>
            </a:extLst>
          </p:cNvPr>
          <p:cNvGrpSpPr/>
          <p:nvPr/>
        </p:nvGrpSpPr>
        <p:grpSpPr>
          <a:xfrm>
            <a:off x="4319398" y="2069831"/>
            <a:ext cx="505204" cy="506587"/>
            <a:chOff x="-33645475" y="3944800"/>
            <a:chExt cx="292225" cy="293025"/>
          </a:xfrm>
          <a:solidFill>
            <a:srgbClr val="FFC727"/>
          </a:solidFill>
        </p:grpSpPr>
        <p:sp>
          <p:nvSpPr>
            <p:cNvPr id="35" name="Google Shape;9803;p78">
              <a:extLst>
                <a:ext uri="{FF2B5EF4-FFF2-40B4-BE49-F238E27FC236}">
                  <a16:creationId xmlns:a16="http://schemas.microsoft.com/office/drawing/2014/main" id="{D7A530A0-3B72-4792-8E2A-2A2B6C69DEAE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04;p78">
              <a:extLst>
                <a:ext uri="{FF2B5EF4-FFF2-40B4-BE49-F238E27FC236}">
                  <a16:creationId xmlns:a16="http://schemas.microsoft.com/office/drawing/2014/main" id="{D846B5EE-4189-4801-91FC-3B5BA74D399C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805;p78">
              <a:extLst>
                <a:ext uri="{FF2B5EF4-FFF2-40B4-BE49-F238E27FC236}">
                  <a16:creationId xmlns:a16="http://schemas.microsoft.com/office/drawing/2014/main" id="{53DCFB4F-9EE3-4134-B213-4B5F1F03B98A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806;p78">
              <a:extLst>
                <a:ext uri="{FF2B5EF4-FFF2-40B4-BE49-F238E27FC236}">
                  <a16:creationId xmlns:a16="http://schemas.microsoft.com/office/drawing/2014/main" id="{80E881DE-8D69-4FB7-A5DC-BCA7D7FCB8D0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807;p78">
              <a:extLst>
                <a:ext uri="{FF2B5EF4-FFF2-40B4-BE49-F238E27FC236}">
                  <a16:creationId xmlns:a16="http://schemas.microsoft.com/office/drawing/2014/main" id="{F01EF7ED-19AE-4264-9F94-E4A4549A2663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808;p78">
              <a:extLst>
                <a:ext uri="{FF2B5EF4-FFF2-40B4-BE49-F238E27FC236}">
                  <a16:creationId xmlns:a16="http://schemas.microsoft.com/office/drawing/2014/main" id="{16E490D8-6507-4585-A2C0-9052BE2327EA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809;p78">
              <a:extLst>
                <a:ext uri="{FF2B5EF4-FFF2-40B4-BE49-F238E27FC236}">
                  <a16:creationId xmlns:a16="http://schemas.microsoft.com/office/drawing/2014/main" id="{F424AABC-D6B2-4915-8139-66E20C667F64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10;p78">
              <a:extLst>
                <a:ext uri="{FF2B5EF4-FFF2-40B4-BE49-F238E27FC236}">
                  <a16:creationId xmlns:a16="http://schemas.microsoft.com/office/drawing/2014/main" id="{E4D4851D-6350-4D64-AAA0-852BC2B9D157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11;p78">
              <a:extLst>
                <a:ext uri="{FF2B5EF4-FFF2-40B4-BE49-F238E27FC236}">
                  <a16:creationId xmlns:a16="http://schemas.microsoft.com/office/drawing/2014/main" id="{6DDA3450-FE96-4941-8FED-FE893D4DFB2D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812;p78">
              <a:extLst>
                <a:ext uri="{FF2B5EF4-FFF2-40B4-BE49-F238E27FC236}">
                  <a16:creationId xmlns:a16="http://schemas.microsoft.com/office/drawing/2014/main" id="{A28EA736-AF3C-49A8-ABE4-D4A9D784106C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266;p77">
            <a:extLst>
              <a:ext uri="{FF2B5EF4-FFF2-40B4-BE49-F238E27FC236}">
                <a16:creationId xmlns:a16="http://schemas.microsoft.com/office/drawing/2014/main" id="{BDA1CA92-BF88-4102-B264-B3332C02DB09}"/>
              </a:ext>
            </a:extLst>
          </p:cNvPr>
          <p:cNvGrpSpPr/>
          <p:nvPr/>
        </p:nvGrpSpPr>
        <p:grpSpPr>
          <a:xfrm>
            <a:off x="1664400" y="2101551"/>
            <a:ext cx="527674" cy="507057"/>
            <a:chOff x="-62890750" y="3747425"/>
            <a:chExt cx="330825" cy="317900"/>
          </a:xfrm>
          <a:solidFill>
            <a:srgbClr val="FFC727"/>
          </a:solidFill>
        </p:grpSpPr>
        <p:sp>
          <p:nvSpPr>
            <p:cNvPr id="61" name="Google Shape;9267;p77">
              <a:extLst>
                <a:ext uri="{FF2B5EF4-FFF2-40B4-BE49-F238E27FC236}">
                  <a16:creationId xmlns:a16="http://schemas.microsoft.com/office/drawing/2014/main" id="{9270296D-0A50-447C-BBC3-F38687CEA44A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68;p77">
              <a:extLst>
                <a:ext uri="{FF2B5EF4-FFF2-40B4-BE49-F238E27FC236}">
                  <a16:creationId xmlns:a16="http://schemas.microsoft.com/office/drawing/2014/main" id="{4D54476E-083D-4C97-8073-93A06853A233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69;p77">
              <a:extLst>
                <a:ext uri="{FF2B5EF4-FFF2-40B4-BE49-F238E27FC236}">
                  <a16:creationId xmlns:a16="http://schemas.microsoft.com/office/drawing/2014/main" id="{25CFBCED-9146-45B5-AA84-62896F723505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70;p77">
              <a:extLst>
                <a:ext uri="{FF2B5EF4-FFF2-40B4-BE49-F238E27FC236}">
                  <a16:creationId xmlns:a16="http://schemas.microsoft.com/office/drawing/2014/main" id="{92FB072C-7219-4E05-8D37-6328CBCAE6C2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71;p77">
              <a:extLst>
                <a:ext uri="{FF2B5EF4-FFF2-40B4-BE49-F238E27FC236}">
                  <a16:creationId xmlns:a16="http://schemas.microsoft.com/office/drawing/2014/main" id="{D28E7C46-AB53-4B37-A34A-6BCFEB72C252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2;p77">
              <a:extLst>
                <a:ext uri="{FF2B5EF4-FFF2-40B4-BE49-F238E27FC236}">
                  <a16:creationId xmlns:a16="http://schemas.microsoft.com/office/drawing/2014/main" id="{62AB5DB6-B908-49B6-A0F7-2438E33F2898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73;p77">
              <a:extLst>
                <a:ext uri="{FF2B5EF4-FFF2-40B4-BE49-F238E27FC236}">
                  <a16:creationId xmlns:a16="http://schemas.microsoft.com/office/drawing/2014/main" id="{9135D8A4-B72C-41DD-84EA-E1DB53C99C59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74;p77">
              <a:extLst>
                <a:ext uri="{FF2B5EF4-FFF2-40B4-BE49-F238E27FC236}">
                  <a16:creationId xmlns:a16="http://schemas.microsoft.com/office/drawing/2014/main" id="{E0466F82-CADA-4940-B9D8-EAC31721995D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75;p77">
              <a:extLst>
                <a:ext uri="{FF2B5EF4-FFF2-40B4-BE49-F238E27FC236}">
                  <a16:creationId xmlns:a16="http://schemas.microsoft.com/office/drawing/2014/main" id="{E05E3157-1B8C-4BB6-8AE6-733E965EFC97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76;p77">
              <a:extLst>
                <a:ext uri="{FF2B5EF4-FFF2-40B4-BE49-F238E27FC236}">
                  <a16:creationId xmlns:a16="http://schemas.microsoft.com/office/drawing/2014/main" id="{850EC428-0B60-47C8-85F6-9E00970BFFBB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77;p77">
              <a:extLst>
                <a:ext uri="{FF2B5EF4-FFF2-40B4-BE49-F238E27FC236}">
                  <a16:creationId xmlns:a16="http://schemas.microsoft.com/office/drawing/2014/main" id="{8E483E7D-53AF-4156-9DFF-FF7A1636D56C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78;p77">
              <a:extLst>
                <a:ext uri="{FF2B5EF4-FFF2-40B4-BE49-F238E27FC236}">
                  <a16:creationId xmlns:a16="http://schemas.microsoft.com/office/drawing/2014/main" id="{DAE3F6F0-BE88-484E-B3B9-FFFA9499447D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79;p77">
              <a:extLst>
                <a:ext uri="{FF2B5EF4-FFF2-40B4-BE49-F238E27FC236}">
                  <a16:creationId xmlns:a16="http://schemas.microsoft.com/office/drawing/2014/main" id="{34454D51-F5D8-4A15-9D05-80C552B02EC6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80;p77">
              <a:extLst>
                <a:ext uri="{FF2B5EF4-FFF2-40B4-BE49-F238E27FC236}">
                  <a16:creationId xmlns:a16="http://schemas.microsoft.com/office/drawing/2014/main" id="{D2B15E39-DDA8-4796-A49B-D0F117EB74CB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338;p34">
            <a:extLst>
              <a:ext uri="{FF2B5EF4-FFF2-40B4-BE49-F238E27FC236}">
                <a16:creationId xmlns:a16="http://schemas.microsoft.com/office/drawing/2014/main" id="{383032B0-81D3-4673-B027-51C5B6048010}"/>
              </a:ext>
            </a:extLst>
          </p:cNvPr>
          <p:cNvSpPr txBox="1">
            <a:spLocks/>
          </p:cNvSpPr>
          <p:nvPr/>
        </p:nvSpPr>
        <p:spPr>
          <a:xfrm>
            <a:off x="1957147" y="1101367"/>
            <a:ext cx="5383346" cy="39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Sans Pro"/>
              <a:buNone/>
              <a:defRPr sz="2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Numbers of universities</a:t>
            </a:r>
          </a:p>
        </p:txBody>
      </p:sp>
    </p:spTree>
    <p:extLst>
      <p:ext uri="{BB962C8B-B14F-4D97-AF65-F5344CB8AC3E}">
        <p14:creationId xmlns:p14="http://schemas.microsoft.com/office/powerpoint/2010/main" val="327795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6;p39">
            <a:extLst>
              <a:ext uri="{FF2B5EF4-FFF2-40B4-BE49-F238E27FC236}">
                <a16:creationId xmlns:a16="http://schemas.microsoft.com/office/drawing/2014/main" id="{924019F2-B4F2-449F-BF68-664CD35243F3}"/>
              </a:ext>
            </a:extLst>
          </p:cNvPr>
          <p:cNvSpPr txBox="1">
            <a:spLocks/>
          </p:cNvSpPr>
          <p:nvPr/>
        </p:nvSpPr>
        <p:spPr>
          <a:xfrm>
            <a:off x="1923900" y="470425"/>
            <a:ext cx="5296200" cy="96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sz="1800" dirty="0"/>
              <a:t>We can proudly say that we are the only ones</a:t>
            </a:r>
          </a:p>
        </p:txBody>
      </p:sp>
      <p:cxnSp>
        <p:nvCxnSpPr>
          <p:cNvPr id="4" name="Google Shape;907;p39">
            <a:extLst>
              <a:ext uri="{FF2B5EF4-FFF2-40B4-BE49-F238E27FC236}">
                <a16:creationId xmlns:a16="http://schemas.microsoft.com/office/drawing/2014/main" id="{D0CBB7F0-F059-4622-9590-8C42839F6D4B}"/>
              </a:ext>
            </a:extLst>
          </p:cNvPr>
          <p:cNvCxnSpPr/>
          <p:nvPr/>
        </p:nvCxnSpPr>
        <p:spPr>
          <a:xfrm>
            <a:off x="2995650" y="1136088"/>
            <a:ext cx="3152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984A18-7126-4AD8-AE48-E5E5A8E1ED10}"/>
              </a:ext>
            </a:extLst>
          </p:cNvPr>
          <p:cNvSpPr txBox="1"/>
          <p:nvPr/>
        </p:nvSpPr>
        <p:spPr>
          <a:xfrm>
            <a:off x="2731573" y="1136088"/>
            <a:ext cx="368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Source Sans Pro"/>
                <a:sym typeface="Archivo Black"/>
              </a:rPr>
              <a:t>Also can cooperate with existing educational platforms of higher education</a:t>
            </a:r>
            <a:endParaRPr lang="ru-RU" dirty="0">
              <a:solidFill>
                <a:schemeClr val="bg1">
                  <a:lumMod val="75000"/>
                </a:schemeClr>
              </a:solidFill>
              <a:sym typeface="Archivo Black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6F26A2-FEC2-4F73-A441-7BA06F01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35" y="1665172"/>
            <a:ext cx="4707330" cy="40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1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4"/>
          <p:cNvSpPr txBox="1">
            <a:spLocks noGrp="1"/>
          </p:cNvSpPr>
          <p:nvPr>
            <p:ph type="title"/>
          </p:nvPr>
        </p:nvSpPr>
        <p:spPr>
          <a:xfrm>
            <a:off x="5648325" y="1510235"/>
            <a:ext cx="2775675" cy="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Monetization</a:t>
            </a:r>
            <a:endParaRPr dirty="0"/>
          </a:p>
        </p:txBody>
      </p:sp>
      <p:sp>
        <p:nvSpPr>
          <p:cNvPr id="1360" name="Google Shape;1360;p44"/>
          <p:cNvSpPr txBox="1">
            <a:spLocks noGrp="1"/>
          </p:cNvSpPr>
          <p:nvPr>
            <p:ph type="subTitle" idx="1"/>
          </p:nvPr>
        </p:nvSpPr>
        <p:spPr>
          <a:xfrm>
            <a:off x="5353050" y="2174365"/>
            <a:ext cx="307105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provide paid use of an annual subscription or free with ads</a:t>
            </a:r>
            <a:endParaRPr dirty="0"/>
          </a:p>
        </p:txBody>
      </p:sp>
      <p:cxnSp>
        <p:nvCxnSpPr>
          <p:cNvPr id="1768" name="Google Shape;1768;p44"/>
          <p:cNvCxnSpPr/>
          <p:nvPr/>
        </p:nvCxnSpPr>
        <p:spPr>
          <a:xfrm>
            <a:off x="7304750" y="2098175"/>
            <a:ext cx="1024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3CFBB9-AA0D-4BFD-8551-09D19498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975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Milestones</a:t>
            </a:r>
            <a:endParaRPr dirty="0"/>
          </a:p>
        </p:txBody>
      </p:sp>
      <p:sp>
        <p:nvSpPr>
          <p:cNvPr id="3156" name="Google Shape;3156;p60"/>
          <p:cNvSpPr txBox="1">
            <a:spLocks noGrp="1"/>
          </p:cNvSpPr>
          <p:nvPr>
            <p:ph type="ctrTitle" idx="4294967295"/>
          </p:nvPr>
        </p:nvSpPr>
        <p:spPr>
          <a:xfrm>
            <a:off x="1272975" y="3103200"/>
            <a:ext cx="17154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2022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3157" name="Google Shape;3157;p60"/>
          <p:cNvSpPr txBox="1">
            <a:spLocks noGrp="1"/>
          </p:cNvSpPr>
          <p:nvPr>
            <p:ph type="subTitle" idx="4294967295"/>
          </p:nvPr>
        </p:nvSpPr>
        <p:spPr>
          <a:xfrm>
            <a:off x="1299675" y="3382249"/>
            <a:ext cx="16620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connection for </a:t>
            </a:r>
            <a:r>
              <a:rPr lang="en-US" dirty="0" err="1"/>
              <a:t>Gubkin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3158" name="Google Shape;3158;p60"/>
          <p:cNvSpPr txBox="1">
            <a:spLocks noGrp="1"/>
          </p:cNvSpPr>
          <p:nvPr>
            <p:ph type="ctrTitle" idx="4294967295"/>
          </p:nvPr>
        </p:nvSpPr>
        <p:spPr>
          <a:xfrm>
            <a:off x="4551525" y="3103200"/>
            <a:ext cx="17154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2024-2025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3159" name="Google Shape;3159;p60"/>
          <p:cNvSpPr txBox="1">
            <a:spLocks noGrp="1"/>
          </p:cNvSpPr>
          <p:nvPr>
            <p:ph type="subTitle" idx="4294967295"/>
          </p:nvPr>
        </p:nvSpPr>
        <p:spPr>
          <a:xfrm>
            <a:off x="4578225" y="3382249"/>
            <a:ext cx="16620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Uzbekistan universities</a:t>
            </a:r>
            <a:endParaRPr dirty="0"/>
          </a:p>
        </p:txBody>
      </p:sp>
      <p:sp>
        <p:nvSpPr>
          <p:cNvPr id="3160" name="Google Shape;3160;p60"/>
          <p:cNvSpPr txBox="1">
            <a:spLocks noGrp="1"/>
          </p:cNvSpPr>
          <p:nvPr>
            <p:ph type="ctrTitle" idx="4294967295"/>
          </p:nvPr>
        </p:nvSpPr>
        <p:spPr>
          <a:xfrm>
            <a:off x="2902312" y="1666800"/>
            <a:ext cx="17154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2023-2024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3161" name="Google Shape;3161;p60"/>
          <p:cNvSpPr txBox="1">
            <a:spLocks noGrp="1"/>
          </p:cNvSpPr>
          <p:nvPr>
            <p:ph type="subTitle" idx="4294967295"/>
          </p:nvPr>
        </p:nvSpPr>
        <p:spPr>
          <a:xfrm>
            <a:off x="2929013" y="1945849"/>
            <a:ext cx="16620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Tashkent universities</a:t>
            </a:r>
            <a:endParaRPr dirty="0"/>
          </a:p>
        </p:txBody>
      </p:sp>
      <p:sp>
        <p:nvSpPr>
          <p:cNvPr id="3162" name="Google Shape;3162;p60"/>
          <p:cNvSpPr txBox="1">
            <a:spLocks noGrp="1"/>
          </p:cNvSpPr>
          <p:nvPr>
            <p:ph type="ctrTitle" idx="4294967295"/>
          </p:nvPr>
        </p:nvSpPr>
        <p:spPr>
          <a:xfrm>
            <a:off x="6155637" y="1666800"/>
            <a:ext cx="17154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20</a:t>
            </a:r>
            <a:r>
              <a:rPr lang="ru-RU" sz="1600" dirty="0">
                <a:solidFill>
                  <a:schemeClr val="accent2"/>
                </a:solidFill>
              </a:rPr>
              <a:t>27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3163" name="Google Shape;3163;p60"/>
          <p:cNvSpPr txBox="1">
            <a:spLocks noGrp="1"/>
          </p:cNvSpPr>
          <p:nvPr>
            <p:ph type="subTitle" idx="4294967295"/>
          </p:nvPr>
        </p:nvSpPr>
        <p:spPr>
          <a:xfrm>
            <a:off x="6182338" y="1945849"/>
            <a:ext cx="16620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Entry into the international market</a:t>
            </a:r>
            <a:endParaRPr dirty="0"/>
          </a:p>
        </p:txBody>
      </p:sp>
      <p:sp>
        <p:nvSpPr>
          <p:cNvPr id="3164" name="Google Shape;3164;p60"/>
          <p:cNvSpPr/>
          <p:nvPr/>
        </p:nvSpPr>
        <p:spPr>
          <a:xfrm>
            <a:off x="1957250" y="2807750"/>
            <a:ext cx="5261400" cy="7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60"/>
          <p:cNvSpPr/>
          <p:nvPr/>
        </p:nvSpPr>
        <p:spPr>
          <a:xfrm>
            <a:off x="1950706" y="2670200"/>
            <a:ext cx="353400" cy="35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60"/>
          <p:cNvSpPr/>
          <p:nvPr/>
        </p:nvSpPr>
        <p:spPr>
          <a:xfrm>
            <a:off x="6871794" y="2670200"/>
            <a:ext cx="353400" cy="35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60"/>
          <p:cNvSpPr/>
          <p:nvPr/>
        </p:nvSpPr>
        <p:spPr>
          <a:xfrm>
            <a:off x="3593250" y="2670200"/>
            <a:ext cx="353400" cy="35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60"/>
          <p:cNvSpPr/>
          <p:nvPr/>
        </p:nvSpPr>
        <p:spPr>
          <a:xfrm>
            <a:off x="5229250" y="2670200"/>
            <a:ext cx="353400" cy="353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69" name="Google Shape;3169;p60"/>
          <p:cNvCxnSpPr/>
          <p:nvPr/>
        </p:nvCxnSpPr>
        <p:spPr>
          <a:xfrm>
            <a:off x="1860825" y="2458699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0" name="Google Shape;3170;p60"/>
          <p:cNvCxnSpPr>
            <a:stCxn id="3165" idx="0"/>
          </p:cNvCxnSpPr>
          <p:nvPr/>
        </p:nvCxnSpPr>
        <p:spPr>
          <a:xfrm rot="10800000">
            <a:off x="2127406" y="2462900"/>
            <a:ext cx="0" cy="207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1" name="Google Shape;3171;p60"/>
          <p:cNvCxnSpPr/>
          <p:nvPr/>
        </p:nvCxnSpPr>
        <p:spPr>
          <a:xfrm>
            <a:off x="3500100" y="32351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2" name="Google Shape;3172;p60"/>
          <p:cNvCxnSpPr/>
          <p:nvPr/>
        </p:nvCxnSpPr>
        <p:spPr>
          <a:xfrm>
            <a:off x="3766681" y="3023599"/>
            <a:ext cx="0" cy="207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3" name="Google Shape;3173;p60"/>
          <p:cNvCxnSpPr/>
          <p:nvPr/>
        </p:nvCxnSpPr>
        <p:spPr>
          <a:xfrm>
            <a:off x="5154300" y="2458699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4" name="Google Shape;3174;p60"/>
          <p:cNvCxnSpPr/>
          <p:nvPr/>
        </p:nvCxnSpPr>
        <p:spPr>
          <a:xfrm rot="10800000">
            <a:off x="5420881" y="2462900"/>
            <a:ext cx="0" cy="207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5" name="Google Shape;3175;p60"/>
          <p:cNvCxnSpPr/>
          <p:nvPr/>
        </p:nvCxnSpPr>
        <p:spPr>
          <a:xfrm>
            <a:off x="6793575" y="32351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6" name="Google Shape;3176;p60"/>
          <p:cNvCxnSpPr/>
          <p:nvPr/>
        </p:nvCxnSpPr>
        <p:spPr>
          <a:xfrm>
            <a:off x="7060156" y="3023599"/>
            <a:ext cx="0" cy="207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81" name="Google Shape;3181;p60"/>
          <p:cNvGrpSpPr/>
          <p:nvPr/>
        </p:nvGrpSpPr>
        <p:grpSpPr>
          <a:xfrm>
            <a:off x="6846045" y="3344883"/>
            <a:ext cx="434764" cy="434764"/>
            <a:chOff x="6239925" y="2032450"/>
            <a:chExt cx="472775" cy="472775"/>
          </a:xfrm>
        </p:grpSpPr>
        <p:sp>
          <p:nvSpPr>
            <p:cNvPr id="3182" name="Google Shape;3182;p60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83" name="Google Shape;3183;p60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84" name="Google Shape;3184;p60"/>
          <p:cNvGrpSpPr/>
          <p:nvPr/>
        </p:nvGrpSpPr>
        <p:grpSpPr>
          <a:xfrm>
            <a:off x="5194714" y="1851299"/>
            <a:ext cx="457265" cy="457235"/>
            <a:chOff x="583100" y="3982600"/>
            <a:chExt cx="296175" cy="296175"/>
          </a:xfrm>
        </p:grpSpPr>
        <p:sp>
          <p:nvSpPr>
            <p:cNvPr id="3185" name="Google Shape;3185;p60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0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0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0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0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0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0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95" name="Google Shape;3195;p60"/>
          <p:cNvCxnSpPr/>
          <p:nvPr/>
        </p:nvCxnSpPr>
        <p:spPr>
          <a:xfrm>
            <a:off x="3650550" y="1048500"/>
            <a:ext cx="1842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" name="Google Shape;9877;p78">
            <a:extLst>
              <a:ext uri="{FF2B5EF4-FFF2-40B4-BE49-F238E27FC236}">
                <a16:creationId xmlns:a16="http://schemas.microsoft.com/office/drawing/2014/main" id="{8CB6C4A4-E21B-4052-A796-5DE489E674CF}"/>
              </a:ext>
            </a:extLst>
          </p:cNvPr>
          <p:cNvGrpSpPr/>
          <p:nvPr/>
        </p:nvGrpSpPr>
        <p:grpSpPr>
          <a:xfrm>
            <a:off x="1865529" y="1826973"/>
            <a:ext cx="555963" cy="554453"/>
            <a:chOff x="-31455100" y="3909350"/>
            <a:chExt cx="294600" cy="293800"/>
          </a:xfrm>
          <a:solidFill>
            <a:srgbClr val="FFC727"/>
          </a:solidFill>
        </p:grpSpPr>
        <p:sp>
          <p:nvSpPr>
            <p:cNvPr id="90" name="Google Shape;9878;p78">
              <a:extLst>
                <a:ext uri="{FF2B5EF4-FFF2-40B4-BE49-F238E27FC236}">
                  <a16:creationId xmlns:a16="http://schemas.microsoft.com/office/drawing/2014/main" id="{209F0386-DF7A-441E-9D27-29145AC19986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879;p78">
              <a:extLst>
                <a:ext uri="{FF2B5EF4-FFF2-40B4-BE49-F238E27FC236}">
                  <a16:creationId xmlns:a16="http://schemas.microsoft.com/office/drawing/2014/main" id="{FE5EEA3C-73FA-4598-96C9-7AA4A11AEE53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8446;p75">
            <a:extLst>
              <a:ext uri="{FF2B5EF4-FFF2-40B4-BE49-F238E27FC236}">
                <a16:creationId xmlns:a16="http://schemas.microsoft.com/office/drawing/2014/main" id="{683482AA-FD21-4411-BF0C-8D812D5156C8}"/>
              </a:ext>
            </a:extLst>
          </p:cNvPr>
          <p:cNvGrpSpPr/>
          <p:nvPr/>
        </p:nvGrpSpPr>
        <p:grpSpPr>
          <a:xfrm>
            <a:off x="3552579" y="3336829"/>
            <a:ext cx="434742" cy="494644"/>
            <a:chOff x="1529350" y="258825"/>
            <a:chExt cx="423475" cy="481825"/>
          </a:xfrm>
          <a:solidFill>
            <a:srgbClr val="FFC727"/>
          </a:solidFill>
        </p:grpSpPr>
        <p:sp>
          <p:nvSpPr>
            <p:cNvPr id="96" name="Google Shape;8447;p75">
              <a:extLst>
                <a:ext uri="{FF2B5EF4-FFF2-40B4-BE49-F238E27FC236}">
                  <a16:creationId xmlns:a16="http://schemas.microsoft.com/office/drawing/2014/main" id="{B9864D5E-A0A6-45EF-8884-F992AF89C829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" name="Google Shape;8448;p75">
              <a:extLst>
                <a:ext uri="{FF2B5EF4-FFF2-40B4-BE49-F238E27FC236}">
                  <a16:creationId xmlns:a16="http://schemas.microsoft.com/office/drawing/2014/main" id="{907AF72B-6DA7-44E2-9DD7-65514C53050C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52"/>
          <p:cNvSpPr txBox="1">
            <a:spLocks noGrp="1"/>
          </p:cNvSpPr>
          <p:nvPr>
            <p:ph type="title"/>
          </p:nvPr>
        </p:nvSpPr>
        <p:spPr>
          <a:xfrm>
            <a:off x="336822" y="711004"/>
            <a:ext cx="37041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2696" name="Google Shape;2696;p52"/>
          <p:cNvSpPr txBox="1"/>
          <p:nvPr/>
        </p:nvSpPr>
        <p:spPr>
          <a:xfrm>
            <a:off x="-4648200" y="-1733550"/>
            <a:ext cx="2381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97" name="Google Shape;2697;p52"/>
          <p:cNvCxnSpPr>
            <a:cxnSpLocks/>
          </p:cNvCxnSpPr>
          <p:nvPr/>
        </p:nvCxnSpPr>
        <p:spPr>
          <a:xfrm flipV="1">
            <a:off x="442913" y="1252860"/>
            <a:ext cx="1435894" cy="92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95;p52">
            <a:extLst>
              <a:ext uri="{FF2B5EF4-FFF2-40B4-BE49-F238E27FC236}">
                <a16:creationId xmlns:a16="http://schemas.microsoft.com/office/drawing/2014/main" id="{8454A656-E4B9-4DD6-909F-F19724C2CEAE}"/>
              </a:ext>
            </a:extLst>
          </p:cNvPr>
          <p:cNvSpPr txBox="1">
            <a:spLocks/>
          </p:cNvSpPr>
          <p:nvPr/>
        </p:nvSpPr>
        <p:spPr>
          <a:xfrm>
            <a:off x="442913" y="1724727"/>
            <a:ext cx="5975488" cy="216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 b="0" i="0" u="none" strike="noStrike" cap="non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l"/>
            <a:r>
              <a:rPr lang="en-US" dirty="0" err="1"/>
              <a:t>Raupov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 -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Mobile App dev, Project manager.</a:t>
            </a:r>
          </a:p>
          <a:p>
            <a:pPr marL="0" indent="0" algn="l"/>
            <a:br>
              <a:rPr lang="en-US" dirty="0"/>
            </a:br>
            <a:r>
              <a:rPr lang="en-US" dirty="0" err="1"/>
              <a:t>Rakhimov</a:t>
            </a:r>
            <a:r>
              <a:rPr lang="en-US" dirty="0"/>
              <a:t> </a:t>
            </a:r>
            <a:r>
              <a:rPr lang="en-US" dirty="0" err="1"/>
              <a:t>Javonsher</a:t>
            </a:r>
            <a:r>
              <a:rPr lang="en-US" dirty="0"/>
              <a:t> -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Backend dev.</a:t>
            </a:r>
          </a:p>
          <a:p>
            <a:pPr marL="0" indent="0" algn="l"/>
            <a:br>
              <a:rPr lang="en-US" dirty="0"/>
            </a:br>
            <a:r>
              <a:rPr lang="en-US" dirty="0" err="1"/>
              <a:t>Norov</a:t>
            </a:r>
            <a:r>
              <a:rPr lang="en-US" dirty="0"/>
              <a:t> Akmal –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Designer</a:t>
            </a:r>
          </a:p>
          <a:p>
            <a:pPr marL="0" indent="0" algn="l"/>
            <a:br>
              <a:rPr lang="en-US" dirty="0"/>
            </a:br>
            <a:r>
              <a:rPr lang="en-US" dirty="0" err="1"/>
              <a:t>Razzokov</a:t>
            </a:r>
            <a:r>
              <a:rPr lang="en-US" dirty="0"/>
              <a:t> </a:t>
            </a:r>
            <a:r>
              <a:rPr lang="en-US" dirty="0" err="1"/>
              <a:t>Shakhboz</a:t>
            </a:r>
            <a:r>
              <a:rPr lang="en-US" dirty="0"/>
              <a:t> –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Designer</a:t>
            </a:r>
          </a:p>
          <a:p>
            <a:pPr marL="0" indent="0" algn="l"/>
            <a:br>
              <a:rPr lang="en-US" dirty="0"/>
            </a:br>
            <a:r>
              <a:rPr lang="en-US" dirty="0" err="1"/>
              <a:t>Agishev</a:t>
            </a:r>
            <a:r>
              <a:rPr lang="en-US" dirty="0"/>
              <a:t> Artur -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Video maker</a:t>
            </a:r>
          </a:p>
          <a:p>
            <a:pPr marL="0" indent="0" algn="l"/>
            <a:endParaRPr lang="en-US" sz="1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D85F95-73D2-4393-BF05-E7419555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87" y="1507773"/>
            <a:ext cx="2828254" cy="2828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249</Words>
  <Application>Microsoft Office PowerPoint</Application>
  <PresentationFormat>Экран (16:9)</PresentationFormat>
  <Paragraphs>44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Source Sans Pro</vt:lpstr>
      <vt:lpstr>Archivo Black</vt:lpstr>
      <vt:lpstr>Arial</vt:lpstr>
      <vt:lpstr>Social Inclusion Project Proposal by Slidesgo</vt:lpstr>
      <vt:lpstr>CONNECT</vt:lpstr>
      <vt:lpstr>What we are?</vt:lpstr>
      <vt:lpstr>Why do you need us?</vt:lpstr>
      <vt:lpstr>Market Size</vt:lpstr>
      <vt:lpstr>Презентация PowerPoint</vt:lpstr>
      <vt:lpstr>Monetization</vt:lpstr>
      <vt:lpstr>Milestones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</dc:title>
  <dc:creator>Hp computers</dc:creator>
  <cp:lastModifiedBy>Давлат Раупов</cp:lastModifiedBy>
  <cp:revision>23</cp:revision>
  <dcterms:modified xsi:type="dcterms:W3CDTF">2022-10-19T09:59:08Z</dcterms:modified>
</cp:coreProperties>
</file>