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</p:sldIdLst>
  <p:sldSz cx="18288000" cy="10287000"/>
  <p:notesSz cx="6858000" cy="9144000"/>
  <p:embeddedFontLst>
    <p:embeddedFont>
      <p:font typeface="DM Sans" pitchFamily="2" charset="77"/>
      <p:regular r:id="rId10"/>
      <p:bold r:id="rId11"/>
      <p:italic r:id="rId12"/>
      <p:boldItalic r:id="rId13"/>
    </p:embeddedFont>
    <p:embeddedFont>
      <p:font typeface="Poppins" pitchFamily="2" charset="77"/>
      <p:regular r:id="rId14"/>
      <p:bold r:id="rId15"/>
      <p:italic r:id="rId16"/>
      <p:boldItalic r:id="rId17"/>
    </p:embeddedFont>
    <p:embeddedFont>
      <p:font typeface="Poppins Bold" pitchFamily="2" charset="77"/>
      <p:regular r:id="rId18"/>
      <p:bold r:id="rId19"/>
    </p:embeddedFont>
    <p:embeddedFont>
      <p:font typeface="Poppins Light" panose="020B0604020202020204" pitchFamily="3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magine 6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E0DEA962-B470-AE20-A50E-566E43277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 b="6759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4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76563" y="676063"/>
            <a:ext cx="8934874" cy="8934874"/>
          </a:xfrm>
          <a:custGeom>
            <a:avLst/>
            <a:gdLst/>
            <a:ahLst/>
            <a:cxnLst/>
            <a:rect l="l" t="t" r="r" b="b"/>
            <a:pathLst>
              <a:path w="8934874" h="8934874">
                <a:moveTo>
                  <a:pt x="0" y="0"/>
                </a:moveTo>
                <a:lnTo>
                  <a:pt x="8934874" y="0"/>
                </a:lnTo>
                <a:lnTo>
                  <a:pt x="8934874" y="8934874"/>
                </a:lnTo>
                <a:lnTo>
                  <a:pt x="0" y="8934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7919889" y="8932227"/>
            <a:ext cx="2892326" cy="56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@</a:t>
            </a:r>
            <a:r>
              <a:rPr lang="en-US" sz="3199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pitdagosti</a:t>
            </a:r>
            <a:endParaRPr lang="en-US" sz="3199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92437" y="9044516"/>
            <a:ext cx="2430204" cy="56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@</a:t>
            </a:r>
            <a:r>
              <a:rPr lang="en-US" sz="3199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FrigaZzz</a:t>
            </a:r>
            <a:endParaRPr lang="en-US" sz="3199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165359" y="8932227"/>
            <a:ext cx="3243325" cy="566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@</a:t>
            </a:r>
            <a:r>
              <a:rPr lang="en-US" sz="3199" dirty="0" err="1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davmacario</a:t>
            </a:r>
            <a:endParaRPr lang="en-US" sz="3199" dirty="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788" y="-177024"/>
            <a:ext cx="7097803" cy="11057957"/>
          </a:xfrm>
          <a:custGeom>
            <a:avLst/>
            <a:gdLst/>
            <a:ahLst/>
            <a:cxnLst/>
            <a:rect l="l" t="t" r="r" b="b"/>
            <a:pathLst>
              <a:path w="7097803" h="11057957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r="-226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-1846604" y="4383002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7"/>
                </a:lnTo>
                <a:lnTo>
                  <a:pt x="0" y="5750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-514350" y="-314584"/>
            <a:ext cx="7454365" cy="10601584"/>
            <a:chOff x="0" y="0"/>
            <a:chExt cx="1963290" cy="27921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3290" cy="2792187"/>
            </a:xfrm>
            <a:custGeom>
              <a:avLst/>
              <a:gdLst/>
              <a:ahLst/>
              <a:cxnLst/>
              <a:rect l="l" t="t" r="r" b="b"/>
              <a:pathLst>
                <a:path w="1963290" h="2792187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FFF9EB">
                <a:alpha val="55686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136175" y="4335377"/>
            <a:ext cx="11151825" cy="575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6106" lvl="1" indent="-338053" algn="l">
              <a:lnSpc>
                <a:spcPts val="4227"/>
              </a:lnSpc>
              <a:spcBef>
                <a:spcPct val="0"/>
              </a:spcBef>
              <a:buFont typeface="Arial"/>
              <a:buChar char="•"/>
            </a:pPr>
            <a:r>
              <a:rPr lang="en-US" sz="3131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</a:t>
            </a: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 mild dehydration can reduce concentration and increase irritability</a:t>
            </a:r>
          </a:p>
          <a:p>
            <a:pPr algn="l">
              <a:lnSpc>
                <a:spcPts val="4227"/>
              </a:lnSpc>
              <a:spcBef>
                <a:spcPct val="0"/>
              </a:spcBef>
            </a:pPr>
            <a:endParaRPr lang="en-US" sz="3131" u="none" spc="1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76106" lvl="1" indent="-338053" algn="l">
              <a:lnSpc>
                <a:spcPts val="4227"/>
              </a:lnSpc>
              <a:spcBef>
                <a:spcPct val="0"/>
              </a:spcBef>
              <a:buFont typeface="Arial"/>
              <a:buChar char="•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Proper hydration lowers cortisol spikes and improves physical and mental well-being</a:t>
            </a:r>
          </a:p>
          <a:p>
            <a:pPr algn="l">
              <a:lnSpc>
                <a:spcPts val="4227"/>
              </a:lnSpc>
              <a:spcBef>
                <a:spcPct val="0"/>
              </a:spcBef>
            </a:pPr>
            <a:endParaRPr lang="en-US" sz="3131" u="none" spc="1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76106" lvl="1" indent="-338053" algn="l">
              <a:lnSpc>
                <a:spcPts val="4227"/>
              </a:lnSpc>
              <a:spcBef>
                <a:spcPct val="0"/>
              </a:spcBef>
              <a:buFont typeface="Arial"/>
              <a:buChar char="•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Effects of dehydration:</a:t>
            </a:r>
          </a:p>
          <a:p>
            <a:pPr marL="1352213" lvl="2" indent="-450738" algn="l">
              <a:lnSpc>
                <a:spcPts val="4227"/>
              </a:lnSpc>
              <a:spcBef>
                <a:spcPct val="0"/>
              </a:spcBef>
              <a:buFont typeface="Arial"/>
              <a:buChar char="⚬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Fatigue, confusion, reduced performance 🪫</a:t>
            </a:r>
          </a:p>
          <a:p>
            <a:pPr marL="1352213" lvl="2" indent="-450738" algn="l">
              <a:lnSpc>
                <a:spcPts val="4227"/>
              </a:lnSpc>
              <a:spcBef>
                <a:spcPct val="0"/>
              </a:spcBef>
              <a:buFont typeface="Arial"/>
              <a:buChar char="⚬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Higher risk for elderly 🧑‍🦳</a:t>
            </a:r>
          </a:p>
          <a:p>
            <a:pPr marL="1352213" lvl="2" indent="-450738" algn="l">
              <a:lnSpc>
                <a:spcPts val="4227"/>
              </a:lnSpc>
              <a:spcBef>
                <a:spcPct val="0"/>
              </a:spcBef>
              <a:buFont typeface="Arial"/>
              <a:buChar char="⚬"/>
            </a:pPr>
            <a:r>
              <a:rPr lang="en-US" sz="3131" u="none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Amplifies stress response 💹</a:t>
            </a:r>
          </a:p>
          <a:p>
            <a:pPr marL="0" lvl="0" indent="0" algn="l">
              <a:lnSpc>
                <a:spcPts val="4227"/>
              </a:lnSpc>
              <a:spcBef>
                <a:spcPct val="0"/>
              </a:spcBef>
            </a:pPr>
            <a:endParaRPr lang="en-US" sz="3131" u="none" spc="18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7103104" y="4405049"/>
            <a:ext cx="507036" cy="507038"/>
            <a:chOff x="0" y="0"/>
            <a:chExt cx="115386" cy="1153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386" cy="115386"/>
            </a:xfrm>
            <a:custGeom>
              <a:avLst/>
              <a:gdLst/>
              <a:ahLst/>
              <a:cxnLst/>
              <a:rect l="l" t="t" r="r" b="b"/>
              <a:pathLst>
                <a:path w="115386" h="115386">
                  <a:moveTo>
                    <a:pt x="57693" y="0"/>
                  </a:moveTo>
                  <a:lnTo>
                    <a:pt x="57693" y="0"/>
                  </a:lnTo>
                  <a:cubicBezTo>
                    <a:pt x="89556" y="0"/>
                    <a:pt x="115386" y="25830"/>
                    <a:pt x="115386" y="57693"/>
                  </a:cubicBezTo>
                  <a:lnTo>
                    <a:pt x="115386" y="57693"/>
                  </a:lnTo>
                  <a:cubicBezTo>
                    <a:pt x="115386" y="89556"/>
                    <a:pt x="89556" y="115386"/>
                    <a:pt x="57693" y="115386"/>
                  </a:cubicBezTo>
                  <a:lnTo>
                    <a:pt x="57693" y="115386"/>
                  </a:lnTo>
                  <a:cubicBezTo>
                    <a:pt x="42392" y="115386"/>
                    <a:pt x="27717" y="109308"/>
                    <a:pt x="16898" y="98488"/>
                  </a:cubicBezTo>
                  <a:cubicBezTo>
                    <a:pt x="6078" y="87669"/>
                    <a:pt x="0" y="72994"/>
                    <a:pt x="0" y="57693"/>
                  </a:cubicBezTo>
                  <a:lnTo>
                    <a:pt x="0" y="57693"/>
                  </a:lnTo>
                  <a:cubicBezTo>
                    <a:pt x="0" y="42392"/>
                    <a:pt x="6078" y="27717"/>
                    <a:pt x="16898" y="16898"/>
                  </a:cubicBezTo>
                  <a:cubicBezTo>
                    <a:pt x="27717" y="6078"/>
                    <a:pt x="42392" y="0"/>
                    <a:pt x="57693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5386" cy="153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015937" y="935538"/>
            <a:ext cx="11077926" cy="2468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9"/>
              </a:lnSpc>
            </a:pPr>
            <a:r>
              <a:rPr lang="en-US" sz="9401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Why Hydration </a:t>
            </a:r>
          </a:p>
          <a:p>
            <a:pPr algn="ctr">
              <a:lnSpc>
                <a:spcPts val="9119"/>
              </a:lnSpc>
            </a:pPr>
            <a:r>
              <a:rPr lang="en-US" sz="9401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Matters 💧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103104" y="7535670"/>
            <a:ext cx="507036" cy="507038"/>
            <a:chOff x="0" y="0"/>
            <a:chExt cx="115386" cy="11538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5386" cy="115386"/>
            </a:xfrm>
            <a:custGeom>
              <a:avLst/>
              <a:gdLst/>
              <a:ahLst/>
              <a:cxnLst/>
              <a:rect l="l" t="t" r="r" b="b"/>
              <a:pathLst>
                <a:path w="115386" h="115386">
                  <a:moveTo>
                    <a:pt x="57693" y="0"/>
                  </a:moveTo>
                  <a:lnTo>
                    <a:pt x="57693" y="0"/>
                  </a:lnTo>
                  <a:cubicBezTo>
                    <a:pt x="89556" y="0"/>
                    <a:pt x="115386" y="25830"/>
                    <a:pt x="115386" y="57693"/>
                  </a:cubicBezTo>
                  <a:lnTo>
                    <a:pt x="115386" y="57693"/>
                  </a:lnTo>
                  <a:cubicBezTo>
                    <a:pt x="115386" y="89556"/>
                    <a:pt x="89556" y="115386"/>
                    <a:pt x="57693" y="115386"/>
                  </a:cubicBezTo>
                  <a:lnTo>
                    <a:pt x="57693" y="115386"/>
                  </a:lnTo>
                  <a:cubicBezTo>
                    <a:pt x="42392" y="115386"/>
                    <a:pt x="27717" y="109308"/>
                    <a:pt x="16898" y="98488"/>
                  </a:cubicBezTo>
                  <a:cubicBezTo>
                    <a:pt x="6078" y="87669"/>
                    <a:pt x="0" y="72994"/>
                    <a:pt x="0" y="57693"/>
                  </a:cubicBezTo>
                  <a:lnTo>
                    <a:pt x="0" y="57693"/>
                  </a:lnTo>
                  <a:cubicBezTo>
                    <a:pt x="0" y="42392"/>
                    <a:pt x="6078" y="27717"/>
                    <a:pt x="16898" y="16898"/>
                  </a:cubicBezTo>
                  <a:cubicBezTo>
                    <a:pt x="27717" y="6078"/>
                    <a:pt x="42392" y="0"/>
                    <a:pt x="57693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15386" cy="153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03104" y="5970359"/>
            <a:ext cx="507036" cy="507038"/>
            <a:chOff x="0" y="0"/>
            <a:chExt cx="115386" cy="1153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5386" cy="115386"/>
            </a:xfrm>
            <a:custGeom>
              <a:avLst/>
              <a:gdLst/>
              <a:ahLst/>
              <a:cxnLst/>
              <a:rect l="l" t="t" r="r" b="b"/>
              <a:pathLst>
                <a:path w="115386" h="115386">
                  <a:moveTo>
                    <a:pt x="57693" y="0"/>
                  </a:moveTo>
                  <a:lnTo>
                    <a:pt x="57693" y="0"/>
                  </a:lnTo>
                  <a:cubicBezTo>
                    <a:pt x="89556" y="0"/>
                    <a:pt x="115386" y="25830"/>
                    <a:pt x="115386" y="57693"/>
                  </a:cubicBezTo>
                  <a:lnTo>
                    <a:pt x="115386" y="57693"/>
                  </a:lnTo>
                  <a:cubicBezTo>
                    <a:pt x="115386" y="89556"/>
                    <a:pt x="89556" y="115386"/>
                    <a:pt x="57693" y="115386"/>
                  </a:cubicBezTo>
                  <a:lnTo>
                    <a:pt x="57693" y="115386"/>
                  </a:lnTo>
                  <a:cubicBezTo>
                    <a:pt x="42392" y="115386"/>
                    <a:pt x="27717" y="109308"/>
                    <a:pt x="16898" y="98488"/>
                  </a:cubicBezTo>
                  <a:cubicBezTo>
                    <a:pt x="6078" y="87669"/>
                    <a:pt x="0" y="72994"/>
                    <a:pt x="0" y="57693"/>
                  </a:cubicBezTo>
                  <a:lnTo>
                    <a:pt x="0" y="57693"/>
                  </a:lnTo>
                  <a:cubicBezTo>
                    <a:pt x="0" y="42392"/>
                    <a:pt x="6078" y="27717"/>
                    <a:pt x="16898" y="16898"/>
                  </a:cubicBezTo>
                  <a:cubicBezTo>
                    <a:pt x="27717" y="6078"/>
                    <a:pt x="42392" y="0"/>
                    <a:pt x="57693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15386" cy="153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6217" y="542531"/>
            <a:ext cx="8112704" cy="2527960"/>
            <a:chOff x="0" y="0"/>
            <a:chExt cx="2286638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47715" y="0"/>
                  </a:moveTo>
                  <a:lnTo>
                    <a:pt x="2238923" y="0"/>
                  </a:lnTo>
                  <a:cubicBezTo>
                    <a:pt x="2265275" y="0"/>
                    <a:pt x="2286638" y="21363"/>
                    <a:pt x="2286638" y="47715"/>
                  </a:cubicBezTo>
                  <a:lnTo>
                    <a:pt x="2286638" y="664813"/>
                  </a:lnTo>
                  <a:cubicBezTo>
                    <a:pt x="2286638" y="677468"/>
                    <a:pt x="2281611" y="689604"/>
                    <a:pt x="2272662" y="698553"/>
                  </a:cubicBezTo>
                  <a:cubicBezTo>
                    <a:pt x="2263714" y="707501"/>
                    <a:pt x="2251578" y="712528"/>
                    <a:pt x="2238923" y="712528"/>
                  </a:cubicBezTo>
                  <a:lnTo>
                    <a:pt x="47715" y="712528"/>
                  </a:lnTo>
                  <a:cubicBezTo>
                    <a:pt x="35060" y="712528"/>
                    <a:pt x="22924" y="707501"/>
                    <a:pt x="13975" y="698553"/>
                  </a:cubicBezTo>
                  <a:cubicBezTo>
                    <a:pt x="5027" y="689604"/>
                    <a:pt x="0" y="677468"/>
                    <a:pt x="0" y="664813"/>
                  </a:cubicBezTo>
                  <a:lnTo>
                    <a:pt x="0" y="47715"/>
                  </a:lnTo>
                  <a:cubicBezTo>
                    <a:pt x="0" y="35060"/>
                    <a:pt x="5027" y="22924"/>
                    <a:pt x="13975" y="13975"/>
                  </a:cubicBezTo>
                  <a:cubicBezTo>
                    <a:pt x="22924" y="5027"/>
                    <a:pt x="35060" y="0"/>
                    <a:pt x="47715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06217" y="3591145"/>
            <a:ext cx="8112704" cy="2527960"/>
            <a:chOff x="0" y="0"/>
            <a:chExt cx="2286638" cy="7125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47715" y="0"/>
                  </a:moveTo>
                  <a:lnTo>
                    <a:pt x="2238923" y="0"/>
                  </a:lnTo>
                  <a:cubicBezTo>
                    <a:pt x="2265275" y="0"/>
                    <a:pt x="2286638" y="21363"/>
                    <a:pt x="2286638" y="47715"/>
                  </a:cubicBezTo>
                  <a:lnTo>
                    <a:pt x="2286638" y="664813"/>
                  </a:lnTo>
                  <a:cubicBezTo>
                    <a:pt x="2286638" y="677468"/>
                    <a:pt x="2281611" y="689604"/>
                    <a:pt x="2272662" y="698553"/>
                  </a:cubicBezTo>
                  <a:cubicBezTo>
                    <a:pt x="2263714" y="707501"/>
                    <a:pt x="2251578" y="712528"/>
                    <a:pt x="2238923" y="712528"/>
                  </a:cubicBezTo>
                  <a:lnTo>
                    <a:pt x="47715" y="712528"/>
                  </a:lnTo>
                  <a:cubicBezTo>
                    <a:pt x="35060" y="712528"/>
                    <a:pt x="22924" y="707501"/>
                    <a:pt x="13975" y="698553"/>
                  </a:cubicBezTo>
                  <a:cubicBezTo>
                    <a:pt x="5027" y="689604"/>
                    <a:pt x="0" y="677468"/>
                    <a:pt x="0" y="664813"/>
                  </a:cubicBezTo>
                  <a:lnTo>
                    <a:pt x="0" y="47715"/>
                  </a:lnTo>
                  <a:cubicBezTo>
                    <a:pt x="0" y="35060"/>
                    <a:pt x="5027" y="22924"/>
                    <a:pt x="13975" y="13975"/>
                  </a:cubicBezTo>
                  <a:cubicBezTo>
                    <a:pt x="22924" y="5027"/>
                    <a:pt x="35060" y="0"/>
                    <a:pt x="47715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306217" y="6794985"/>
            <a:ext cx="8112704" cy="2527960"/>
            <a:chOff x="0" y="0"/>
            <a:chExt cx="2286638" cy="7125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47715" y="0"/>
                  </a:moveTo>
                  <a:lnTo>
                    <a:pt x="2238923" y="0"/>
                  </a:lnTo>
                  <a:cubicBezTo>
                    <a:pt x="2265275" y="0"/>
                    <a:pt x="2286638" y="21363"/>
                    <a:pt x="2286638" y="47715"/>
                  </a:cubicBezTo>
                  <a:lnTo>
                    <a:pt x="2286638" y="664813"/>
                  </a:lnTo>
                  <a:cubicBezTo>
                    <a:pt x="2286638" y="677468"/>
                    <a:pt x="2281611" y="689604"/>
                    <a:pt x="2272662" y="698553"/>
                  </a:cubicBezTo>
                  <a:cubicBezTo>
                    <a:pt x="2263714" y="707501"/>
                    <a:pt x="2251578" y="712528"/>
                    <a:pt x="2238923" y="712528"/>
                  </a:cubicBezTo>
                  <a:lnTo>
                    <a:pt x="47715" y="712528"/>
                  </a:lnTo>
                  <a:cubicBezTo>
                    <a:pt x="35060" y="712528"/>
                    <a:pt x="22924" y="707501"/>
                    <a:pt x="13975" y="698553"/>
                  </a:cubicBezTo>
                  <a:cubicBezTo>
                    <a:pt x="5027" y="689604"/>
                    <a:pt x="0" y="677468"/>
                    <a:pt x="0" y="664813"/>
                  </a:cubicBezTo>
                  <a:lnTo>
                    <a:pt x="0" y="47715"/>
                  </a:lnTo>
                  <a:cubicBezTo>
                    <a:pt x="0" y="35060"/>
                    <a:pt x="5027" y="22924"/>
                    <a:pt x="13975" y="13975"/>
                  </a:cubicBezTo>
                  <a:cubicBezTo>
                    <a:pt x="22924" y="5027"/>
                    <a:pt x="35060" y="0"/>
                    <a:pt x="47715" y="0"/>
                  </a:cubicBezTo>
                  <a:close/>
                </a:path>
              </a:pathLst>
            </a:custGeom>
            <a:solidFill>
              <a:srgbClr val="63CFB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 flipV="1">
            <a:off x="11723298" y="1444142"/>
            <a:ext cx="0" cy="877454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AutoShape 12"/>
          <p:cNvSpPr/>
          <p:nvPr/>
        </p:nvSpPr>
        <p:spPr>
          <a:xfrm flipV="1">
            <a:off x="11723298" y="4416398"/>
            <a:ext cx="0" cy="877454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3" name="AutoShape 13"/>
          <p:cNvSpPr/>
          <p:nvPr/>
        </p:nvSpPr>
        <p:spPr>
          <a:xfrm flipV="1">
            <a:off x="11745923" y="7696595"/>
            <a:ext cx="0" cy="877454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3873009" y="6314116"/>
            <a:ext cx="2505233" cy="2944184"/>
          </a:xfrm>
          <a:custGeom>
            <a:avLst/>
            <a:gdLst/>
            <a:ahLst/>
            <a:cxnLst/>
            <a:rect l="l" t="t" r="r" b="b"/>
            <a:pathLst>
              <a:path w="2505233" h="2944184">
                <a:moveTo>
                  <a:pt x="0" y="0"/>
                </a:moveTo>
                <a:lnTo>
                  <a:pt x="2505232" y="0"/>
                </a:lnTo>
                <a:lnTo>
                  <a:pt x="2505232" y="2944184"/>
                </a:lnTo>
                <a:lnTo>
                  <a:pt x="0" y="294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Freeform 15"/>
          <p:cNvSpPr/>
          <p:nvPr/>
        </p:nvSpPr>
        <p:spPr>
          <a:xfrm>
            <a:off x="9628460" y="1009417"/>
            <a:ext cx="1833416" cy="1363395"/>
          </a:xfrm>
          <a:custGeom>
            <a:avLst/>
            <a:gdLst/>
            <a:ahLst/>
            <a:cxnLst/>
            <a:rect l="l" t="t" r="r" b="b"/>
            <a:pathLst>
              <a:path w="1833416" h="1363395">
                <a:moveTo>
                  <a:pt x="0" y="0"/>
                </a:moveTo>
                <a:lnTo>
                  <a:pt x="1833416" y="0"/>
                </a:lnTo>
                <a:lnTo>
                  <a:pt x="1833416" y="1363395"/>
                </a:lnTo>
                <a:lnTo>
                  <a:pt x="0" y="1363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Freeform 16"/>
          <p:cNvSpPr/>
          <p:nvPr/>
        </p:nvSpPr>
        <p:spPr>
          <a:xfrm>
            <a:off x="10237876" y="3872340"/>
            <a:ext cx="614584" cy="1953880"/>
          </a:xfrm>
          <a:custGeom>
            <a:avLst/>
            <a:gdLst/>
            <a:ahLst/>
            <a:cxnLst/>
            <a:rect l="l" t="t" r="r" b="b"/>
            <a:pathLst>
              <a:path w="614584" h="1953880">
                <a:moveTo>
                  <a:pt x="0" y="0"/>
                </a:moveTo>
                <a:lnTo>
                  <a:pt x="614584" y="0"/>
                </a:lnTo>
                <a:lnTo>
                  <a:pt x="614584" y="1953880"/>
                </a:lnTo>
                <a:lnTo>
                  <a:pt x="0" y="19538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7" name="Freeform 17"/>
          <p:cNvSpPr/>
          <p:nvPr/>
        </p:nvSpPr>
        <p:spPr>
          <a:xfrm>
            <a:off x="9465838" y="7077801"/>
            <a:ext cx="2158659" cy="2139035"/>
          </a:xfrm>
          <a:custGeom>
            <a:avLst/>
            <a:gdLst/>
            <a:ahLst/>
            <a:cxnLst/>
            <a:rect l="l" t="t" r="r" b="b"/>
            <a:pathLst>
              <a:path w="2158659" h="2139035">
                <a:moveTo>
                  <a:pt x="0" y="0"/>
                </a:moveTo>
                <a:lnTo>
                  <a:pt x="2158659" y="0"/>
                </a:lnTo>
                <a:lnTo>
                  <a:pt x="2158659" y="2139035"/>
                </a:lnTo>
                <a:lnTo>
                  <a:pt x="0" y="21390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TextBox 18"/>
          <p:cNvSpPr txBox="1"/>
          <p:nvPr/>
        </p:nvSpPr>
        <p:spPr>
          <a:xfrm>
            <a:off x="530615" y="2079928"/>
            <a:ext cx="8537476" cy="2541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8"/>
              </a:lnSpc>
            </a:pPr>
            <a:r>
              <a:rPr lang="en-US" sz="84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vision and mission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4522" y="5048250"/>
            <a:ext cx="7582207" cy="678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41"/>
              </a:lnSpc>
              <a:spcBef>
                <a:spcPct val="0"/>
              </a:spcBef>
            </a:pPr>
            <a:r>
              <a:rPr lang="en-US" sz="3882" spc="23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timer for your well-being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983489" y="957607"/>
            <a:ext cx="5173248" cy="1728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85"/>
              </a:lnSpc>
              <a:spcBef>
                <a:spcPct val="0"/>
              </a:spcBef>
            </a:pPr>
            <a:r>
              <a:rPr lang="en-US" sz="2507" spc="4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The Nicla Vision will watch you and see your mood. Stressed, tired or sad? Nothing that a sip of water will not fix!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14699" y="3815190"/>
            <a:ext cx="4910828" cy="2047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5"/>
              </a:lnSpc>
              <a:spcBef>
                <a:spcPct val="0"/>
              </a:spcBef>
            </a:pPr>
            <a:r>
              <a:rPr lang="en-US" sz="2389" spc="3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You’re not only the hot thing here! In these times where the temperatures are rising.. tha same will happen to  the level of your thirst!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14699" y="7405281"/>
            <a:ext cx="4910828" cy="123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5"/>
              </a:lnSpc>
              <a:spcBef>
                <a:spcPct val="0"/>
              </a:spcBef>
            </a:pPr>
            <a:r>
              <a:rPr lang="en-US" sz="2389" spc="3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Damn calm down don’t drown! The longer you drink, the longer you’ll have to wait...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2120" y="1463089"/>
            <a:ext cx="15897180" cy="8681620"/>
          </a:xfrm>
          <a:custGeom>
            <a:avLst/>
            <a:gdLst/>
            <a:ahLst/>
            <a:cxnLst/>
            <a:rect l="l" t="t" r="r" b="b"/>
            <a:pathLst>
              <a:path w="15897180" h="8681620">
                <a:moveTo>
                  <a:pt x="0" y="0"/>
                </a:moveTo>
                <a:lnTo>
                  <a:pt x="15897180" y="0"/>
                </a:lnTo>
                <a:lnTo>
                  <a:pt x="15897180" y="8681620"/>
                </a:lnTo>
                <a:lnTo>
                  <a:pt x="0" y="8681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19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3400232" y="468752"/>
            <a:ext cx="11487536" cy="994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4"/>
              </a:lnSpc>
            </a:pPr>
            <a:r>
              <a:rPr lang="en-US" sz="716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The 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11202" y="1554996"/>
            <a:ext cx="10465597" cy="8626275"/>
          </a:xfrm>
          <a:custGeom>
            <a:avLst/>
            <a:gdLst/>
            <a:ahLst/>
            <a:cxnLst/>
            <a:rect l="l" t="t" r="r" b="b"/>
            <a:pathLst>
              <a:path w="10465597" h="8626275">
                <a:moveTo>
                  <a:pt x="0" y="0"/>
                </a:moveTo>
                <a:lnTo>
                  <a:pt x="10465596" y="0"/>
                </a:lnTo>
                <a:lnTo>
                  <a:pt x="10465596" y="8626276"/>
                </a:lnTo>
                <a:lnTo>
                  <a:pt x="0" y="8626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2590026" y="406963"/>
            <a:ext cx="13107949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The model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97734" y="1890127"/>
            <a:ext cx="4892531" cy="8274895"/>
          </a:xfrm>
          <a:custGeom>
            <a:avLst/>
            <a:gdLst/>
            <a:ahLst/>
            <a:cxnLst/>
            <a:rect l="l" t="t" r="r" b="b"/>
            <a:pathLst>
              <a:path w="4892531" h="8274895">
                <a:moveTo>
                  <a:pt x="0" y="0"/>
                </a:moveTo>
                <a:lnTo>
                  <a:pt x="4892532" y="0"/>
                </a:lnTo>
                <a:lnTo>
                  <a:pt x="4892532" y="8274895"/>
                </a:lnTo>
                <a:lnTo>
                  <a:pt x="0" y="827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1894310" y="2933200"/>
            <a:ext cx="5604408" cy="5492320"/>
          </a:xfrm>
          <a:custGeom>
            <a:avLst/>
            <a:gdLst/>
            <a:ahLst/>
            <a:cxnLst/>
            <a:rect l="l" t="t" r="r" b="b"/>
            <a:pathLst>
              <a:path w="5604408" h="5492320">
                <a:moveTo>
                  <a:pt x="0" y="0"/>
                </a:moveTo>
                <a:lnTo>
                  <a:pt x="5604408" y="0"/>
                </a:lnTo>
                <a:lnTo>
                  <a:pt x="5604408" y="5492320"/>
                </a:lnTo>
                <a:lnTo>
                  <a:pt x="0" y="5492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78963" y="3182793"/>
            <a:ext cx="6340488" cy="4993134"/>
          </a:xfrm>
          <a:custGeom>
            <a:avLst/>
            <a:gdLst/>
            <a:ahLst/>
            <a:cxnLst/>
            <a:rect l="l" t="t" r="r" b="b"/>
            <a:pathLst>
              <a:path w="6340488" h="4993134">
                <a:moveTo>
                  <a:pt x="0" y="0"/>
                </a:moveTo>
                <a:lnTo>
                  <a:pt x="6340488" y="0"/>
                </a:lnTo>
                <a:lnTo>
                  <a:pt x="6340488" y="4993134"/>
                </a:lnTo>
                <a:lnTo>
                  <a:pt x="0" y="4993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6663807" y="502308"/>
            <a:ext cx="4960387" cy="114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The app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59916" y="583668"/>
            <a:ext cx="3568167" cy="2429327"/>
          </a:xfrm>
          <a:custGeom>
            <a:avLst/>
            <a:gdLst/>
            <a:ahLst/>
            <a:cxnLst/>
            <a:rect l="l" t="t" r="r" b="b"/>
            <a:pathLst>
              <a:path w="3568167" h="2429327">
                <a:moveTo>
                  <a:pt x="0" y="0"/>
                </a:moveTo>
                <a:lnTo>
                  <a:pt x="3568168" y="0"/>
                </a:lnTo>
                <a:lnTo>
                  <a:pt x="3568168" y="2429327"/>
                </a:lnTo>
                <a:lnTo>
                  <a:pt x="0" y="2429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571344" y="5962877"/>
            <a:ext cx="4898766" cy="4898766"/>
          </a:xfrm>
          <a:custGeom>
            <a:avLst/>
            <a:gdLst/>
            <a:ahLst/>
            <a:cxnLst/>
            <a:rect l="l" t="t" r="r" b="b"/>
            <a:pathLst>
              <a:path w="4898766" h="4898766">
                <a:moveTo>
                  <a:pt x="0" y="0"/>
                </a:moveTo>
                <a:lnTo>
                  <a:pt x="4898766" y="0"/>
                </a:lnTo>
                <a:lnTo>
                  <a:pt x="4898766" y="4898766"/>
                </a:lnTo>
                <a:lnTo>
                  <a:pt x="0" y="48987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3546358" y="7008801"/>
            <a:ext cx="4303943" cy="2806919"/>
          </a:xfrm>
          <a:custGeom>
            <a:avLst/>
            <a:gdLst/>
            <a:ahLst/>
            <a:cxnLst/>
            <a:rect l="l" t="t" r="r" b="b"/>
            <a:pathLst>
              <a:path w="4303943" h="2806919">
                <a:moveTo>
                  <a:pt x="0" y="0"/>
                </a:moveTo>
                <a:lnTo>
                  <a:pt x="4303943" y="0"/>
                </a:lnTo>
                <a:lnTo>
                  <a:pt x="4303943" y="2806919"/>
                </a:lnTo>
                <a:lnTo>
                  <a:pt x="0" y="2806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3182017" y="3832374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63CFBE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145</Words>
  <Application>Microsoft Macintosh PowerPoint</Application>
  <PresentationFormat>Personalizzato</PresentationFormat>
  <Paragraphs>22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Poppins Bold</vt:lpstr>
      <vt:lpstr>DM Sans</vt:lpstr>
      <vt:lpstr>Arial</vt:lpstr>
      <vt:lpstr>Poppins Light</vt:lpstr>
      <vt:lpstr>Calibri</vt:lpstr>
      <vt:lpstr>Poppins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 del paragrafo</dc:title>
  <cp:lastModifiedBy>Pietro d'Agostino</cp:lastModifiedBy>
  <cp:revision>3</cp:revision>
  <dcterms:created xsi:type="dcterms:W3CDTF">2006-08-16T00:00:00Z</dcterms:created>
  <dcterms:modified xsi:type="dcterms:W3CDTF">2025-10-05T09:46:31Z</dcterms:modified>
  <dc:identifier>DAG02W69vy0</dc:identifier>
</cp:coreProperties>
</file>