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4630400" cy="109728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2"/>
    <p:restoredTop sz="94272"/>
  </p:normalViewPr>
  <p:slideViewPr>
    <p:cSldViewPr snapToGrid="0" snapToObjects="1">
      <p:cViewPr>
        <p:scale>
          <a:sx n="100" d="100"/>
          <a:sy n="100" d="100"/>
        </p:scale>
        <p:origin x="72" y="24"/>
      </p:cViewPr>
      <p:guideLst>
        <p:guide pos="29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57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0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303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05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621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1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10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08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9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3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1" Type="http://schemas.openxmlformats.org/officeDocument/2006/relationships/image" Target="../media/image12.png"/><Relationship Id="rId22" Type="http://schemas.openxmlformats.org/officeDocument/2006/relationships/image" Target="../media/image12.sv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6147FCF-8ACD-B443-94B7-B81D45E2AEEC}"/>
              </a:ext>
            </a:extLst>
          </p:cNvPr>
          <p:cNvSpPr/>
          <p:nvPr/>
        </p:nvSpPr>
        <p:spPr>
          <a:xfrm>
            <a:off x="813816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74320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85216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178683" y="2837688"/>
            <a:ext cx="108596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828800" y="1645920"/>
            <a:ext cx="10149840" cy="55778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743200" y="4389120"/>
            <a:ext cx="1737360" cy="26517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560319" y="1280160"/>
            <a:ext cx="2103120" cy="61264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640080" y="914400"/>
            <a:ext cx="11704320" cy="6675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3069461" y="3840480"/>
            <a:ext cx="108710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094991" y="2834640"/>
            <a:ext cx="10363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669280" y="1280160"/>
            <a:ext cx="2103120" cy="61264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129617" y="3840480"/>
            <a:ext cx="11785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926080" y="2194560"/>
            <a:ext cx="67665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8F7836-62B6-6049-806B-2A46A78AFD4C}"/>
              </a:ext>
            </a:extLst>
          </p:cNvPr>
          <p:cNvSpPr/>
          <p:nvPr/>
        </p:nvSpPr>
        <p:spPr>
          <a:xfrm>
            <a:off x="7955280" y="1280160"/>
            <a:ext cx="2103120" cy="61264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0A98FA-9E55-1C43-80D5-A7F34D76D3B8}"/>
              </a:ext>
            </a:extLst>
          </p:cNvPr>
          <p:cNvSpPr txBox="1"/>
          <p:nvPr/>
        </p:nvSpPr>
        <p:spPr>
          <a:xfrm>
            <a:off x="8476145" y="2837688"/>
            <a:ext cx="10578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160C0-4F01-F649-8C80-FFB3B2EBF7FB}"/>
              </a:ext>
            </a:extLst>
          </p:cNvPr>
          <p:cNvSpPr/>
          <p:nvPr/>
        </p:nvSpPr>
        <p:spPr>
          <a:xfrm>
            <a:off x="4645539" y="2533826"/>
            <a:ext cx="109728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1D835-C8CA-384B-8BDE-308E55CAE7A2}"/>
              </a:ext>
            </a:extLst>
          </p:cNvPr>
          <p:cNvSpPr txBox="1"/>
          <p:nvPr/>
        </p:nvSpPr>
        <p:spPr>
          <a:xfrm>
            <a:off x="8456938" y="3840480"/>
            <a:ext cx="110510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B48A6-DDE8-D04D-89FD-3DB40E4117A1}"/>
              </a:ext>
            </a:extLst>
          </p:cNvPr>
          <p:cNvSpPr/>
          <p:nvPr/>
        </p:nvSpPr>
        <p:spPr>
          <a:xfrm>
            <a:off x="4634656" y="5135056"/>
            <a:ext cx="109728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EC18E7-6FA3-2A4F-A9FA-2CA792661543}"/>
              </a:ext>
            </a:extLst>
          </p:cNvPr>
          <p:cNvSpPr/>
          <p:nvPr/>
        </p:nvSpPr>
        <p:spPr>
          <a:xfrm>
            <a:off x="2926080" y="4754880"/>
            <a:ext cx="67665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61A5C3-1853-2C44-9EEC-9384E6D966C8}"/>
              </a:ext>
            </a:extLst>
          </p:cNvPr>
          <p:cNvSpPr txBox="1"/>
          <p:nvPr/>
        </p:nvSpPr>
        <p:spPr>
          <a:xfrm>
            <a:off x="10515600" y="5608320"/>
            <a:ext cx="100584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2926080" y="5394960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2918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820" y="4067175"/>
            <a:ext cx="106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61030" y="24621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975676" y="50212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42" y="549469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11" y="293462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C:\Users\handans\AppData\Local\Temp\SNAGHTML2968f5c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0" y="5008665"/>
            <a:ext cx="114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530" y="5963606"/>
            <a:ext cx="995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914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920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770" y="2695575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20" y="51415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6459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45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548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2" idx="3"/>
            <a:endCxn id="108" idx="1"/>
          </p:cNvCxnSpPr>
          <p:nvPr/>
        </p:nvCxnSpPr>
        <p:spPr>
          <a:xfrm flipV="1">
            <a:off x="11704320" y="5484915"/>
            <a:ext cx="914400" cy="14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74" idx="3"/>
            <a:endCxn id="93" idx="1"/>
          </p:cNvCxnSpPr>
          <p:nvPr/>
        </p:nvCxnSpPr>
        <p:spPr>
          <a:xfrm>
            <a:off x="1530930" y="2697053"/>
            <a:ext cx="1395150" cy="4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75" idx="1"/>
            <a:endCxn id="88" idx="1"/>
          </p:cNvCxnSpPr>
          <p:nvPr/>
        </p:nvCxnSpPr>
        <p:spPr>
          <a:xfrm>
            <a:off x="1445576" y="5256152"/>
            <a:ext cx="1480504" cy="1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0332720" y="4754880"/>
            <a:ext cx="1371600" cy="14630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Armory Operator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17">
            <a:extLst>
              <a:ext uri="{FF2B5EF4-FFF2-40B4-BE49-F238E27FC236}">
                <a16:creationId xmlns:a16="http://schemas.microsoft.com/office/drawing/2014/main" id="{D416F419-7FF9-FD42-97EF-0DDC4E5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456" y="6508377"/>
            <a:ext cx="953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Redis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935" y="6510528"/>
            <a:ext cx="8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65" name="Graphic 24">
            <a:extLst>
              <a:ext uri="{FF2B5EF4-FFF2-40B4-BE49-F238E27FC236}">
                <a16:creationId xmlns:a16="http://schemas.microsoft.com/office/drawing/2014/main" id="{1BB1A929-4B62-3040-9466-CB51DB3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5852160" y="4389120"/>
            <a:ext cx="1737360" cy="26517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6002237" y="5404485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6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D416F419-7FF9-FD42-97EF-0DDC4E5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188" y="6508377"/>
            <a:ext cx="953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Redis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667" y="6510528"/>
            <a:ext cx="8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5" name="Graphic 24">
            <a:extLst>
              <a:ext uri="{FF2B5EF4-FFF2-40B4-BE49-F238E27FC236}">
                <a16:creationId xmlns:a16="http://schemas.microsoft.com/office/drawing/2014/main" id="{1BB1A929-4B62-3040-9466-CB51DB3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153508" y="4391799"/>
            <a:ext cx="1737360" cy="26517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8288763" y="5407164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4940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08" y="43917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7">
            <a:extLst>
              <a:ext uri="{FF2B5EF4-FFF2-40B4-BE49-F238E27FC236}">
                <a16:creationId xmlns:a16="http://schemas.microsoft.com/office/drawing/2014/main" id="{D416F419-7FF9-FD42-97EF-0DDC4E5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14" y="6511056"/>
            <a:ext cx="953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Redis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193" y="6510528"/>
            <a:ext cx="8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01" name="Graphic 24">
            <a:extLst>
              <a:ext uri="{FF2B5EF4-FFF2-40B4-BE49-F238E27FC236}">
                <a16:creationId xmlns:a16="http://schemas.microsoft.com/office/drawing/2014/main" id="{1BB1A929-4B62-3040-9466-CB51DB3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6037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0" y="6031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48862</TotalTime>
  <Words>73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627</cp:revision>
  <cp:lastPrinted>2019-01-03T20:59:05Z</cp:lastPrinted>
  <dcterms:created xsi:type="dcterms:W3CDTF">2018-09-14T20:21:45Z</dcterms:created>
  <dcterms:modified xsi:type="dcterms:W3CDTF">2021-07-01T21:19:03Z</dcterms:modified>
</cp:coreProperties>
</file>