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14630400" cy="109728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2"/>
    <p:restoredTop sz="94272"/>
  </p:normalViewPr>
  <p:slideViewPr>
    <p:cSldViewPr snapToGrid="0" snapToObjects="1">
      <p:cViewPr>
        <p:scale>
          <a:sx n="100" d="100"/>
          <a:sy n="100" d="100"/>
        </p:scale>
        <p:origin x="173" y="58"/>
      </p:cViewPr>
      <p:guideLst>
        <p:guide pos="29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57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709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303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505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621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72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12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100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087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4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894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3.png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60.sv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31" Type="http://schemas.openxmlformats.org/officeDocument/2006/relationships/image" Target="../media/image12.png"/><Relationship Id="rId22" Type="http://schemas.openxmlformats.org/officeDocument/2006/relationships/image" Target="../media/image12.svg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6147FCF-8ACD-B443-94B7-B81D45E2AEEC}"/>
              </a:ext>
            </a:extLst>
          </p:cNvPr>
          <p:cNvSpPr/>
          <p:nvPr/>
        </p:nvSpPr>
        <p:spPr>
          <a:xfrm>
            <a:off x="8138160" y="1828800"/>
            <a:ext cx="1737360" cy="237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743200" y="1828800"/>
            <a:ext cx="1737360" cy="237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852160" y="1828800"/>
            <a:ext cx="1737360" cy="237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6178683" y="2837688"/>
            <a:ext cx="108596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737360" y="1645920"/>
            <a:ext cx="10149840" cy="44805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743200" y="4389120"/>
            <a:ext cx="1737360" cy="1554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560319" y="1280160"/>
            <a:ext cx="2103120" cy="502920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640080" y="914400"/>
            <a:ext cx="11704320" cy="576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3069461" y="3840480"/>
            <a:ext cx="108710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3094991" y="2834640"/>
            <a:ext cx="10363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852160" y="4389120"/>
            <a:ext cx="1737360" cy="1554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669280" y="1280160"/>
            <a:ext cx="2103120" cy="502920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6129617" y="3840480"/>
            <a:ext cx="117850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2926080" y="2194560"/>
            <a:ext cx="676656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8F7836-62B6-6049-806B-2A46A78AFD4C}"/>
              </a:ext>
            </a:extLst>
          </p:cNvPr>
          <p:cNvSpPr/>
          <p:nvPr/>
        </p:nvSpPr>
        <p:spPr>
          <a:xfrm>
            <a:off x="7955280" y="1280160"/>
            <a:ext cx="2103120" cy="502920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64122E-AC93-A24C-8659-4865233C9BBF}"/>
              </a:ext>
            </a:extLst>
          </p:cNvPr>
          <p:cNvSpPr/>
          <p:nvPr/>
        </p:nvSpPr>
        <p:spPr>
          <a:xfrm>
            <a:off x="8138160" y="4389120"/>
            <a:ext cx="1737360" cy="1554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0A98FA-9E55-1C43-80D5-A7F34D76D3B8}"/>
              </a:ext>
            </a:extLst>
          </p:cNvPr>
          <p:cNvSpPr txBox="1"/>
          <p:nvPr/>
        </p:nvSpPr>
        <p:spPr>
          <a:xfrm>
            <a:off x="8476145" y="2837688"/>
            <a:ext cx="10578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160C0-4F01-F649-8C80-FFB3B2EBF7FB}"/>
              </a:ext>
            </a:extLst>
          </p:cNvPr>
          <p:cNvSpPr/>
          <p:nvPr/>
        </p:nvSpPr>
        <p:spPr>
          <a:xfrm>
            <a:off x="4645539" y="2533826"/>
            <a:ext cx="1097280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1D835-C8CA-384B-8BDE-308E55CAE7A2}"/>
              </a:ext>
            </a:extLst>
          </p:cNvPr>
          <p:cNvSpPr txBox="1"/>
          <p:nvPr/>
        </p:nvSpPr>
        <p:spPr>
          <a:xfrm>
            <a:off x="8456938" y="3840480"/>
            <a:ext cx="110510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6B48A6-DDE8-D04D-89FD-3DB40E4117A1}"/>
              </a:ext>
            </a:extLst>
          </p:cNvPr>
          <p:cNvSpPr/>
          <p:nvPr/>
        </p:nvSpPr>
        <p:spPr>
          <a:xfrm>
            <a:off x="4634656" y="5135056"/>
            <a:ext cx="1097280" cy="27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EC18E7-6FA3-2A4F-A9FA-2CA792661543}"/>
              </a:ext>
            </a:extLst>
          </p:cNvPr>
          <p:cNvSpPr/>
          <p:nvPr/>
        </p:nvSpPr>
        <p:spPr>
          <a:xfrm>
            <a:off x="2926080" y="4754880"/>
            <a:ext cx="676656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D61A5C3-1853-2C44-9EEC-9384E6D966C8}"/>
              </a:ext>
            </a:extLst>
          </p:cNvPr>
          <p:cNvSpPr txBox="1"/>
          <p:nvPr/>
        </p:nvSpPr>
        <p:spPr>
          <a:xfrm>
            <a:off x="10332720" y="5120640"/>
            <a:ext cx="92198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Armory container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0FED51-F4D8-A643-8438-DC2ADE8AA465}"/>
              </a:ext>
            </a:extLst>
          </p:cNvPr>
          <p:cNvSpPr txBox="1"/>
          <p:nvPr/>
        </p:nvSpPr>
        <p:spPr>
          <a:xfrm>
            <a:off x="2926080" y="5394960"/>
            <a:ext cx="144091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8D5D82-8FD6-D24B-AB92-F95DBBC2EDA7}"/>
              </a:ext>
            </a:extLst>
          </p:cNvPr>
          <p:cNvSpPr txBox="1"/>
          <p:nvPr/>
        </p:nvSpPr>
        <p:spPr>
          <a:xfrm>
            <a:off x="6035040" y="5394960"/>
            <a:ext cx="147812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5A7894-579D-C148-940E-010DD9088384}"/>
              </a:ext>
            </a:extLst>
          </p:cNvPr>
          <p:cNvSpPr txBox="1"/>
          <p:nvPr/>
        </p:nvSpPr>
        <p:spPr>
          <a:xfrm>
            <a:off x="8229600" y="5394960"/>
            <a:ext cx="152630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72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0" y="32918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9189" y="4114800"/>
            <a:ext cx="1069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1061030" y="24621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975676" y="50212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42" y="549469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7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11" y="2934627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8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338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338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338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 descr="C:\Users\handans\AppData\Local\Temp\SNAGHTML2968f5c3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0" y="4415790"/>
            <a:ext cx="114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2530" y="5376032"/>
            <a:ext cx="9953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GitHub respository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914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0" y="19202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80" y="274320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4663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64592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8912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438912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00" y="438912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0" y="18288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8288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945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548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15" idx="3"/>
            <a:endCxn id="108" idx="1"/>
          </p:cNvCxnSpPr>
          <p:nvPr/>
        </p:nvCxnSpPr>
        <p:spPr>
          <a:xfrm>
            <a:off x="10972800" y="489204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74" idx="3"/>
            <a:endCxn id="93" idx="1"/>
          </p:cNvCxnSpPr>
          <p:nvPr/>
        </p:nvCxnSpPr>
        <p:spPr>
          <a:xfrm>
            <a:off x="1530930" y="2697053"/>
            <a:ext cx="1395150" cy="42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75" idx="1"/>
            <a:endCxn id="88" idx="1"/>
          </p:cNvCxnSpPr>
          <p:nvPr/>
        </p:nvCxnSpPr>
        <p:spPr>
          <a:xfrm>
            <a:off x="1445576" y="5256152"/>
            <a:ext cx="1480504" cy="16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47468</TotalTime>
  <Words>58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618</cp:revision>
  <cp:lastPrinted>2019-01-03T20:59:05Z</cp:lastPrinted>
  <dcterms:created xsi:type="dcterms:W3CDTF">2018-09-14T20:21:45Z</dcterms:created>
  <dcterms:modified xsi:type="dcterms:W3CDTF">2021-06-28T23:52:32Z</dcterms:modified>
</cp:coreProperties>
</file>