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  <p:sldMasterId id="2147483748" r:id="rId5"/>
  </p:sldMasterIdLst>
  <p:notesMasterIdLst>
    <p:notesMasterId r:id="rId7"/>
  </p:notesMasterIdLst>
  <p:handoutMasterIdLst>
    <p:handoutMasterId r:id="rId8"/>
  </p:handoutMasterIdLst>
  <p:sldIdLst>
    <p:sldId id="965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24242"/>
    <a:srgbClr val="A4D67C"/>
    <a:srgbClr val="0B1920"/>
    <a:srgbClr val="091319"/>
    <a:srgbClr val="091517"/>
    <a:srgbClr val="0D0A27"/>
    <a:srgbClr val="0F1334"/>
    <a:srgbClr val="2E1B0C"/>
    <a:srgbClr val="0C2527"/>
    <a:srgbClr val="0A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0" autoAdjust="0"/>
    <p:restoredTop sz="95806" autoAdjust="0"/>
  </p:normalViewPr>
  <p:slideViewPr>
    <p:cSldViewPr snapToGrid="0" showGuides="1">
      <p:cViewPr varScale="1">
        <p:scale>
          <a:sx n="167" d="100"/>
          <a:sy n="167" d="100"/>
        </p:scale>
        <p:origin x="864" y="176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EAAF34-71F8-6342-832E-C583FEB3FB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00CEA-93F0-3648-8636-3ECA00800B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87149-AF03-6142-908A-3DD284EAF54B}" type="datetimeFigureOut">
              <a:rPr lang="en-US" smtClean="0"/>
              <a:t>6/29/21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72482-B212-B34F-AAFC-10B8C8EF77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C6E-4611-5A44-8B47-37FCE89DEB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AC043-34FA-4C46-BDAD-AE3E2DBAD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46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6/29/21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6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0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0.emf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0.em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0.emf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1340F2-306D-C649-A2E3-D1F8994795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70"/>
            <a:ext cx="9144000" cy="5140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43" y="437056"/>
            <a:ext cx="848312" cy="5089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366972-4B8E-EE4B-89C6-34A143B2201C}"/>
              </a:ext>
            </a:extLst>
          </p:cNvPr>
          <p:cNvSpPr txBox="1"/>
          <p:nvPr userDrawn="1"/>
        </p:nvSpPr>
        <p:spPr>
          <a:xfrm>
            <a:off x="487899" y="4802438"/>
            <a:ext cx="44471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</a:t>
            </a:r>
            <a:r>
              <a:rPr lang="ja-JP" altLang="en-US" sz="700" b="0" i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中国（宁夏）区域由西云数据运营</a:t>
            </a:r>
            <a:endParaRPr lang="en-US" altLang="ja-JP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</a:t>
            </a:r>
            <a:r>
              <a:rPr lang="ja-JP" altLang="en-US" sz="700" b="0" i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中国（北京）区域由光环新网运营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D3521FC-C508-104E-80D8-E2DD945D25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7504" y="3718972"/>
            <a:ext cx="3683000" cy="6228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1A4C63CE-724C-A547-9CD4-8B4632C3CC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7504" y="1908228"/>
            <a:ext cx="7324988" cy="7445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E11D19E0-362B-324D-B73A-FB792D5DD4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7504" y="2658575"/>
            <a:ext cx="6041582" cy="76952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Social handle</a:t>
            </a:r>
          </a:p>
        </p:txBody>
      </p:sp>
    </p:spTree>
    <p:extLst>
      <p:ext uri="{BB962C8B-B14F-4D97-AF65-F5344CB8AC3E}">
        <p14:creationId xmlns:p14="http://schemas.microsoft.com/office/powerpoint/2010/main" val="169301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B26A5B-DA33-954D-A132-24039ECE7F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348" r="20161"/>
          <a:stretch/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</a:t>
            </a:r>
            <a:r>
              <a:rPr lang="ja-JP" altLang="en-US" sz="700" b="0" i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中国（宁夏）区域由西云数据运营</a:t>
            </a:r>
            <a:endParaRPr lang="en-US" altLang="ja-JP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</a:t>
            </a:r>
            <a:r>
              <a:rPr lang="ja-JP" altLang="en-US" sz="700" b="0" i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中国（北京）区域由光环新网运营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3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D578A1A-F7C9-A04C-B07A-ABEA4A42C4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50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</a:t>
            </a:r>
            <a:r>
              <a:rPr lang="ja-JP" altLang="en-US" sz="700" b="0" i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中国（宁夏）区域由西云数据运营</a:t>
            </a:r>
            <a:endParaRPr lang="en-US" altLang="ja-JP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</a:t>
            </a:r>
            <a:r>
              <a:rPr lang="ja-JP" altLang="en-US" sz="700" b="0" i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中国（北京）区域由光环新网运营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555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EC77D13-6EFB-8F42-BB27-91F957615B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063" r="13445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207326-B28E-A84E-B683-0ED64933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E1240B-0AF0-A544-8B13-4F6CE8C491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CA9E18-FE88-8249-ABA3-AF097E5373F8}"/>
              </a:ext>
            </a:extLst>
          </p:cNvPr>
          <p:cNvSpPr txBox="1"/>
          <p:nvPr userDrawn="1"/>
        </p:nvSpPr>
        <p:spPr>
          <a:xfrm>
            <a:off x="487899" y="4802438"/>
            <a:ext cx="44471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</a:t>
            </a:r>
            <a:r>
              <a:rPr lang="ja-JP" altLang="en-US" sz="700" b="0" i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中国（宁夏）区域由西云数据运营</a:t>
            </a:r>
            <a:endParaRPr lang="en-US" altLang="ja-JP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</a:t>
            </a:r>
            <a:r>
              <a:rPr lang="ja-JP" altLang="en-US" sz="700" b="0" i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中国（北京）区域由光环新网运营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338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9223EA-9961-BD43-9F4A-F879101FB6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5044" r="1146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BE5736-B18C-C44C-8013-17CDACE3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771130-A3F1-D24E-A5F9-FD45DA62A9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C23887-3318-1041-8574-2E814A03D6D4}"/>
              </a:ext>
            </a:extLst>
          </p:cNvPr>
          <p:cNvSpPr txBox="1"/>
          <p:nvPr userDrawn="1"/>
        </p:nvSpPr>
        <p:spPr>
          <a:xfrm>
            <a:off x="487899" y="4802438"/>
            <a:ext cx="44471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</a:t>
            </a:r>
            <a:r>
              <a:rPr lang="ja-JP" altLang="en-US" sz="700" b="0" i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中国（宁夏）区域由西云数据运营</a:t>
            </a:r>
            <a:endParaRPr lang="en-US" altLang="ja-JP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</a:t>
            </a:r>
            <a:r>
              <a:rPr lang="ja-JP" altLang="en-US" sz="700" b="0" i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中国（北京）区域由光环新网运营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041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5641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ullet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C5D45-2516-944B-852E-9416AD287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6550" y="1064419"/>
            <a:ext cx="3989143" cy="3181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0680DD99-A52C-8C44-9396-106AF36BB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52950" y="1064419"/>
            <a:ext cx="3989143" cy="31810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3758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8B8829-AB11-E54F-AFFF-11D6AD397D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51830" y="1065214"/>
            <a:ext cx="3955596" cy="318021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63CB81-2BA0-0B4C-95B7-83DDBF5522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6550" y="1065213"/>
            <a:ext cx="3973513" cy="3179762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 sz="1200" b="1" dirty="0"/>
              <a:t>Lorem ipsum dolor sit </a:t>
            </a:r>
            <a:r>
              <a:rPr lang="en-US" sz="1200" b="1" dirty="0" err="1"/>
              <a:t>amet</a:t>
            </a:r>
            <a:r>
              <a:rPr lang="en-US" sz="1200" b="1" dirty="0"/>
              <a:t>, </a:t>
            </a:r>
            <a:r>
              <a:rPr lang="en-US" sz="1200" b="1" dirty="0" err="1"/>
              <a:t>consectetuer</a:t>
            </a:r>
            <a:r>
              <a:rPr lang="en-US" sz="1200" b="1" dirty="0"/>
              <a:t> </a:t>
            </a:r>
            <a:r>
              <a:rPr lang="en-US" sz="1200" b="1" dirty="0" err="1"/>
              <a:t>adipiscing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sed</a:t>
            </a:r>
            <a:r>
              <a:rPr lang="en-US" sz="1200" b="1" dirty="0"/>
              <a:t> </a:t>
            </a:r>
            <a:r>
              <a:rPr lang="en-US" sz="1200" b="1" dirty="0" err="1"/>
              <a:t>diam</a:t>
            </a:r>
            <a:r>
              <a:rPr lang="en-US" sz="1200" b="1" dirty="0"/>
              <a:t> </a:t>
            </a:r>
            <a:r>
              <a:rPr lang="en-US" sz="1200" b="1" dirty="0" err="1"/>
              <a:t>nonummy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</a:t>
            </a:r>
            <a:r>
              <a:rPr lang="en-US" sz="1200" b="1" dirty="0" err="1"/>
              <a:t>euismod</a:t>
            </a:r>
            <a:r>
              <a:rPr lang="en-US" sz="1200" b="1" dirty="0"/>
              <a:t> </a:t>
            </a:r>
            <a:r>
              <a:rPr lang="en-US" sz="1200" b="1" dirty="0" err="1"/>
              <a:t>tincidunt</a:t>
            </a:r>
            <a:r>
              <a:rPr lang="en-US" sz="1200" b="1" dirty="0"/>
              <a:t> </a:t>
            </a:r>
            <a:r>
              <a:rPr lang="en-US" sz="1200" b="1" dirty="0" err="1"/>
              <a:t>ut</a:t>
            </a:r>
            <a:r>
              <a:rPr lang="en-US" sz="1200" b="1" dirty="0"/>
              <a:t> </a:t>
            </a:r>
            <a:r>
              <a:rPr lang="en-US" sz="1200" b="1" dirty="0" err="1"/>
              <a:t>laoreet</a:t>
            </a:r>
            <a:r>
              <a:rPr lang="en-US" sz="1200" b="1" dirty="0"/>
              <a:t> dolore magna </a:t>
            </a:r>
            <a:r>
              <a:rPr lang="en-US" sz="1200" b="1" dirty="0" err="1"/>
              <a:t>aliquam</a:t>
            </a:r>
            <a:r>
              <a:rPr lang="en-US" sz="1200" b="1" dirty="0"/>
              <a:t> </a:t>
            </a:r>
            <a:r>
              <a:rPr lang="en-US" sz="1200" b="1" dirty="0" err="1"/>
              <a:t>erat</a:t>
            </a:r>
            <a:r>
              <a:rPr lang="en-US" sz="1200" b="1" dirty="0"/>
              <a:t> </a:t>
            </a:r>
            <a:r>
              <a:rPr lang="en-US" sz="1200" b="1" dirty="0" err="1"/>
              <a:t>volutpat</a:t>
            </a:r>
            <a:r>
              <a:rPr lang="en-US" sz="1200" b="1" dirty="0"/>
              <a:t>. </a:t>
            </a:r>
          </a:p>
          <a:p>
            <a:endParaRPr lang="en-US" sz="1200" b="1" dirty="0"/>
          </a:p>
          <a:p>
            <a:r>
              <a:rPr lang="en-US" sz="1200" b="1" dirty="0"/>
              <a:t>Lorem ipsum dolor sit </a:t>
            </a:r>
            <a:r>
              <a:rPr lang="en-US" sz="1200" b="1" dirty="0" err="1"/>
              <a:t>amet</a:t>
            </a:r>
            <a:r>
              <a:rPr lang="en-US" sz="1200" b="1" dirty="0"/>
              <a:t>, </a:t>
            </a:r>
            <a:r>
              <a:rPr lang="en-US" sz="1200" b="1" dirty="0" err="1"/>
              <a:t>consectetuer</a:t>
            </a:r>
            <a:r>
              <a:rPr lang="en-US" sz="1200" b="1" dirty="0"/>
              <a:t> </a:t>
            </a:r>
            <a:r>
              <a:rPr lang="en-US" sz="1200" b="1" dirty="0" err="1"/>
              <a:t>adipiscing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sed</a:t>
            </a:r>
            <a:r>
              <a:rPr lang="en-US" sz="1200" b="1" dirty="0"/>
              <a:t> </a:t>
            </a:r>
            <a:r>
              <a:rPr lang="en-US" sz="1200" b="1" dirty="0" err="1"/>
              <a:t>diam</a:t>
            </a:r>
            <a:r>
              <a:rPr lang="en-US" sz="1200" b="1" dirty="0"/>
              <a:t> </a:t>
            </a:r>
            <a:r>
              <a:rPr lang="en-US" sz="1200" b="1" dirty="0" err="1"/>
              <a:t>nonummy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</a:t>
            </a:r>
            <a:r>
              <a:rPr lang="en-US" sz="1200" b="1" dirty="0" err="1"/>
              <a:t>euismod</a:t>
            </a:r>
            <a:r>
              <a:rPr lang="en-US" sz="1200" b="1" dirty="0"/>
              <a:t> </a:t>
            </a:r>
            <a:r>
              <a:rPr lang="en-US" sz="1200" b="1" dirty="0" err="1"/>
              <a:t>tincidunt</a:t>
            </a:r>
            <a:r>
              <a:rPr lang="en-US" sz="1200" b="1" dirty="0"/>
              <a:t> </a:t>
            </a:r>
            <a:r>
              <a:rPr lang="en-US" sz="1200" b="1" dirty="0" err="1"/>
              <a:t>ut</a:t>
            </a:r>
            <a:r>
              <a:rPr lang="en-US" sz="1200" b="1" dirty="0"/>
              <a:t> </a:t>
            </a:r>
            <a:r>
              <a:rPr lang="en-US" sz="1200" b="1" dirty="0" err="1"/>
              <a:t>laoreet</a:t>
            </a:r>
            <a:r>
              <a:rPr lang="en-US" sz="1200" b="1" dirty="0"/>
              <a:t> dolore magna </a:t>
            </a:r>
            <a:r>
              <a:rPr lang="en-US" sz="1200" b="1" dirty="0" err="1"/>
              <a:t>aliquam</a:t>
            </a:r>
            <a:r>
              <a:rPr lang="en-US" sz="1200" b="1" dirty="0"/>
              <a:t> </a:t>
            </a:r>
            <a:r>
              <a:rPr lang="en-US" sz="1200" b="1" dirty="0" err="1"/>
              <a:t>erat</a:t>
            </a:r>
            <a:r>
              <a:rPr lang="en-US" sz="1200" b="1" dirty="0"/>
              <a:t> </a:t>
            </a:r>
            <a:r>
              <a:rPr lang="en-US" sz="1200" b="1" dirty="0" err="1"/>
              <a:t>volutpat</a:t>
            </a:r>
            <a:r>
              <a:rPr lang="en-US" sz="1200" b="1" dirty="0"/>
              <a:t>. </a:t>
            </a:r>
          </a:p>
          <a:p>
            <a:endParaRPr lang="en-US" sz="1200" b="1" dirty="0"/>
          </a:p>
          <a:p>
            <a:r>
              <a:rPr lang="en-US" sz="1200" b="1" dirty="0"/>
              <a:t>Lorem ipsum dolor sit </a:t>
            </a:r>
            <a:r>
              <a:rPr lang="en-US" sz="1200" b="1" dirty="0" err="1"/>
              <a:t>amet</a:t>
            </a:r>
            <a:r>
              <a:rPr lang="en-US" sz="1200" b="1" dirty="0"/>
              <a:t>, </a:t>
            </a:r>
            <a:r>
              <a:rPr lang="en-US" sz="1200" b="1" dirty="0" err="1"/>
              <a:t>consectetuer</a:t>
            </a:r>
            <a:r>
              <a:rPr lang="en-US" sz="1200" b="1" dirty="0"/>
              <a:t> </a:t>
            </a:r>
            <a:r>
              <a:rPr lang="en-US" sz="1200" b="1" dirty="0" err="1"/>
              <a:t>adipiscing</a:t>
            </a:r>
            <a:r>
              <a:rPr lang="en-US" sz="1200" b="1" dirty="0"/>
              <a:t> </a:t>
            </a:r>
            <a:r>
              <a:rPr lang="en-US" sz="1200" b="1" dirty="0" err="1"/>
              <a:t>elit</a:t>
            </a:r>
            <a:r>
              <a:rPr lang="en-US" sz="1200" b="1" dirty="0"/>
              <a:t>, </a:t>
            </a:r>
            <a:r>
              <a:rPr lang="en-US" sz="1200" b="1" dirty="0" err="1"/>
              <a:t>sed</a:t>
            </a:r>
            <a:r>
              <a:rPr lang="en-US" sz="1200" b="1" dirty="0"/>
              <a:t> </a:t>
            </a:r>
            <a:r>
              <a:rPr lang="en-US" sz="1200" b="1" dirty="0" err="1"/>
              <a:t>diam</a:t>
            </a:r>
            <a:r>
              <a:rPr lang="en-US" sz="1200" b="1" dirty="0"/>
              <a:t> </a:t>
            </a:r>
            <a:r>
              <a:rPr lang="en-US" sz="1200" b="1" dirty="0" err="1"/>
              <a:t>nonummy</a:t>
            </a:r>
            <a:r>
              <a:rPr lang="en-US" sz="1200" b="1" dirty="0"/>
              <a:t> </a:t>
            </a:r>
            <a:r>
              <a:rPr lang="en-US" sz="1200" b="1" dirty="0" err="1"/>
              <a:t>nibh</a:t>
            </a:r>
            <a:r>
              <a:rPr lang="en-US" sz="1200" b="1" dirty="0"/>
              <a:t> </a:t>
            </a:r>
            <a:r>
              <a:rPr lang="en-US" sz="1200" b="1" dirty="0" err="1"/>
              <a:t>euismod</a:t>
            </a:r>
            <a:r>
              <a:rPr lang="en-US" sz="1200" b="1" dirty="0"/>
              <a:t> </a:t>
            </a:r>
            <a:r>
              <a:rPr lang="en-US" sz="1200" b="1" dirty="0" err="1"/>
              <a:t>tincidunt</a:t>
            </a:r>
            <a:r>
              <a:rPr lang="en-US" sz="1200" b="1" dirty="0"/>
              <a:t> </a:t>
            </a:r>
            <a:r>
              <a:rPr lang="en-US" sz="1200" b="1" dirty="0" err="1"/>
              <a:t>ut</a:t>
            </a:r>
            <a:r>
              <a:rPr lang="en-US" sz="1200" b="1" dirty="0"/>
              <a:t> </a:t>
            </a:r>
            <a:r>
              <a:rPr lang="en-US" sz="1200" b="1" dirty="0" err="1"/>
              <a:t>laoreet</a:t>
            </a:r>
            <a:r>
              <a:rPr lang="en-US" sz="1200" b="1" dirty="0"/>
              <a:t> dolore magna </a:t>
            </a:r>
            <a:r>
              <a:rPr lang="en-US" sz="1200" b="1" dirty="0" err="1"/>
              <a:t>aliquam</a:t>
            </a:r>
            <a:r>
              <a:rPr lang="en-US" sz="1200" b="1" dirty="0"/>
              <a:t> </a:t>
            </a:r>
            <a:r>
              <a:rPr lang="en-US" sz="1200" b="1" dirty="0" err="1"/>
              <a:t>erat</a:t>
            </a:r>
            <a:r>
              <a:rPr lang="en-US" sz="1200" b="1" dirty="0"/>
              <a:t> </a:t>
            </a:r>
            <a:r>
              <a:rPr lang="en-US" sz="1200" b="1" dirty="0" err="1"/>
              <a:t>volutpat</a:t>
            </a:r>
            <a:r>
              <a:rPr lang="en-US" sz="1200" b="1" dirty="0"/>
              <a:t>. </a:t>
            </a:r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726590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coll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D7E420A9-CC61-744A-929F-ECC58314AE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7C5ED34-8610-AF44-B5D4-DCA3634E5CF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61585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8997369-9E26-AA4F-86C5-89CE9789B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17650" y="1119541"/>
            <a:ext cx="2001515" cy="167893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CE0D1CBE-2F23-DA4E-AF93-871DC6AE9A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17650" y="3079376"/>
            <a:ext cx="2001515" cy="11830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85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2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8820B8C-5E97-A44A-A9BF-CA38F1A9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0EF31DAE-CCCE-2B46-940F-8A65659D0A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5077279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92F0690-6524-DB42-8F3D-7A53E8A2CD9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61585" y="1119541"/>
            <a:ext cx="2836863" cy="31428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50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cent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3853F10-9B0B-734F-B4E4-C98A7D09B3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8205543" cy="33363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6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13207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full 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174B360-4DA4-6744-ACFC-7DB49D4F8E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4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1404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61498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logo customer 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61C43B1-F027-8D4C-A357-C0443C9527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1671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CAF2086-B0F7-3A42-9B32-5E8E98210D7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705186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CEC5B2A-BC35-2443-A09C-60F189DA99A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818701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1140B1AE-19F8-B643-9F51-AF879A784B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932217" y="1564012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1A4F132-9F85-FB40-8DAB-CAFBC0A8682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91671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C0CB52A-AAFF-3443-A1B6-90061B63DF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705186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DF7C7411-4353-2C46-88BB-81BA2B34FAE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818701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BB39C439-B178-3B44-9A9B-CA908F41669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32217" y="2935611"/>
            <a:ext cx="1268118" cy="9488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4807100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able Placeholder 3">
            <a:extLst>
              <a:ext uri="{FF2B5EF4-FFF2-40B4-BE49-F238E27FC236}">
                <a16:creationId xmlns:a16="http://schemas.microsoft.com/office/drawing/2014/main" id="{2B2A2CF2-1B4F-AF47-A850-CCC66A8E1A3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336788" y="1154113"/>
            <a:ext cx="8205549" cy="3127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83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hart Placeholder 5">
            <a:extLst>
              <a:ext uri="{FF2B5EF4-FFF2-40B4-BE49-F238E27FC236}">
                <a16:creationId xmlns:a16="http://schemas.microsoft.com/office/drawing/2014/main" id="{591D1356-479B-2E4F-BA4E-AADD8155B38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295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5">
            <a:extLst>
              <a:ext uri="{FF2B5EF4-FFF2-40B4-BE49-F238E27FC236}">
                <a16:creationId xmlns:a16="http://schemas.microsoft.com/office/drawing/2014/main" id="{17EE4A2A-D6A7-7149-9A3A-3B08D098FD9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370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EC97-1214-BB41-B092-F0493495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5">
            <a:extLst>
              <a:ext uri="{FF2B5EF4-FFF2-40B4-BE49-F238E27FC236}">
                <a16:creationId xmlns:a16="http://schemas.microsoft.com/office/drawing/2014/main" id="{E30F2D6E-10E2-6847-814E-E8B531A99EF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36550" y="1058863"/>
            <a:ext cx="8205788" cy="3403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249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0CD439-66AA-B54A-8E95-37CD120E6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70"/>
            <a:ext cx="9144000" cy="51406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417CEB-D5D2-0349-8B6C-412136DD4781}"/>
              </a:ext>
            </a:extLst>
          </p:cNvPr>
          <p:cNvSpPr txBox="1"/>
          <p:nvPr userDrawn="1"/>
        </p:nvSpPr>
        <p:spPr>
          <a:xfrm>
            <a:off x="487899" y="4802438"/>
            <a:ext cx="44471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</a:t>
            </a:r>
            <a:r>
              <a:rPr lang="ja-JP" altLang="en-US" sz="700" b="0" i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中国（宁夏）区域由西云数据运营</a:t>
            </a:r>
            <a:endParaRPr lang="en-US" altLang="ja-JP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</a:t>
            </a:r>
            <a:r>
              <a:rPr lang="ja-JP" altLang="en-US" sz="700" b="0" i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中国（北京）区域由光环新网运营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C39D3BE-5184-D545-A327-AE99FFA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47" y="1618393"/>
            <a:ext cx="6662921" cy="704387"/>
          </a:xfrm>
        </p:spPr>
        <p:txBody>
          <a:bodyPr anchor="ctr" anchorCtr="0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F38406E-8093-114A-80F6-C8D7BE2CCE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8522" y="2322780"/>
            <a:ext cx="3987800" cy="495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F86BE37E-764E-C74F-8FC4-1742D6FC0A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647" y="3718972"/>
            <a:ext cx="3683000" cy="6228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Date, location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66EFE7-EC84-CD47-9909-3F9E29016A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6063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63354F-D815-CB42-ABA6-4877489489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170"/>
            <a:ext cx="9144000" cy="514065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961D4C6-43F6-D04A-9AB5-31F7980DE8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509E35A8-0BD0-3943-81AF-27AD5871D5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030730-23FD-084C-B180-980A8DAAB7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791" y="4706911"/>
            <a:ext cx="440655" cy="26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905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47E4-E7F7-9646-880C-2CDC9501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38196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(cen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8145AC-79A9-834A-BE03-ED99E1BFF7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6550" y="1119541"/>
            <a:ext cx="8395220" cy="333634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8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4175B27-BD8B-014E-88D9-37AEBC1459F1}"/>
              </a:ext>
            </a:extLst>
          </p:cNvPr>
          <p:cNvSpPr/>
          <p:nvPr userDrawn="1"/>
        </p:nvSpPr>
        <p:spPr bwMode="auto">
          <a:xfrm>
            <a:off x="0" y="0"/>
            <a:ext cx="9144000" cy="993684"/>
          </a:xfrm>
          <a:prstGeom prst="rect">
            <a:avLst/>
          </a:prstGeom>
          <a:solidFill>
            <a:srgbClr val="0B1920">
              <a:alpha val="9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9456" tIns="175565" rIns="219456" bIns="1755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11896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8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9332"/>
          </a:xfrm>
        </p:spPr>
        <p:txBody>
          <a:bodyPr anchor="ctr"/>
          <a:lstStyle>
            <a:lvl1pPr algn="ctr">
              <a:defRPr sz="28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50897"/>
            <a:ext cx="8205304" cy="3553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9A490-BC34-444F-9E9D-8C0E1E3933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5291667" cy="99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865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 logo customer w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1170916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1170916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1170916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1234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72DE085-2AC6-8547-A953-839B513972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07" y="214313"/>
            <a:ext cx="8739267" cy="510031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only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3596393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4175B27-BD8B-014E-88D9-37AEBC1459F1}"/>
              </a:ext>
            </a:extLst>
          </p:cNvPr>
          <p:cNvSpPr/>
          <p:nvPr userDrawn="1"/>
        </p:nvSpPr>
        <p:spPr bwMode="auto">
          <a:xfrm>
            <a:off x="0" y="0"/>
            <a:ext cx="9144000" cy="993684"/>
          </a:xfrm>
          <a:prstGeom prst="rect">
            <a:avLst/>
          </a:prstGeom>
          <a:solidFill>
            <a:srgbClr val="0B1920">
              <a:alpha val="9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9456" tIns="175565" rIns="219456" bIns="1755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11896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8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9332"/>
          </a:xfrm>
        </p:spPr>
        <p:txBody>
          <a:bodyPr anchor="ctr"/>
          <a:lstStyle>
            <a:lvl1pPr algn="ctr">
              <a:defRPr sz="28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592" y="1050897"/>
            <a:ext cx="8205304" cy="35539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414042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rgbClr val="414042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9A490-BC34-444F-9E9D-8C0E1E3933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5291667" cy="99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962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FD513C-C62F-C247-AF9A-3EA5DD0E21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729" b="-102"/>
          <a:stretch/>
        </p:blipFill>
        <p:spPr>
          <a:xfrm>
            <a:off x="1" y="4574286"/>
            <a:ext cx="9144000" cy="56921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E927039-6480-4340-AA78-42D120A31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536" t="-1228" r="29267" b="17806"/>
          <a:stretch/>
        </p:blipFill>
        <p:spPr>
          <a:xfrm>
            <a:off x="3800475" y="868680"/>
            <a:ext cx="5343525" cy="42748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202406" y="1558727"/>
            <a:ext cx="4705946" cy="202207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4464" tIns="107571" rIns="134464" bIns="107571"/>
          <a:lstStyle/>
          <a:p>
            <a:pPr algn="ctr" defTabSz="685600" eaLnBrk="1" hangingPunct="1">
              <a:lnSpc>
                <a:spcPct val="90000"/>
              </a:lnSpc>
              <a:defRPr/>
            </a:pPr>
            <a:endParaRPr lang="en-US" sz="1764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" name="AutoShape 7"/>
          <p:cNvSpPr>
            <a:spLocks noChangeAspect="1" noChangeArrowheads="1" noTextEdit="1"/>
          </p:cNvSpPr>
          <p:nvPr/>
        </p:nvSpPr>
        <p:spPr bwMode="auto">
          <a:xfrm>
            <a:off x="0" y="0"/>
            <a:ext cx="9144000" cy="514151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defTabSz="6857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24" dirty="0">
              <a:latin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5D400AF-8138-3049-86D2-C7C80332895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066" y="1234162"/>
            <a:ext cx="2891699" cy="64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25717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wo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BF1B6C27-2656-CE4F-BDF4-1D12EEB743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9759"/>
          <a:stretch/>
        </p:blipFill>
        <p:spPr>
          <a:xfrm rot="5400000">
            <a:off x="6287643" y="2287143"/>
            <a:ext cx="5143500" cy="569214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01930" y="1807284"/>
            <a:ext cx="6538873" cy="1156607"/>
          </a:xfrm>
          <a:noFill/>
        </p:spPr>
        <p:txBody>
          <a:bodyPr anchorCtr="0"/>
          <a:lstStyle>
            <a:lvl1pPr>
              <a:defRPr sz="3375" b="0" i="0" spc="-74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Type session title here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02406" y="3405187"/>
            <a:ext cx="3131344" cy="290228"/>
          </a:xfrm>
        </p:spPr>
        <p:txBody>
          <a:bodyPr>
            <a:noAutofit/>
          </a:bodyPr>
          <a:lstStyle>
            <a:lvl1pPr marL="0" marR="0" indent="0" algn="l" defTabSz="68579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202406" y="3688868"/>
            <a:ext cx="3131344" cy="608126"/>
          </a:xfrm>
        </p:spPr>
        <p:txBody>
          <a:bodyPr>
            <a:noAutofit/>
          </a:bodyPr>
          <a:lstStyle>
            <a:lvl1pPr marL="0" marR="0" indent="0" algn="l" defTabSz="68579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 and company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3609459" y="3405187"/>
            <a:ext cx="3131344" cy="290228"/>
          </a:xfrm>
        </p:spPr>
        <p:txBody>
          <a:bodyPr>
            <a:noAutofit/>
          </a:bodyPr>
          <a:lstStyle>
            <a:lvl1pPr marL="0" marR="0" indent="0" algn="l" defTabSz="68579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3609459" y="3688868"/>
            <a:ext cx="3131344" cy="608126"/>
          </a:xfrm>
        </p:spPr>
        <p:txBody>
          <a:bodyPr>
            <a:noAutofit/>
          </a:bodyPr>
          <a:lstStyle>
            <a:lvl1pPr marL="0" marR="0" indent="0" algn="l" defTabSz="685799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50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 and company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37F70FE-DF69-224C-9ABA-AE5D8E875F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201930" y="1052197"/>
            <a:ext cx="6538873" cy="416653"/>
          </a:xfrm>
        </p:spPr>
        <p:txBody>
          <a:bodyPr rtlCol="0"/>
          <a:lstStyle>
            <a:lvl1pPr>
              <a:defRPr lang="en-US" sz="875" b="1" i="0" cap="all" spc="188" baseline="0" dirty="0">
                <a:solidFill>
                  <a:srgbClr val="E659D6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your session ID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AFF00020-0B8E-404C-985A-4BC0113F0D4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white">
          <a:xfrm>
            <a:off x="201930" y="1490666"/>
            <a:ext cx="6538873" cy="416653"/>
          </a:xfrm>
        </p:spPr>
        <p:txBody>
          <a:bodyPr rtlCol="0"/>
          <a:lstStyle>
            <a:lvl1pPr>
              <a:defRPr lang="en-US" sz="875" b="1" i="0" cap="all" spc="188" baseline="0" dirty="0">
                <a:solidFill>
                  <a:srgbClr val="E659D6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</a:lstStyle>
          <a:p>
            <a:pPr lvl="0"/>
            <a:r>
              <a:rPr lang="en-US" dirty="0"/>
              <a:t>type sponsor information here (e.g., “sponsored by </a:t>
            </a:r>
            <a:r>
              <a:rPr lang="en-US" dirty="0" err="1"/>
              <a:t>AnyCompany</a:t>
            </a:r>
            <a:r>
              <a:rPr lang="en-US" dirty="0"/>
              <a:t>”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2E6CFD19-351A-4B4A-9A34-6A4F23ADEA02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882164" y="4888555"/>
            <a:ext cx="2476500" cy="8662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6857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563" dirty="0">
                <a:latin typeface="Amazon Ember" charset="0"/>
                <a:ea typeface="Amazon Ember" charset="0"/>
                <a:cs typeface="Amazon Ember" charset="0"/>
              </a:rPr>
              <a:t>© 2020, Amazon Web Services, Inc. or its affiliates. All rights reserved.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2AACCBA-CA9C-7D43-BA73-A3AE291DEA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1930" y="4802519"/>
            <a:ext cx="768584" cy="17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058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6CF5306-A5CE-3040-9C58-D5D5E4A2FB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538" t="-2729" r="45792" b="33377"/>
          <a:stretch/>
        </p:blipFill>
        <p:spPr>
          <a:xfrm>
            <a:off x="5829300" y="2245995"/>
            <a:ext cx="3314701" cy="289750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02406" y="1047750"/>
            <a:ext cx="8751094" cy="2655086"/>
          </a:xfrm>
        </p:spPr>
        <p:txBody>
          <a:bodyPr/>
          <a:lstStyle>
            <a:lvl1pPr>
              <a:spcBef>
                <a:spcPts val="0"/>
              </a:spcBef>
              <a:spcAft>
                <a:spcPts val="1875"/>
              </a:spcAft>
              <a:defRPr baseline="0"/>
            </a:lvl1pPr>
            <a:lvl2pPr marL="0">
              <a:spcBef>
                <a:spcPts val="0"/>
              </a:spcBef>
              <a:spcAft>
                <a:spcPts val="1875"/>
              </a:spcAft>
              <a:defRPr sz="2000"/>
            </a:lvl2pPr>
            <a:lvl3pPr marL="0">
              <a:spcBef>
                <a:spcPts val="0"/>
              </a:spcBef>
              <a:spcAft>
                <a:spcPts val="1875"/>
              </a:spcAft>
              <a:defRPr sz="2000"/>
            </a:lvl3pPr>
            <a:lvl4pPr marL="0">
              <a:spcBef>
                <a:spcPts val="0"/>
              </a:spcBef>
              <a:spcAft>
                <a:spcPts val="1875"/>
              </a:spcAft>
              <a:defRPr sz="2000"/>
            </a:lvl4pPr>
            <a:lvl5pPr marL="0">
              <a:spcBef>
                <a:spcPts val="0"/>
              </a:spcBef>
              <a:spcAft>
                <a:spcPts val="1875"/>
              </a:spcAft>
              <a:defRPr sz="2000"/>
            </a:lvl5pPr>
          </a:lstStyle>
          <a:p>
            <a:pPr lvl="0"/>
            <a:r>
              <a:rPr lang="en-US" dirty="0"/>
              <a:t>Type agenda items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2407" y="217289"/>
            <a:ext cx="8741172" cy="54692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Agenda layout – Type title here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EDB4C463-29DF-4544-8F9E-7950D7C12AAE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6465094" y="4888555"/>
            <a:ext cx="2476500" cy="8662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6857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563" dirty="0">
                <a:latin typeface="Amazon Ember" charset="0"/>
                <a:ea typeface="Amazon Ember" charset="0"/>
                <a:cs typeface="Amazon Ember" charset="0"/>
              </a:rPr>
              <a:t>© 2020, Amazon Web Services, Inc. or its affiliates. All rights reserved.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FDF538-74C7-BB4C-AA8F-424C188CC92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1930" y="4802519"/>
            <a:ext cx="768584" cy="17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560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72DE085-2AC6-8547-A953-839B513972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07" y="214313"/>
            <a:ext cx="8739267" cy="510031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only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2552760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idx="1" hasCustomPrompt="1"/>
          </p:nvPr>
        </p:nvSpPr>
        <p:spPr>
          <a:xfrm>
            <a:off x="202407" y="1043597"/>
            <a:ext cx="8739267" cy="1154675"/>
          </a:xfrm>
          <a:prstGeom prst="rect">
            <a:avLst/>
          </a:prstGeom>
        </p:spPr>
        <p:txBody>
          <a:bodyPr rtlCol="0"/>
          <a:lstStyle>
            <a:lvl1pPr>
              <a:spcBef>
                <a:spcPts val="0"/>
              </a:spcBef>
              <a:spcAft>
                <a:spcPts val="750"/>
              </a:spcAft>
              <a:defRPr baseline="0"/>
            </a:lvl1pPr>
            <a:lvl2pPr>
              <a:spcBef>
                <a:spcPts val="0"/>
              </a:spcBef>
              <a:spcAft>
                <a:spcPts val="500"/>
              </a:spcAft>
              <a:defRPr/>
            </a:lvl2pPr>
            <a:lvl3pPr>
              <a:spcBef>
                <a:spcPts val="0"/>
              </a:spcBef>
              <a:spcAft>
                <a:spcPts val="500"/>
              </a:spcAft>
              <a:defRPr/>
            </a:lvl3pPr>
            <a:lvl4pPr>
              <a:spcAft>
                <a:spcPts val="500"/>
              </a:spcAft>
              <a:defRPr/>
            </a:lvl4pPr>
            <a:lvl5pPr>
              <a:spcAft>
                <a:spcPts val="500"/>
              </a:spcAft>
              <a:defRPr/>
            </a:lvl5pPr>
          </a:lstStyle>
          <a:p>
            <a:pPr lvl="0"/>
            <a:r>
              <a:rPr lang="en-US" dirty="0"/>
              <a:t>Type slide content or click icon to add media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781557-F2E8-9A40-A3CE-84E4ECCC2F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07" y="214313"/>
            <a:ext cx="8739267" cy="516676"/>
          </a:xfrm>
        </p:spPr>
        <p:txBody>
          <a:bodyPr/>
          <a:lstStyle>
            <a:lvl1pPr>
              <a:defRPr b="0" i="0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Title and content layout – Type title here</a:t>
            </a:r>
          </a:p>
        </p:txBody>
      </p:sp>
    </p:spTree>
    <p:extLst>
      <p:ext uri="{BB962C8B-B14F-4D97-AF65-F5344CB8AC3E}">
        <p14:creationId xmlns:p14="http://schemas.microsoft.com/office/powerpoint/2010/main" val="1903693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7709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bed Vide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EFB6AB-6FEE-7C4F-ABC5-518B32A331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46004" y="1745754"/>
            <a:ext cx="1651992" cy="1651992"/>
          </a:xfrm>
          <a:prstGeom prst="rect">
            <a:avLst/>
          </a:prstGeom>
        </p:spPr>
      </p:pic>
      <p:sp>
        <p:nvSpPr>
          <p:cNvPr id="4" name="Media Placeholder 3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9144000" cy="5143500"/>
          </a:xfrm>
        </p:spPr>
        <p:txBody>
          <a:bodyPr rtlCol="0" anchor="ctr">
            <a:noAutofit/>
          </a:bodyPr>
          <a:lstStyle>
            <a:lvl1pPr algn="ctr">
              <a:defRPr b="0" i="0">
                <a:solidFill>
                  <a:schemeClr val="tx1"/>
                </a:solidFill>
                <a:latin typeface="+mn-lt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pPr lvl="0"/>
            <a:r>
              <a:rPr lang="en-US" noProof="0" dirty="0"/>
              <a:t>Video layout – Click icon to add media</a:t>
            </a:r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8079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40D518-558F-E642-9D9B-7C437179EC0A}"/>
              </a:ext>
            </a:extLst>
          </p:cNvPr>
          <p:cNvSpPr/>
          <p:nvPr userDrawn="1"/>
        </p:nvSpPr>
        <p:spPr bwMode="auto">
          <a:xfrm>
            <a:off x="0" y="0"/>
            <a:ext cx="9144000" cy="993684"/>
          </a:xfrm>
          <a:prstGeom prst="rect">
            <a:avLst/>
          </a:prstGeom>
          <a:solidFill>
            <a:srgbClr val="0B1920">
              <a:alpha val="9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9456" tIns="175565" rIns="219456" bIns="1755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11896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8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9332"/>
          </a:xfrm>
        </p:spPr>
        <p:txBody>
          <a:bodyPr anchor="ctr"/>
          <a:lstStyle>
            <a:lvl1pPr algn="ctr">
              <a:defRPr sz="28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9A490-BC34-444F-9E9D-8C0E1E3933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5291667" cy="99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920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/>
          <p:cNvSpPr>
            <a:spLocks noGrp="1"/>
          </p:cNvSpPr>
          <p:nvPr>
            <p:ph type="title" hasCustomPrompt="1"/>
          </p:nvPr>
        </p:nvSpPr>
        <p:spPr bwMode="white">
          <a:xfrm>
            <a:off x="202406" y="1391245"/>
            <a:ext cx="6250781" cy="2002036"/>
          </a:xfrm>
        </p:spPr>
        <p:txBody>
          <a:bodyPr/>
          <a:lstStyle>
            <a:lvl1pPr marL="247055" indent="-247055" algn="l">
              <a:defRPr sz="3375" b="0" i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“Type quote here, </a:t>
            </a:r>
            <a:br>
              <a:rPr lang="en-US" dirty="0"/>
            </a:br>
            <a:r>
              <a:rPr lang="en-US" dirty="0"/>
              <a:t>in quote marks”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02406" y="3411535"/>
            <a:ext cx="3876080" cy="537840"/>
          </a:xfrm>
        </p:spPr>
        <p:txBody>
          <a:bodyPr/>
          <a:lstStyle>
            <a:lvl1pPr marL="142875" indent="0" algn="l">
              <a:spcBef>
                <a:spcPts val="0"/>
              </a:spcBef>
              <a:buNone/>
              <a:defRPr sz="1750" b="1" baseline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  <a:lvl2pPr marL="252118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2pPr>
            <a:lvl3pPr marL="420196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3pPr>
            <a:lvl4pPr marL="588274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4pPr>
            <a:lvl5pPr marL="756352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Type quoted person’s name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202406" y="3762807"/>
            <a:ext cx="3876080" cy="537840"/>
          </a:xfrm>
        </p:spPr>
        <p:txBody>
          <a:bodyPr/>
          <a:lstStyle>
            <a:lvl1pPr marL="142875" indent="0" algn="l">
              <a:spcBef>
                <a:spcPts val="0"/>
              </a:spcBef>
              <a:spcAft>
                <a:spcPts val="375"/>
              </a:spcAft>
              <a:buNone/>
              <a:defRPr sz="1750" b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  <a:lvl2pPr marL="252118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2pPr>
            <a:lvl3pPr marL="420196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3pPr>
            <a:lvl4pPr marL="588274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4pPr>
            <a:lvl5pPr marL="756352" indent="0">
              <a:buNone/>
              <a:defRPr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5pPr>
          </a:lstStyle>
          <a:p>
            <a:pPr lvl="0"/>
            <a:r>
              <a:rPr lang="en-US" dirty="0"/>
              <a:t>Type quoted person’s affiliation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DD3DD2A-D267-F04D-9DA6-F63E5AAA7D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7457" r="50000"/>
          <a:stretch/>
        </p:blipFill>
        <p:spPr>
          <a:xfrm>
            <a:off x="5483871" y="0"/>
            <a:ext cx="3660130" cy="4245603"/>
          </a:xfrm>
          <a:prstGeom prst="rect">
            <a:avLst/>
          </a:prstGeom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B130D8E5-0521-A844-BE03-E026C1CE430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6465094" y="4888555"/>
            <a:ext cx="2476500" cy="8662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6857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563" dirty="0">
                <a:latin typeface="Amazon Ember" charset="0"/>
                <a:ea typeface="Amazon Ember" charset="0"/>
                <a:cs typeface="Amazon Ember" charset="0"/>
              </a:rPr>
              <a:t>© 2020, Amazon Web Services, Inc. or its affiliates. All rights reserved.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C75EFF-FF04-9B4E-BC84-DFEF067884C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1930" y="4802519"/>
            <a:ext cx="768584" cy="17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492774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02407" y="1960045"/>
            <a:ext cx="8067953" cy="1334211"/>
          </a:xfrm>
          <a:noFill/>
        </p:spPr>
        <p:txBody>
          <a:bodyPr anchorCtr="0">
            <a:spAutoFit/>
          </a:bodyPr>
          <a:lstStyle>
            <a:lvl1pPr>
              <a:defRPr sz="3750" b="0" i="0" spc="-74" baseline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Section divider – </a:t>
            </a:r>
            <a:br>
              <a:rPr lang="en-US" dirty="0"/>
            </a:br>
            <a:r>
              <a:rPr lang="en-US" dirty="0"/>
              <a:t>Type section name here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8092518-042B-8744-9D73-FFAFE2AFC8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353" t="18013" r="58353" b="-556"/>
          <a:stretch/>
        </p:blipFill>
        <p:spPr>
          <a:xfrm>
            <a:off x="5483871" y="0"/>
            <a:ext cx="3660130" cy="4245603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E9234FE8-0FBB-2643-9DDE-99E799357D5F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6465094" y="4888555"/>
            <a:ext cx="2476500" cy="8662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6857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563" dirty="0">
                <a:latin typeface="Amazon Ember" charset="0"/>
                <a:ea typeface="Amazon Ember" charset="0"/>
                <a:cs typeface="Amazon Ember" charset="0"/>
              </a:rPr>
              <a:t>© 2020, Amazon Web Services, Inc. or its affiliates. All rights reserved.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9532BB-885C-4E45-9FC6-9B467CAA98A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1930" y="4802519"/>
            <a:ext cx="768584" cy="17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8366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_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white">
          <a:xfrm>
            <a:off x="202406" y="1381125"/>
            <a:ext cx="7484071" cy="1190625"/>
          </a:xfrm>
          <a:prstGeom prst="rect">
            <a:avLst/>
          </a:prstGeom>
          <a:noFill/>
        </p:spPr>
        <p:txBody>
          <a:bodyPr lIns="114300" tIns="57150" rIns="91440" bIns="57150"/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sz="7188" b="0" i="0" spc="-188" dirty="0">
                <a:solidFill>
                  <a:schemeClr val="tx1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rPr>
              <a:t>Thank you!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202407" y="2575558"/>
            <a:ext cx="2739473" cy="33433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175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202407" y="2964982"/>
            <a:ext cx="2739473" cy="132126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175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2941879" y="2575558"/>
            <a:ext cx="2737485" cy="33433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175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2941879" y="2964982"/>
            <a:ext cx="2737485" cy="132126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175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5679364" y="2575558"/>
            <a:ext cx="2737485" cy="33433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175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5679364" y="2964982"/>
            <a:ext cx="2737485" cy="132126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lang="en-US" sz="1750" b="0" kern="1200" spc="0" baseline="0" dirty="0">
                <a:solidFill>
                  <a:schemeClr val="tx1"/>
                </a:solidFill>
                <a:latin typeface="+mn-lt"/>
                <a:ea typeface="Amazon Ember Heavy" panose="020B0803020204020204" pitchFamily="34" charset="0"/>
                <a:cs typeface="Amazon Ember Heavy" panose="020B0803020204020204" pitchFamily="34" charset="0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E9909302-DA17-E74A-BFC4-206215BDB61A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6465094" y="4888555"/>
            <a:ext cx="2476500" cy="8662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6857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563" dirty="0">
                <a:latin typeface="Amazon Ember" charset="0"/>
                <a:ea typeface="Amazon Ember" charset="0"/>
                <a:cs typeface="Amazon Ember" charset="0"/>
              </a:rPr>
              <a:t>© 2020, Amazon Web Services, Inc. or its affiliates. All rights reserved.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5F4123E-C554-1745-9742-2A87712FDD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1930" y="4802519"/>
            <a:ext cx="768584" cy="17207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DE347E9-F931-FD43-A37F-0880296837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6729" b="-102"/>
          <a:stretch/>
        </p:blipFill>
        <p:spPr>
          <a:xfrm>
            <a:off x="0" y="0"/>
            <a:ext cx="9144000" cy="569214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4161A08B-8734-F446-8D3F-DBEE213AC2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27302" t="28105" r="63191" b="-26425"/>
          <a:stretch/>
        </p:blipFill>
        <p:spPr>
          <a:xfrm>
            <a:off x="5829300" y="0"/>
            <a:ext cx="3314701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61319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vey_Remi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F2989A9E-A610-8346-AF87-3A08451FF2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538" t="-2729" r="45792" b="33377"/>
          <a:stretch/>
        </p:blipFill>
        <p:spPr>
          <a:xfrm>
            <a:off x="5829300" y="2245995"/>
            <a:ext cx="3314701" cy="289750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 bwMode="auto">
          <a:xfrm>
            <a:off x="3981450" y="903649"/>
            <a:ext cx="1181100" cy="1181100"/>
          </a:xfrm>
          <a:prstGeom prst="ellipse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4300" tIns="228600" rIns="114300" bIns="91440" anchor="ctr"/>
          <a:lstStyle/>
          <a:p>
            <a:pPr algn="ctr" defTabSz="582795" eaLnBrk="1" hangingPunct="1">
              <a:lnSpc>
                <a:spcPct val="90000"/>
              </a:lnSpc>
              <a:defRPr/>
            </a:pPr>
            <a:r>
              <a:rPr lang="en-US" sz="7188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Amazon Ember" panose="020B0603020204020204" pitchFamily="34" charset="0"/>
                <a:cs typeface="Amazon Ember" panose="020B0603020204020204" pitchFamily="34" charset="0"/>
              </a:rPr>
              <a:t>!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678906" y="2448111"/>
            <a:ext cx="3786188" cy="1119537"/>
          </a:xfrm>
          <a:prstGeom prst="rect">
            <a:avLst/>
          </a:prstGeom>
          <a:noFill/>
        </p:spPr>
        <p:txBody>
          <a:bodyPr wrap="square" lIns="114300" tIns="91440" rIns="114300" bIns="9144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1125"/>
              </a:spcAft>
            </a:pPr>
            <a:r>
              <a:rPr lang="en-US" sz="337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rPr>
              <a:t>Please complete the session survey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5425DC53-3C5D-054B-90AD-3181D6D0282B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6465094" y="4888555"/>
            <a:ext cx="2476500" cy="8662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defTabSz="685758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563" dirty="0">
                <a:latin typeface="Amazon Ember" charset="0"/>
                <a:ea typeface="Amazon Ember" charset="0"/>
                <a:cs typeface="Amazon Ember" charset="0"/>
              </a:rPr>
              <a:t>© 2020, Amazon Web Services, Inc. or its affiliates. All rights reserved.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1A9543-D683-C249-A66D-02FE6A72C40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1930" y="4802519"/>
            <a:ext cx="768584" cy="17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09117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0F11A2-D6D2-2C46-A302-0960C79851E5}"/>
              </a:ext>
            </a:extLst>
          </p:cNvPr>
          <p:cNvSpPr/>
          <p:nvPr userDrawn="1"/>
        </p:nvSpPr>
        <p:spPr bwMode="auto">
          <a:xfrm>
            <a:off x="4522302" y="0"/>
            <a:ext cx="4800601" cy="5143500"/>
          </a:xfrm>
          <a:prstGeom prst="rect">
            <a:avLst/>
          </a:prstGeom>
          <a:solidFill>
            <a:srgbClr val="0B1920">
              <a:alpha val="9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9456" tIns="175565" rIns="219456" bIns="1755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11896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8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4468FE-FA97-854B-A906-8ABDBAD874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22304" y="0"/>
            <a:ext cx="48006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66E744-1DC0-EA44-8B69-423343D19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391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14B866-4B1C-6D4F-A396-72EB3B621225}"/>
              </a:ext>
            </a:extLst>
          </p:cNvPr>
          <p:cNvSpPr/>
          <p:nvPr userDrawn="1"/>
        </p:nvSpPr>
        <p:spPr bwMode="auto">
          <a:xfrm>
            <a:off x="0" y="0"/>
            <a:ext cx="4800601" cy="5143500"/>
          </a:xfrm>
          <a:prstGeom prst="rect">
            <a:avLst/>
          </a:prstGeom>
          <a:solidFill>
            <a:srgbClr val="0B1920">
              <a:alpha val="9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9456" tIns="175565" rIns="219456" bIns="1755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1118966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88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2A2328-5C1A-AA4E-8A45-C83CBB4150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0"/>
            <a:ext cx="48006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66E744-1DC0-EA44-8B69-423343D19A50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428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720E63-D511-5845-A39D-179BB53EC0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18123" y="0"/>
            <a:ext cx="9380245" cy="5308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78E8A-A97E-8741-8F92-5D72081B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562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+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C282B30-6A38-FD49-90BA-B0F355F402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263" r="16244"/>
          <a:stretch/>
        </p:blipFill>
        <p:spPr>
          <a:xfrm>
            <a:off x="0" y="0"/>
            <a:ext cx="914400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875" y="2970213"/>
            <a:ext cx="5137150" cy="48942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</a:t>
            </a:r>
            <a:r>
              <a:rPr lang="ja-JP" altLang="en-US" sz="700" b="0" i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中国（宁夏）区域由西云数据运营</a:t>
            </a:r>
            <a:endParaRPr lang="en-US" altLang="ja-JP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</a:t>
            </a:r>
            <a:r>
              <a:rPr lang="ja-JP" altLang="en-US" sz="700" b="0" i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中国（北京）区域由光环新网运营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33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B736881-1F48-B949-8D20-7CB2DA6D04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0263" r="16244"/>
          <a:stretch/>
        </p:blipFill>
        <p:spPr>
          <a:xfrm>
            <a:off x="0" y="0"/>
            <a:ext cx="914400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3DE56E-F6B8-0543-817A-DCBF612980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A16C5-0127-F443-821D-7AC0F088CDAC}"/>
              </a:ext>
            </a:extLst>
          </p:cNvPr>
          <p:cNvSpPr txBox="1"/>
          <p:nvPr userDrawn="1"/>
        </p:nvSpPr>
        <p:spPr>
          <a:xfrm>
            <a:off x="487899" y="4802438"/>
            <a:ext cx="44471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</a:t>
            </a:r>
            <a:r>
              <a:rPr lang="ja-JP" altLang="en-US" sz="700" b="0" i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中国（宁夏）区域由西云数据运营</a:t>
            </a:r>
            <a:endParaRPr lang="en-US" altLang="ja-JP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b="0" i="0" dirty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</a:t>
            </a:r>
            <a:r>
              <a:rPr lang="ja-JP" altLang="en-US" sz="700" b="0" i="0">
                <a:solidFill>
                  <a:schemeClr val="bg1">
                    <a:lumMod val="5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中国（北京）区域由光环新网运营</a:t>
            </a:r>
            <a:endParaRPr lang="en-US" sz="700" b="0" i="0" dirty="0">
              <a:solidFill>
                <a:schemeClr val="bg1">
                  <a:lumMod val="50000"/>
                </a:schemeClr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15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hyperlink" Target="https://www.amazonaws.cn/solutions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hyperlink" Target="https://w.amazon.com/bin/view/AWS/GCRSolutionCenter/" TargetMode="Externa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77B543B-FD2E-3649-8756-5976AA2EF07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B42DBC-2E7A-AA4D-BD4A-1A44B5CC3804}"/>
              </a:ext>
            </a:extLst>
          </p:cNvPr>
          <p:cNvSpPr txBox="1"/>
          <p:nvPr userDrawn="1"/>
        </p:nvSpPr>
        <p:spPr>
          <a:xfrm>
            <a:off x="656103" y="4731721"/>
            <a:ext cx="44471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0" b="0" i="0" dirty="0">
                <a:solidFill>
                  <a:schemeClr val="bg1"/>
                </a:solidFill>
                <a:latin typeface="Amazon Ember Regular" charset="0"/>
                <a:hlinkClick r:id="rId34"/>
              </a:rPr>
              <a:t>https://www.amazonaws.cn/solutions</a:t>
            </a:r>
            <a:br>
              <a:rPr lang="en-US" altLang="zh-CN" sz="700" b="0" i="0" dirty="0">
                <a:solidFill>
                  <a:schemeClr val="bg1"/>
                </a:solidFill>
                <a:latin typeface="Amazon Ember Regular" charset="0"/>
              </a:rPr>
            </a:br>
            <a:r>
              <a:rPr lang="en-US" altLang="zh-CN" sz="700" b="0" i="0" dirty="0">
                <a:solidFill>
                  <a:schemeClr val="bg1"/>
                </a:solidFill>
                <a:latin typeface="Amazon Ember Regular" charset="0"/>
                <a:hlinkClick r:id="rId35"/>
              </a:rPr>
              <a:t>https://w.amazon.com/bin/view/AWS/GCRSolutionCenter/</a:t>
            </a:r>
            <a:endParaRPr lang="en-US" altLang="zh-CN" sz="700" b="0" i="0" dirty="0">
              <a:solidFill>
                <a:schemeClr val="bg1"/>
              </a:solidFill>
              <a:latin typeface="Amazon Ember Regular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BA3399-0B5E-DC4F-A9A0-C31A08EADC50}"/>
              </a:ext>
            </a:extLst>
          </p:cNvPr>
          <p:cNvPicPr>
            <a:picLocks noChangeAspect="1"/>
          </p:cNvPicPr>
          <p:nvPr userDrawn="1"/>
        </p:nvPicPr>
        <p:blipFill>
          <a:blip r:embed="rId36"/>
          <a:stretch>
            <a:fillRect/>
          </a:stretch>
        </p:blipFill>
        <p:spPr>
          <a:xfrm>
            <a:off x="336789" y="4679715"/>
            <a:ext cx="262410" cy="3194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4DD6A8-EDD4-4C4A-A97F-F489CE39998D}"/>
              </a:ext>
            </a:extLst>
          </p:cNvPr>
          <p:cNvPicPr>
            <a:picLocks noChangeAspect="1"/>
          </p:cNvPicPr>
          <p:nvPr userDrawn="1"/>
        </p:nvPicPr>
        <p:blipFill>
          <a:blip r:embed="rId37"/>
          <a:srcRect/>
          <a:stretch/>
        </p:blipFill>
        <p:spPr>
          <a:xfrm>
            <a:off x="7114748" y="4605569"/>
            <a:ext cx="1692463" cy="34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98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35" r:id="rId3"/>
    <p:sldLayoutId id="2147483740" r:id="rId4"/>
    <p:sldLayoutId id="2147483737" r:id="rId5"/>
    <p:sldLayoutId id="2147483738" r:id="rId6"/>
    <p:sldLayoutId id="2147483739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725" r:id="rId22"/>
    <p:sldLayoutId id="2147483726" r:id="rId23"/>
    <p:sldLayoutId id="2147483727" r:id="rId24"/>
    <p:sldLayoutId id="2147483728" r:id="rId25"/>
    <p:sldLayoutId id="2147483729" r:id="rId26"/>
    <p:sldLayoutId id="2147483730" r:id="rId27"/>
    <p:sldLayoutId id="2147483731" r:id="rId28"/>
    <p:sldLayoutId id="2147483732" r:id="rId29"/>
    <p:sldLayoutId id="2147483733" r:id="rId30"/>
    <p:sldLayoutId id="2147483744" r:id="rId31"/>
    <p:sldLayoutId id="2147483773" r:id="rId32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i="0" kern="1200">
          <a:solidFill>
            <a:srgbClr val="0E2735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b="0" i="0" kern="1200">
          <a:solidFill>
            <a:srgbClr val="414042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2407" y="217289"/>
            <a:ext cx="8741172" cy="533635"/>
          </a:xfrm>
          <a:prstGeom prst="rect">
            <a:avLst/>
          </a:prstGeom>
        </p:spPr>
        <p:txBody>
          <a:bodyPr vert="horz" wrap="square" lIns="182880" tIns="146304" rIns="182880" bIns="146304" rtlCol="0" anchor="t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2406" y="891977"/>
            <a:ext cx="8739188" cy="1090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06173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ransition>
    <p:fade/>
  </p:transition>
  <p:hf hdr="0" dt="0"/>
  <p:txStyles>
    <p:titleStyle>
      <a:lvl1pPr algn="l" defTabSz="685602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3000" kern="1200" spc="-75" dirty="0">
          <a:ln w="3175">
            <a:noFill/>
          </a:ln>
          <a:solidFill>
            <a:schemeClr val="tx2"/>
          </a:solidFill>
          <a:latin typeface="+mj-lt"/>
          <a:ea typeface="Amazon Ember Heavy" panose="020B0803020204020204" pitchFamily="34" charset="0"/>
          <a:cs typeface="Amazon Ember Heavy" panose="020B0803020204020204" pitchFamily="34" charset="0"/>
        </a:defRPr>
      </a:lvl1pPr>
      <a:lvl2pPr algn="l" defTabSz="685602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2pPr>
      <a:lvl3pPr algn="l" defTabSz="685602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3pPr>
      <a:lvl4pPr algn="l" defTabSz="685602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4pPr>
      <a:lvl5pPr algn="l" defTabSz="685602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5pPr>
      <a:lvl6pPr marL="285750" algn="l" defTabSz="685602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6pPr>
      <a:lvl7pPr marL="571500" algn="l" defTabSz="685602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7pPr>
      <a:lvl8pPr marL="857250" algn="l" defTabSz="685602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8pPr>
      <a:lvl9pPr marL="1143000" algn="l" defTabSz="685602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mazon Ember Light" panose="020B0403020204020204" pitchFamily="34" charset="0"/>
          <a:cs typeface="Amazon Ember Light" panose="020B0403020204020204" pitchFamily="34" charset="0"/>
        </a:defRPr>
      </a:lvl9pPr>
    </p:titleStyle>
    <p:bodyStyle>
      <a:lvl1pPr algn="l" defTabSz="685602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SzPct val="90000"/>
        <a:buFont typeface="Arial" panose="020B0604020202020204" pitchFamily="34" charset="0"/>
        <a:defRPr sz="2000" kern="1200">
          <a:solidFill>
            <a:schemeClr val="tx2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252016" algn="l" defTabSz="685602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SzPct val="90000"/>
        <a:buFont typeface="Arial" panose="020B0604020202020204" pitchFamily="34" charset="0"/>
        <a:defRPr sz="1500" kern="1200">
          <a:solidFill>
            <a:schemeClr val="tx2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419696" algn="l" defTabSz="685602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SzPct val="90000"/>
        <a:buFont typeface="Arial" panose="020B0604020202020204" pitchFamily="34" charset="0"/>
        <a:defRPr sz="1500" kern="1200">
          <a:solidFill>
            <a:schemeClr val="tx2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587375" algn="l" defTabSz="685602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SzPct val="90000"/>
        <a:buFont typeface="Arial" panose="020B0604020202020204" pitchFamily="34" charset="0"/>
        <a:defRPr sz="1250" kern="1200">
          <a:solidFill>
            <a:schemeClr val="tx2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756047" algn="l" defTabSz="685602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SzPct val="90000"/>
        <a:buFont typeface="Arial" panose="020B0604020202020204" pitchFamily="34" charset="0"/>
        <a:defRPr sz="1250" kern="1200">
          <a:solidFill>
            <a:schemeClr val="tx2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1885946" indent="-171450" algn="l" defTabSz="685799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846" indent="-171450" algn="l" defTabSz="685799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745" indent="-171450" algn="l" defTabSz="685799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645" indent="-171450" algn="l" defTabSz="685799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99" algn="l" defTabSz="68579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99" algn="l" defTabSz="68579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8" algn="l" defTabSz="68579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7" algn="l" defTabSz="68579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497" algn="l" defTabSz="68579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396" algn="l" defTabSz="68579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295" algn="l" defTabSz="68579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195" algn="l" defTabSz="685799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92">
          <p15:clr>
            <a:srgbClr val="F26B43"/>
          </p15:clr>
        </p15:guide>
        <p15:guide id="4" pos="9024">
          <p15:clr>
            <a:srgbClr val="F26B43"/>
          </p15:clr>
        </p15:guide>
        <p15:guide id="5" orient="horz" pos="216">
          <p15:clr>
            <a:srgbClr val="F26B43"/>
          </p15:clr>
        </p15:guide>
        <p15:guide id="6" orient="horz" pos="49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1A627-9AC8-2248-B6EE-BB1F7C78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</a:t>
            </a:r>
            <a:endParaRPr kumimoji="1" lang="zh-CN" alt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2C6134F-F85F-4348-8CE5-9E4018AFA5FE}"/>
              </a:ext>
            </a:extLst>
          </p:cNvPr>
          <p:cNvSpPr/>
          <p:nvPr/>
        </p:nvSpPr>
        <p:spPr bwMode="auto">
          <a:xfrm>
            <a:off x="556586" y="1299497"/>
            <a:ext cx="4759209" cy="359889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n w="0"/>
              <a:solidFill>
                <a:srgbClr val="1E8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72412AD-2027-5843-A62B-CFC8D989D3BD}"/>
              </a:ext>
            </a:extLst>
          </p:cNvPr>
          <p:cNvSpPr/>
          <p:nvPr/>
        </p:nvSpPr>
        <p:spPr bwMode="auto">
          <a:xfrm>
            <a:off x="468002" y="1009332"/>
            <a:ext cx="6069531" cy="40662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0299917-5CFA-584E-B38D-99C6722EB9EF}"/>
              </a:ext>
            </a:extLst>
          </p:cNvPr>
          <p:cNvSpPr/>
          <p:nvPr/>
        </p:nvSpPr>
        <p:spPr bwMode="auto">
          <a:xfrm>
            <a:off x="1281294" y="1098529"/>
            <a:ext cx="1548259" cy="387688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54672CF-4B07-3640-B239-D1AD4C6E1A3D}"/>
              </a:ext>
            </a:extLst>
          </p:cNvPr>
          <p:cNvSpPr/>
          <p:nvPr/>
        </p:nvSpPr>
        <p:spPr bwMode="auto">
          <a:xfrm>
            <a:off x="1518983" y="3057430"/>
            <a:ext cx="3634973" cy="104970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9" name="Graphic 13">
            <a:extLst>
              <a:ext uri="{FF2B5EF4-FFF2-40B4-BE49-F238E27FC236}">
                <a16:creationId xmlns:a16="http://schemas.microsoft.com/office/drawing/2014/main" id="{FCA068FF-11DA-6247-99AA-2B0453E1B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68" y="1298109"/>
            <a:ext cx="191244" cy="17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Rectangle 139">
            <a:extLst>
              <a:ext uri="{FF2B5EF4-FFF2-40B4-BE49-F238E27FC236}">
                <a16:creationId xmlns:a16="http://schemas.microsoft.com/office/drawing/2014/main" id="{62024B14-FD8D-5A4E-BC96-2EA92EB40C46}"/>
              </a:ext>
            </a:extLst>
          </p:cNvPr>
          <p:cNvSpPr/>
          <p:nvPr/>
        </p:nvSpPr>
        <p:spPr bwMode="auto">
          <a:xfrm>
            <a:off x="3716242" y="1098529"/>
            <a:ext cx="1484075" cy="3876884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C4AA612-A5B9-8E4D-B036-744FF89B78C6}"/>
              </a:ext>
            </a:extLst>
          </p:cNvPr>
          <p:cNvSpPr/>
          <p:nvPr/>
        </p:nvSpPr>
        <p:spPr>
          <a:xfrm>
            <a:off x="1447462" y="1442183"/>
            <a:ext cx="1286149" cy="97948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42" name="Graphic 13">
            <a:extLst>
              <a:ext uri="{FF2B5EF4-FFF2-40B4-BE49-F238E27FC236}">
                <a16:creationId xmlns:a16="http://schemas.microsoft.com/office/drawing/2014/main" id="{4FC4258A-FA5D-9346-9CD1-26E2FC448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462" y="1448576"/>
            <a:ext cx="195798" cy="177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049AED71-D84E-1F46-BF25-3A3B6E903DDD}"/>
              </a:ext>
            </a:extLst>
          </p:cNvPr>
          <p:cNvSpPr/>
          <p:nvPr/>
        </p:nvSpPr>
        <p:spPr>
          <a:xfrm>
            <a:off x="1443735" y="2493350"/>
            <a:ext cx="1286149" cy="239065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44" name="Graphic 35">
            <a:extLst>
              <a:ext uri="{FF2B5EF4-FFF2-40B4-BE49-F238E27FC236}">
                <a16:creationId xmlns:a16="http://schemas.microsoft.com/office/drawing/2014/main" id="{AAFB34E0-BCA1-D748-819F-72E941DB7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735" y="2504120"/>
            <a:ext cx="196936" cy="177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Graphic 13">
            <a:extLst>
              <a:ext uri="{FF2B5EF4-FFF2-40B4-BE49-F238E27FC236}">
                <a16:creationId xmlns:a16="http://schemas.microsoft.com/office/drawing/2014/main" id="{4201F907-1C2E-4E48-9D4B-3C152E589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306" y="1448574"/>
            <a:ext cx="195798" cy="177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482D4D92-FEED-0E48-8DB1-EC59F8E38660}"/>
              </a:ext>
            </a:extLst>
          </p:cNvPr>
          <p:cNvSpPr/>
          <p:nvPr/>
        </p:nvSpPr>
        <p:spPr>
          <a:xfrm>
            <a:off x="3830578" y="2493350"/>
            <a:ext cx="1309405" cy="239065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47" name="Graphic 35">
            <a:extLst>
              <a:ext uri="{FF2B5EF4-FFF2-40B4-BE49-F238E27FC236}">
                <a16:creationId xmlns:a16="http://schemas.microsoft.com/office/drawing/2014/main" id="{26D0C976-3646-B94F-9532-EBADA59F4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578" y="2504120"/>
            <a:ext cx="196936" cy="177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" name="Graphic 23">
            <a:extLst>
              <a:ext uri="{FF2B5EF4-FFF2-40B4-BE49-F238E27FC236}">
                <a16:creationId xmlns:a16="http://schemas.microsoft.com/office/drawing/2014/main" id="{8A9A44F6-13C9-4349-98E9-D4D3FC8F4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190" y="2013885"/>
            <a:ext cx="236778" cy="21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327B0845-7518-C743-9996-8E4174D783A5}"/>
              </a:ext>
            </a:extLst>
          </p:cNvPr>
          <p:cNvSpPr/>
          <p:nvPr/>
        </p:nvSpPr>
        <p:spPr>
          <a:xfrm>
            <a:off x="1610190" y="2013885"/>
            <a:ext cx="1054444" cy="20945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B236199-493C-3042-89D3-7AE33D41515B}"/>
              </a:ext>
            </a:extLst>
          </p:cNvPr>
          <p:cNvSpPr/>
          <p:nvPr/>
        </p:nvSpPr>
        <p:spPr>
          <a:xfrm>
            <a:off x="1518983" y="1976002"/>
            <a:ext cx="3621001" cy="32743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1" name="Graphic 18">
            <a:extLst>
              <a:ext uri="{FF2B5EF4-FFF2-40B4-BE49-F238E27FC236}">
                <a16:creationId xmlns:a16="http://schemas.microsoft.com/office/drawing/2014/main" id="{04F36520-1CC3-F54D-A594-C1261C01C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191" y="1976001"/>
            <a:ext cx="236778" cy="21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E6564B93-2C6A-ED43-8F05-4BF91A134D44}"/>
              </a:ext>
            </a:extLst>
          </p:cNvPr>
          <p:cNvSpPr/>
          <p:nvPr/>
        </p:nvSpPr>
        <p:spPr>
          <a:xfrm>
            <a:off x="3834307" y="1450978"/>
            <a:ext cx="1319649" cy="980768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53" name="Graphic 23">
            <a:extLst>
              <a:ext uri="{FF2B5EF4-FFF2-40B4-BE49-F238E27FC236}">
                <a16:creationId xmlns:a16="http://schemas.microsoft.com/office/drawing/2014/main" id="{0AC08EAE-0428-7B41-B9EB-F0BAC71B8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559" y="2020076"/>
            <a:ext cx="236778" cy="21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" name="Rectangle 153">
            <a:extLst>
              <a:ext uri="{FF2B5EF4-FFF2-40B4-BE49-F238E27FC236}">
                <a16:creationId xmlns:a16="http://schemas.microsoft.com/office/drawing/2014/main" id="{B286D8F7-81BE-4443-8C2C-2C2C1F25DAF2}"/>
              </a:ext>
            </a:extLst>
          </p:cNvPr>
          <p:cNvSpPr/>
          <p:nvPr/>
        </p:nvSpPr>
        <p:spPr>
          <a:xfrm>
            <a:off x="4003559" y="2020076"/>
            <a:ext cx="1054444" cy="209456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5" name="Graphic 6">
            <a:extLst>
              <a:ext uri="{FF2B5EF4-FFF2-40B4-BE49-F238E27FC236}">
                <a16:creationId xmlns:a16="http://schemas.microsoft.com/office/drawing/2014/main" id="{70430FDC-FE93-5C4C-B29D-6E7E6A08F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/>
        </p:blipFill>
        <p:spPr bwMode="auto">
          <a:xfrm>
            <a:off x="749098" y="3536599"/>
            <a:ext cx="236778" cy="21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" name="TextBox 12">
            <a:extLst>
              <a:ext uri="{FF2B5EF4-FFF2-40B4-BE49-F238E27FC236}">
                <a16:creationId xmlns:a16="http://schemas.microsoft.com/office/drawing/2014/main" id="{52C5695A-BEEB-0441-92BF-1C2E5DC71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501" y="3787680"/>
            <a:ext cx="41849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NLB</a:t>
            </a:r>
          </a:p>
        </p:txBody>
      </p:sp>
      <p:cxnSp>
        <p:nvCxnSpPr>
          <p:cNvPr id="157" name="Straight Arrow Connector 64">
            <a:extLst>
              <a:ext uri="{FF2B5EF4-FFF2-40B4-BE49-F238E27FC236}">
                <a16:creationId xmlns:a16="http://schemas.microsoft.com/office/drawing/2014/main" id="{FD97C94F-5678-8C40-B0E5-975582EF2C63}"/>
              </a:ext>
            </a:extLst>
          </p:cNvPr>
          <p:cNvCxnSpPr>
            <a:cxnSpLocks/>
            <a:stCxn id="155" idx="3"/>
            <a:endCxn id="200" idx="1"/>
          </p:cNvCxnSpPr>
          <p:nvPr/>
        </p:nvCxnSpPr>
        <p:spPr>
          <a:xfrm flipV="1">
            <a:off x="985876" y="3208945"/>
            <a:ext cx="613800" cy="434363"/>
          </a:xfrm>
          <a:prstGeom prst="bentConnector3">
            <a:avLst>
              <a:gd name="adj1" fmla="val 5802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64">
            <a:extLst>
              <a:ext uri="{FF2B5EF4-FFF2-40B4-BE49-F238E27FC236}">
                <a16:creationId xmlns:a16="http://schemas.microsoft.com/office/drawing/2014/main" id="{C7ECE2CC-1291-7E41-B554-57CAD60B6A52}"/>
              </a:ext>
            </a:extLst>
          </p:cNvPr>
          <p:cNvCxnSpPr>
            <a:cxnSpLocks/>
            <a:stCxn id="155" idx="3"/>
            <a:endCxn id="208" idx="1"/>
          </p:cNvCxnSpPr>
          <p:nvPr/>
        </p:nvCxnSpPr>
        <p:spPr>
          <a:xfrm flipV="1">
            <a:off x="985876" y="3456439"/>
            <a:ext cx="613800" cy="186869"/>
          </a:xfrm>
          <a:prstGeom prst="bentConnector3">
            <a:avLst>
              <a:gd name="adj1" fmla="val 58022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B413DC3-698C-7E40-BF64-9F1E4B813F6E}"/>
              </a:ext>
            </a:extLst>
          </p:cNvPr>
          <p:cNvSpPr/>
          <p:nvPr/>
        </p:nvSpPr>
        <p:spPr bwMode="auto">
          <a:xfrm>
            <a:off x="1518983" y="4174990"/>
            <a:ext cx="3621000" cy="67283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C009B1A-7DAA-7D46-93AE-119AD28033A7}"/>
              </a:ext>
            </a:extLst>
          </p:cNvPr>
          <p:cNvSpPr txBox="1"/>
          <p:nvPr/>
        </p:nvSpPr>
        <p:spPr>
          <a:xfrm>
            <a:off x="2865737" y="3060221"/>
            <a:ext cx="8435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ClickHouse Cluster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757AB8F-959A-7243-8BE8-D3A71EC406AE}"/>
              </a:ext>
            </a:extLst>
          </p:cNvPr>
          <p:cNvSpPr txBox="1"/>
          <p:nvPr/>
        </p:nvSpPr>
        <p:spPr>
          <a:xfrm>
            <a:off x="2865425" y="4181578"/>
            <a:ext cx="8210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Zookeeper Cluster</a:t>
            </a:r>
          </a:p>
        </p:txBody>
      </p:sp>
      <p:pic>
        <p:nvPicPr>
          <p:cNvPr id="162" name="Graphic 10">
            <a:extLst>
              <a:ext uri="{FF2B5EF4-FFF2-40B4-BE49-F238E27FC236}">
                <a16:creationId xmlns:a16="http://schemas.microsoft.com/office/drawing/2014/main" id="{4D1B6430-EFBC-9D45-959C-FA636E30C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61" y="1188289"/>
            <a:ext cx="205518" cy="20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TextBox 12">
            <a:extLst>
              <a:ext uri="{FF2B5EF4-FFF2-40B4-BE49-F238E27FC236}">
                <a16:creationId xmlns:a16="http://schemas.microsoft.com/office/drawing/2014/main" id="{EA3E1EE9-0AD9-6C44-8181-CC230F68F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3418" y="1362111"/>
            <a:ext cx="945040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164" name="Graphic 17">
            <a:extLst>
              <a:ext uri="{FF2B5EF4-FFF2-40B4-BE49-F238E27FC236}">
                <a16:creationId xmlns:a16="http://schemas.microsoft.com/office/drawing/2014/main" id="{4EEC7544-B7E3-A146-873D-9BDCE5FD0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299" y="3322208"/>
            <a:ext cx="213794" cy="213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" name="TextBox 12">
            <a:extLst>
              <a:ext uri="{FF2B5EF4-FFF2-40B4-BE49-F238E27FC236}">
                <a16:creationId xmlns:a16="http://schemas.microsoft.com/office/drawing/2014/main" id="{BF20448B-42F7-8143-A32D-5273594CE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1040" y="3336772"/>
            <a:ext cx="91160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pic>
        <p:nvPicPr>
          <p:cNvPr id="166" name="Graphic 8">
            <a:extLst>
              <a:ext uri="{FF2B5EF4-FFF2-40B4-BE49-F238E27FC236}">
                <a16:creationId xmlns:a16="http://schemas.microsoft.com/office/drawing/2014/main" id="{0898F8EF-14D3-A344-A051-F73ECCBF4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65" y="4025369"/>
            <a:ext cx="213794" cy="213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" name="TextBox 12">
            <a:extLst>
              <a:ext uri="{FF2B5EF4-FFF2-40B4-BE49-F238E27FC236}">
                <a16:creationId xmlns:a16="http://schemas.microsoft.com/office/drawing/2014/main" id="{84C1136F-EEFD-5142-88AD-87E22D0E6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02" y="4277868"/>
            <a:ext cx="765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Tiered storage</a:t>
            </a:r>
          </a:p>
        </p:txBody>
      </p:sp>
      <p:pic>
        <p:nvPicPr>
          <p:cNvPr id="168" name="Graphic 24">
            <a:extLst>
              <a:ext uri="{FF2B5EF4-FFF2-40B4-BE49-F238E27FC236}">
                <a16:creationId xmlns:a16="http://schemas.microsoft.com/office/drawing/2014/main" id="{623DC96F-056A-9943-9986-A10F099F9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519" y="3702396"/>
            <a:ext cx="213794" cy="213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" name="TextBox 9">
            <a:extLst>
              <a:ext uri="{FF2B5EF4-FFF2-40B4-BE49-F238E27FC236}">
                <a16:creationId xmlns:a16="http://schemas.microsoft.com/office/drawing/2014/main" id="{CFB7EE1E-D770-AA4F-8B82-7D48B47EF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4113" y="3716960"/>
            <a:ext cx="75020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pic>
        <p:nvPicPr>
          <p:cNvPr id="170" name="Graphic 15">
            <a:extLst>
              <a:ext uri="{FF2B5EF4-FFF2-40B4-BE49-F238E27FC236}">
                <a16:creationId xmlns:a16="http://schemas.microsoft.com/office/drawing/2014/main" id="{80F2F47F-3593-9A4F-897D-0527B9F46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824" y="1576597"/>
            <a:ext cx="220911" cy="22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" name="TextBox 16">
            <a:extLst>
              <a:ext uri="{FF2B5EF4-FFF2-40B4-BE49-F238E27FC236}">
                <a16:creationId xmlns:a16="http://schemas.microsoft.com/office/drawing/2014/main" id="{A3EEC92E-BBB1-CA48-A249-64021B501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2521" y="1778891"/>
            <a:ext cx="64322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172" name="Graphic 15">
            <a:extLst>
              <a:ext uri="{FF2B5EF4-FFF2-40B4-BE49-F238E27FC236}">
                <a16:creationId xmlns:a16="http://schemas.microsoft.com/office/drawing/2014/main" id="{51E00430-AA7F-BC4E-97A0-F85C084F5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562" y="1570245"/>
            <a:ext cx="220911" cy="22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" name="TextBox 16">
            <a:extLst>
              <a:ext uri="{FF2B5EF4-FFF2-40B4-BE49-F238E27FC236}">
                <a16:creationId xmlns:a16="http://schemas.microsoft.com/office/drawing/2014/main" id="{B0952E60-3269-1247-98B1-3E0846773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9259" y="1772539"/>
            <a:ext cx="64322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96FAA64-7AC1-2D4F-9997-56DB1CEADCB7}"/>
              </a:ext>
            </a:extLst>
          </p:cNvPr>
          <p:cNvSpPr txBox="1"/>
          <p:nvPr/>
        </p:nvSpPr>
        <p:spPr>
          <a:xfrm>
            <a:off x="729570" y="1306696"/>
            <a:ext cx="3433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75" name="TextBox 12">
            <a:extLst>
              <a:ext uri="{FF2B5EF4-FFF2-40B4-BE49-F238E27FC236}">
                <a16:creationId xmlns:a16="http://schemas.microsoft.com/office/drawing/2014/main" id="{7BF5357A-7F68-A947-B62C-36D729108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250" y="1015411"/>
            <a:ext cx="85287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</a:t>
            </a:r>
          </a:p>
        </p:txBody>
      </p:sp>
      <p:pic>
        <p:nvPicPr>
          <p:cNvPr id="176" name="Graphic 6">
            <a:extLst>
              <a:ext uri="{FF2B5EF4-FFF2-40B4-BE49-F238E27FC236}">
                <a16:creationId xmlns:a16="http://schemas.microsoft.com/office/drawing/2014/main" id="{CD1C97E2-0729-FA49-8E7F-DA3FBD40C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 flipH="1">
            <a:off x="89955" y="3513668"/>
            <a:ext cx="252909" cy="252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7" name="Graphic 22">
            <a:extLst>
              <a:ext uri="{FF2B5EF4-FFF2-40B4-BE49-F238E27FC236}">
                <a16:creationId xmlns:a16="http://schemas.microsoft.com/office/drawing/2014/main" id="{065DEC93-F555-3240-8448-93206EAA5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82032" y="2005190"/>
            <a:ext cx="257176" cy="25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8" name="Straight Arrow Connector 64">
            <a:extLst>
              <a:ext uri="{FF2B5EF4-FFF2-40B4-BE49-F238E27FC236}">
                <a16:creationId xmlns:a16="http://schemas.microsoft.com/office/drawing/2014/main" id="{BDB20BB0-C03E-C546-8708-8C56C9469A0F}"/>
              </a:ext>
            </a:extLst>
          </p:cNvPr>
          <p:cNvCxnSpPr>
            <a:cxnSpLocks/>
            <a:stCxn id="177" idx="3"/>
            <a:endCxn id="150" idx="1"/>
          </p:cNvCxnSpPr>
          <p:nvPr/>
        </p:nvCxnSpPr>
        <p:spPr>
          <a:xfrm>
            <a:off x="339208" y="2133778"/>
            <a:ext cx="1179775" cy="5939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2">
            <a:extLst>
              <a:ext uri="{FF2B5EF4-FFF2-40B4-BE49-F238E27FC236}">
                <a16:creationId xmlns:a16="http://schemas.microsoft.com/office/drawing/2014/main" id="{4E9DBF8C-4757-8E48-8CA9-D01245AF9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4763" y="3791454"/>
            <a:ext cx="41849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180" name="TextBox 12">
            <a:extLst>
              <a:ext uri="{FF2B5EF4-FFF2-40B4-BE49-F238E27FC236}">
                <a16:creationId xmlns:a16="http://schemas.microsoft.com/office/drawing/2014/main" id="{64EF85BA-4D8A-0148-B910-068443819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897" y="2246272"/>
            <a:ext cx="41849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Admin</a:t>
            </a:r>
          </a:p>
        </p:txBody>
      </p:sp>
      <p:cxnSp>
        <p:nvCxnSpPr>
          <p:cNvPr id="181" name="Straight Arrow Connector 64">
            <a:extLst>
              <a:ext uri="{FF2B5EF4-FFF2-40B4-BE49-F238E27FC236}">
                <a16:creationId xmlns:a16="http://schemas.microsoft.com/office/drawing/2014/main" id="{DD44E360-F49F-654B-ABFC-FCDB5B1AB84A}"/>
              </a:ext>
            </a:extLst>
          </p:cNvPr>
          <p:cNvCxnSpPr>
            <a:cxnSpLocks/>
            <a:stCxn id="176" idx="1"/>
            <a:endCxn id="155" idx="1"/>
          </p:cNvCxnSpPr>
          <p:nvPr/>
        </p:nvCxnSpPr>
        <p:spPr>
          <a:xfrm>
            <a:off x="342864" y="3640123"/>
            <a:ext cx="406234" cy="318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EB6D51CF-D4A4-DA4B-B430-94C93269BA93}"/>
              </a:ext>
            </a:extLst>
          </p:cNvPr>
          <p:cNvSpPr/>
          <p:nvPr/>
        </p:nvSpPr>
        <p:spPr>
          <a:xfrm>
            <a:off x="1872268" y="1359250"/>
            <a:ext cx="509259" cy="11756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600" dirty="0"/>
              <a:t>Elastic IP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FE01659-6C24-3E4D-9D43-B88990366FC1}"/>
              </a:ext>
            </a:extLst>
          </p:cNvPr>
          <p:cNvSpPr/>
          <p:nvPr/>
        </p:nvSpPr>
        <p:spPr>
          <a:xfrm>
            <a:off x="4209268" y="1373956"/>
            <a:ext cx="509259" cy="11756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600" dirty="0"/>
              <a:t>Elastic IP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3F83F6AD-9120-884B-8F3D-6006E62FAE26}"/>
              </a:ext>
            </a:extLst>
          </p:cNvPr>
          <p:cNvSpPr/>
          <p:nvPr/>
        </p:nvSpPr>
        <p:spPr>
          <a:xfrm>
            <a:off x="1611558" y="2753107"/>
            <a:ext cx="1054444" cy="218783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5" name="Graphic 23">
            <a:extLst>
              <a:ext uri="{FF2B5EF4-FFF2-40B4-BE49-F238E27FC236}">
                <a16:creationId xmlns:a16="http://schemas.microsoft.com/office/drawing/2014/main" id="{BA92AF6F-694F-9F4B-AB82-B3E0B101A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190" y="2759406"/>
            <a:ext cx="236778" cy="21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6" name="Group 185">
            <a:extLst>
              <a:ext uri="{FF2B5EF4-FFF2-40B4-BE49-F238E27FC236}">
                <a16:creationId xmlns:a16="http://schemas.microsoft.com/office/drawing/2014/main" id="{98FCE14F-1A0B-4F4C-89FA-A7C8C9C87E9E}"/>
              </a:ext>
            </a:extLst>
          </p:cNvPr>
          <p:cNvGrpSpPr/>
          <p:nvPr/>
        </p:nvGrpSpPr>
        <p:grpSpPr>
          <a:xfrm>
            <a:off x="1599676" y="4243973"/>
            <a:ext cx="1051738" cy="213418"/>
            <a:chOff x="1599676" y="4039987"/>
            <a:chExt cx="1051738" cy="213418"/>
          </a:xfrm>
        </p:grpSpPr>
        <p:pic>
          <p:nvPicPr>
            <p:cNvPr id="187" name="Graphic 23">
              <a:extLst>
                <a:ext uri="{FF2B5EF4-FFF2-40B4-BE49-F238E27FC236}">
                  <a16:creationId xmlns:a16="http://schemas.microsoft.com/office/drawing/2014/main" id="{E60F789C-E69E-C240-8E8C-2D34324A9C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9676" y="4039987"/>
              <a:ext cx="236778" cy="21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A81F9A34-9CCB-1348-86F4-5BDF50A67CC1}"/>
                </a:ext>
              </a:extLst>
            </p:cNvPr>
            <p:cNvSpPr/>
            <p:nvPr/>
          </p:nvSpPr>
          <p:spPr>
            <a:xfrm>
              <a:off x="1599676" y="4039987"/>
              <a:ext cx="1051738" cy="208396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249B7B80-A3EF-3E48-B7F5-797FE8E20802}"/>
                </a:ext>
              </a:extLst>
            </p:cNvPr>
            <p:cNvSpPr txBox="1"/>
            <p:nvPr/>
          </p:nvSpPr>
          <p:spPr>
            <a:xfrm>
              <a:off x="1836454" y="4043817"/>
              <a:ext cx="81329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CN" sz="6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Zookeeper 1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D9ACA3E7-0D53-A041-BD03-B93A400B451A}"/>
              </a:ext>
            </a:extLst>
          </p:cNvPr>
          <p:cNvGrpSpPr/>
          <p:nvPr/>
        </p:nvGrpSpPr>
        <p:grpSpPr>
          <a:xfrm>
            <a:off x="1599676" y="4529853"/>
            <a:ext cx="1051738" cy="213418"/>
            <a:chOff x="1599676" y="4452479"/>
            <a:chExt cx="1051738" cy="213418"/>
          </a:xfrm>
        </p:grpSpPr>
        <p:pic>
          <p:nvPicPr>
            <p:cNvPr id="191" name="Graphic 23">
              <a:extLst>
                <a:ext uri="{FF2B5EF4-FFF2-40B4-BE49-F238E27FC236}">
                  <a16:creationId xmlns:a16="http://schemas.microsoft.com/office/drawing/2014/main" id="{64E396B0-6309-BB48-AF29-198E1E0E6A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9676" y="4452479"/>
              <a:ext cx="236778" cy="21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37F11A04-1D86-8D44-9B68-4194FCFC6A21}"/>
                </a:ext>
              </a:extLst>
            </p:cNvPr>
            <p:cNvSpPr/>
            <p:nvPr/>
          </p:nvSpPr>
          <p:spPr>
            <a:xfrm>
              <a:off x="1599676" y="4452479"/>
              <a:ext cx="1051738" cy="208396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F18606CF-CAF2-5E49-9C5A-934AF04E8A83}"/>
                </a:ext>
              </a:extLst>
            </p:cNvPr>
            <p:cNvSpPr txBox="1"/>
            <p:nvPr/>
          </p:nvSpPr>
          <p:spPr>
            <a:xfrm>
              <a:off x="1836454" y="4456682"/>
              <a:ext cx="81329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CN" sz="6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Zookeeper 2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3306F3D-3C1E-EF46-AB21-ECBAAF1BB0D3}"/>
              </a:ext>
            </a:extLst>
          </p:cNvPr>
          <p:cNvGrpSpPr/>
          <p:nvPr/>
        </p:nvGrpSpPr>
        <p:grpSpPr>
          <a:xfrm>
            <a:off x="4006264" y="4498396"/>
            <a:ext cx="1051738" cy="213418"/>
            <a:chOff x="4006264" y="4428056"/>
            <a:chExt cx="1051738" cy="213418"/>
          </a:xfrm>
        </p:grpSpPr>
        <p:pic>
          <p:nvPicPr>
            <p:cNvPr id="195" name="Graphic 23">
              <a:extLst>
                <a:ext uri="{FF2B5EF4-FFF2-40B4-BE49-F238E27FC236}">
                  <a16:creationId xmlns:a16="http://schemas.microsoft.com/office/drawing/2014/main" id="{A65BE1C1-63A0-404A-89A7-CF7D641330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6264" y="4428056"/>
              <a:ext cx="236778" cy="21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8AA29894-8AFD-C642-9266-61101A748E89}"/>
                </a:ext>
              </a:extLst>
            </p:cNvPr>
            <p:cNvSpPr/>
            <p:nvPr/>
          </p:nvSpPr>
          <p:spPr>
            <a:xfrm>
              <a:off x="4006264" y="4428056"/>
              <a:ext cx="1051738" cy="208396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E1B4C36C-FFF4-0A45-8D61-B5D72162B0D6}"/>
                </a:ext>
              </a:extLst>
            </p:cNvPr>
            <p:cNvSpPr txBox="1"/>
            <p:nvPr/>
          </p:nvSpPr>
          <p:spPr>
            <a:xfrm>
              <a:off x="4240336" y="4447148"/>
              <a:ext cx="81766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CN" sz="6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Zookeeper 3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5A86BC35-A9D5-7845-9278-50A523DCC82C}"/>
              </a:ext>
            </a:extLst>
          </p:cNvPr>
          <p:cNvGrpSpPr/>
          <p:nvPr/>
        </p:nvGrpSpPr>
        <p:grpSpPr>
          <a:xfrm>
            <a:off x="1599676" y="3067831"/>
            <a:ext cx="1118711" cy="276999"/>
            <a:chOff x="1599676" y="3194443"/>
            <a:chExt cx="1118711" cy="276999"/>
          </a:xfrm>
        </p:grpSpPr>
        <p:pic>
          <p:nvPicPr>
            <p:cNvPr id="199" name="Graphic 23">
              <a:extLst>
                <a:ext uri="{FF2B5EF4-FFF2-40B4-BE49-F238E27FC236}">
                  <a16:creationId xmlns:a16="http://schemas.microsoft.com/office/drawing/2014/main" id="{691AE722-93C6-5848-AE92-4B7E943170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9676" y="3229945"/>
              <a:ext cx="236778" cy="21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CBBA5247-97CD-9E41-9539-2F3D7735ACED}"/>
                </a:ext>
              </a:extLst>
            </p:cNvPr>
            <p:cNvSpPr/>
            <p:nvPr/>
          </p:nvSpPr>
          <p:spPr>
            <a:xfrm>
              <a:off x="1599676" y="3229945"/>
              <a:ext cx="1054444" cy="211223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7B2A1E5-CE3D-D441-888E-3F500678AE0E}"/>
                </a:ext>
              </a:extLst>
            </p:cNvPr>
            <p:cNvSpPr txBox="1"/>
            <p:nvPr/>
          </p:nvSpPr>
          <p:spPr>
            <a:xfrm>
              <a:off x="1836454" y="3194443"/>
              <a:ext cx="881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CN" sz="6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ClickHouse shard 1 replica 1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4EC28B78-CEAC-C74C-8D7E-3804E7FE74BD}"/>
              </a:ext>
            </a:extLst>
          </p:cNvPr>
          <p:cNvGrpSpPr/>
          <p:nvPr/>
        </p:nvGrpSpPr>
        <p:grpSpPr>
          <a:xfrm>
            <a:off x="4003559" y="3075180"/>
            <a:ext cx="1107564" cy="276999"/>
            <a:chOff x="4003559" y="3201792"/>
            <a:chExt cx="1107564" cy="276999"/>
          </a:xfrm>
        </p:grpSpPr>
        <p:pic>
          <p:nvPicPr>
            <p:cNvPr id="203" name="Graphic 23">
              <a:extLst>
                <a:ext uri="{FF2B5EF4-FFF2-40B4-BE49-F238E27FC236}">
                  <a16:creationId xmlns:a16="http://schemas.microsoft.com/office/drawing/2014/main" id="{2B2C8E9E-690B-EF45-B520-410E0C8398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9" y="3232140"/>
              <a:ext cx="236778" cy="21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01379B77-6421-CE4C-B7D5-D04BF2422CCC}"/>
                </a:ext>
              </a:extLst>
            </p:cNvPr>
            <p:cNvSpPr/>
            <p:nvPr/>
          </p:nvSpPr>
          <p:spPr>
            <a:xfrm>
              <a:off x="4003559" y="3232140"/>
              <a:ext cx="1054444" cy="211223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F86006E-C322-1141-A9E1-C41E3A5FF884}"/>
                </a:ext>
              </a:extLst>
            </p:cNvPr>
            <p:cNvSpPr txBox="1"/>
            <p:nvPr/>
          </p:nvSpPr>
          <p:spPr>
            <a:xfrm>
              <a:off x="4247341" y="3201792"/>
              <a:ext cx="8637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CN" sz="6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ClickHouse shard 1 replica 2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E48E7636-A136-7647-ACD8-B5A49EEE0406}"/>
              </a:ext>
            </a:extLst>
          </p:cNvPr>
          <p:cNvGrpSpPr/>
          <p:nvPr/>
        </p:nvGrpSpPr>
        <p:grpSpPr>
          <a:xfrm>
            <a:off x="1599676" y="3320838"/>
            <a:ext cx="1118215" cy="276999"/>
            <a:chOff x="1599676" y="3458110"/>
            <a:chExt cx="1118215" cy="276999"/>
          </a:xfrm>
        </p:grpSpPr>
        <p:pic>
          <p:nvPicPr>
            <p:cNvPr id="207" name="Graphic 23">
              <a:extLst>
                <a:ext uri="{FF2B5EF4-FFF2-40B4-BE49-F238E27FC236}">
                  <a16:creationId xmlns:a16="http://schemas.microsoft.com/office/drawing/2014/main" id="{FAE95B71-7054-2F40-9F8A-59A74FEFB2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9676" y="3488099"/>
              <a:ext cx="236778" cy="21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91D90B8F-B766-2949-942A-361CB4991EB3}"/>
                </a:ext>
              </a:extLst>
            </p:cNvPr>
            <p:cNvSpPr/>
            <p:nvPr/>
          </p:nvSpPr>
          <p:spPr>
            <a:xfrm>
              <a:off x="1599676" y="3488099"/>
              <a:ext cx="1054444" cy="211223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064DCE8E-9A4F-C949-A82D-D68FA466A786}"/>
                </a:ext>
              </a:extLst>
            </p:cNvPr>
            <p:cNvSpPr txBox="1"/>
            <p:nvPr/>
          </p:nvSpPr>
          <p:spPr>
            <a:xfrm>
              <a:off x="1835958" y="3458110"/>
              <a:ext cx="881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CN" sz="6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ClickHouse shard 2 replica 1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DAB3F23-7E06-B740-BF0C-8D18D0E36AEC}"/>
              </a:ext>
            </a:extLst>
          </p:cNvPr>
          <p:cNvGrpSpPr/>
          <p:nvPr/>
        </p:nvGrpSpPr>
        <p:grpSpPr>
          <a:xfrm>
            <a:off x="4003559" y="3321646"/>
            <a:ext cx="1104349" cy="276999"/>
            <a:chOff x="4003559" y="3451063"/>
            <a:chExt cx="1104349" cy="276999"/>
          </a:xfrm>
        </p:grpSpPr>
        <p:pic>
          <p:nvPicPr>
            <p:cNvPr id="211" name="Graphic 23">
              <a:extLst>
                <a:ext uri="{FF2B5EF4-FFF2-40B4-BE49-F238E27FC236}">
                  <a16:creationId xmlns:a16="http://schemas.microsoft.com/office/drawing/2014/main" id="{1C50ADBE-DFE7-1A47-859E-B951765B56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9" y="3490294"/>
              <a:ext cx="236778" cy="21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D06620B7-2F65-7140-8F95-29B5A6FAA24C}"/>
                </a:ext>
              </a:extLst>
            </p:cNvPr>
            <p:cNvSpPr/>
            <p:nvPr/>
          </p:nvSpPr>
          <p:spPr>
            <a:xfrm>
              <a:off x="4003559" y="3490294"/>
              <a:ext cx="1054444" cy="211223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9A25AA0F-5ADE-3641-B05D-F2225429EB0F}"/>
                </a:ext>
              </a:extLst>
            </p:cNvPr>
            <p:cNvSpPr txBox="1"/>
            <p:nvPr/>
          </p:nvSpPr>
          <p:spPr>
            <a:xfrm>
              <a:off x="4244126" y="3451063"/>
              <a:ext cx="8637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CN" sz="6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ClickHouse shard 2 replica 2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902988A-F752-DD4D-A607-BD3826D88E7F}"/>
              </a:ext>
            </a:extLst>
          </p:cNvPr>
          <p:cNvGrpSpPr/>
          <p:nvPr/>
        </p:nvGrpSpPr>
        <p:grpSpPr>
          <a:xfrm>
            <a:off x="1599912" y="3575461"/>
            <a:ext cx="1118711" cy="276999"/>
            <a:chOff x="1599676" y="3202063"/>
            <a:chExt cx="1118711" cy="276999"/>
          </a:xfrm>
        </p:grpSpPr>
        <p:pic>
          <p:nvPicPr>
            <p:cNvPr id="215" name="Graphic 23">
              <a:extLst>
                <a:ext uri="{FF2B5EF4-FFF2-40B4-BE49-F238E27FC236}">
                  <a16:creationId xmlns:a16="http://schemas.microsoft.com/office/drawing/2014/main" id="{76F88B9C-4DF0-0445-8A48-CD9A014BEF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9676" y="3229945"/>
              <a:ext cx="236778" cy="21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22B980A-1A2F-D24A-A084-417F6E32A27F}"/>
                </a:ext>
              </a:extLst>
            </p:cNvPr>
            <p:cNvSpPr/>
            <p:nvPr/>
          </p:nvSpPr>
          <p:spPr>
            <a:xfrm>
              <a:off x="1599676" y="3229945"/>
              <a:ext cx="1054444" cy="211223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6D162845-5E61-1E46-B4CA-7B22F19B5752}"/>
                </a:ext>
              </a:extLst>
            </p:cNvPr>
            <p:cNvSpPr txBox="1"/>
            <p:nvPr/>
          </p:nvSpPr>
          <p:spPr>
            <a:xfrm>
              <a:off x="1836454" y="3202063"/>
              <a:ext cx="881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CN" sz="6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ClickHouse shard 3 replica 1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8535C536-7169-2840-A293-018E01E5146B}"/>
              </a:ext>
            </a:extLst>
          </p:cNvPr>
          <p:cNvGrpSpPr/>
          <p:nvPr/>
        </p:nvGrpSpPr>
        <p:grpSpPr>
          <a:xfrm>
            <a:off x="1599912" y="3820849"/>
            <a:ext cx="1118215" cy="276999"/>
            <a:chOff x="1599676" y="3458110"/>
            <a:chExt cx="1118215" cy="276999"/>
          </a:xfrm>
        </p:grpSpPr>
        <p:pic>
          <p:nvPicPr>
            <p:cNvPr id="219" name="Graphic 23">
              <a:extLst>
                <a:ext uri="{FF2B5EF4-FFF2-40B4-BE49-F238E27FC236}">
                  <a16:creationId xmlns:a16="http://schemas.microsoft.com/office/drawing/2014/main" id="{99BD12EE-FA0E-FE48-8875-3D13DB7B0C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9676" y="3488099"/>
              <a:ext cx="236778" cy="21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7C051608-DE8E-004C-9998-9451FC13A32F}"/>
                </a:ext>
              </a:extLst>
            </p:cNvPr>
            <p:cNvSpPr/>
            <p:nvPr/>
          </p:nvSpPr>
          <p:spPr>
            <a:xfrm>
              <a:off x="1599676" y="3488099"/>
              <a:ext cx="1054444" cy="211223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B2418596-4063-414F-85ED-8049D0400FC0}"/>
                </a:ext>
              </a:extLst>
            </p:cNvPr>
            <p:cNvSpPr txBox="1"/>
            <p:nvPr/>
          </p:nvSpPr>
          <p:spPr>
            <a:xfrm>
              <a:off x="1835958" y="3458110"/>
              <a:ext cx="8819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CN" sz="6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ClickHouse shard 4 replica 1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0EA02F37-8FC0-8B42-9BE6-8E133E9604DF}"/>
              </a:ext>
            </a:extLst>
          </p:cNvPr>
          <p:cNvGrpSpPr/>
          <p:nvPr/>
        </p:nvGrpSpPr>
        <p:grpSpPr>
          <a:xfrm>
            <a:off x="4001952" y="3568112"/>
            <a:ext cx="1107564" cy="276999"/>
            <a:chOff x="4003559" y="3201792"/>
            <a:chExt cx="1107564" cy="276999"/>
          </a:xfrm>
        </p:grpSpPr>
        <p:pic>
          <p:nvPicPr>
            <p:cNvPr id="223" name="Graphic 23">
              <a:extLst>
                <a:ext uri="{FF2B5EF4-FFF2-40B4-BE49-F238E27FC236}">
                  <a16:creationId xmlns:a16="http://schemas.microsoft.com/office/drawing/2014/main" id="{1D8F7DB0-5576-4945-BD85-C52EB5B58C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9" y="3232140"/>
              <a:ext cx="236778" cy="21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C5DC57D2-0D84-3842-A34B-6B448484F425}"/>
                </a:ext>
              </a:extLst>
            </p:cNvPr>
            <p:cNvSpPr/>
            <p:nvPr/>
          </p:nvSpPr>
          <p:spPr>
            <a:xfrm>
              <a:off x="4003559" y="3232140"/>
              <a:ext cx="1054444" cy="211223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C8ED02F1-034C-C047-8F82-B709D8740CC8}"/>
                </a:ext>
              </a:extLst>
            </p:cNvPr>
            <p:cNvSpPr txBox="1"/>
            <p:nvPr/>
          </p:nvSpPr>
          <p:spPr>
            <a:xfrm>
              <a:off x="4247341" y="3201792"/>
              <a:ext cx="8637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CN" sz="6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ClickHouse shard 3 replica 2</a:t>
              </a: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A92BAF03-0586-B64C-86E2-C0F358DE647F}"/>
              </a:ext>
            </a:extLst>
          </p:cNvPr>
          <p:cNvGrpSpPr/>
          <p:nvPr/>
        </p:nvGrpSpPr>
        <p:grpSpPr>
          <a:xfrm>
            <a:off x="4001952" y="3814577"/>
            <a:ext cx="1104349" cy="276999"/>
            <a:chOff x="4003559" y="3451063"/>
            <a:chExt cx="1104349" cy="276999"/>
          </a:xfrm>
        </p:grpSpPr>
        <p:pic>
          <p:nvPicPr>
            <p:cNvPr id="227" name="Graphic 23">
              <a:extLst>
                <a:ext uri="{FF2B5EF4-FFF2-40B4-BE49-F238E27FC236}">
                  <a16:creationId xmlns:a16="http://schemas.microsoft.com/office/drawing/2014/main" id="{5CF99411-647F-5B47-8C0D-4EE267BEE1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3559" y="3490294"/>
              <a:ext cx="236778" cy="213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7C20F325-EA3F-B048-ACAB-C116DF54877B}"/>
                </a:ext>
              </a:extLst>
            </p:cNvPr>
            <p:cNvSpPr/>
            <p:nvPr/>
          </p:nvSpPr>
          <p:spPr>
            <a:xfrm>
              <a:off x="4003559" y="3490294"/>
              <a:ext cx="1054444" cy="211223"/>
            </a:xfrm>
            <a:prstGeom prst="rect">
              <a:avLst/>
            </a:prstGeom>
            <a:noFill/>
            <a:ln w="12700">
              <a:solidFill>
                <a:srgbClr val="D866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D647DB1B-261F-1641-A2AF-747391BF1961}"/>
                </a:ext>
              </a:extLst>
            </p:cNvPr>
            <p:cNvSpPr txBox="1"/>
            <p:nvPr/>
          </p:nvSpPr>
          <p:spPr>
            <a:xfrm>
              <a:off x="4244126" y="3451063"/>
              <a:ext cx="8637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CN" sz="600" dirty="0">
                  <a:ln w="0"/>
                  <a:solidFill>
                    <a:srgbClr val="D8661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ClickHouse shard 4 replica 2</a:t>
              </a:r>
            </a:p>
          </p:txBody>
        </p:sp>
      </p:grpSp>
      <p:cxnSp>
        <p:nvCxnSpPr>
          <p:cNvPr id="230" name="Straight Arrow Connector 64">
            <a:extLst>
              <a:ext uri="{FF2B5EF4-FFF2-40B4-BE49-F238E27FC236}">
                <a16:creationId xmlns:a16="http://schemas.microsoft.com/office/drawing/2014/main" id="{01534886-35B2-CF4C-8401-D70E4A25299C}"/>
              </a:ext>
            </a:extLst>
          </p:cNvPr>
          <p:cNvCxnSpPr>
            <a:cxnSpLocks/>
            <a:stCxn id="155" idx="3"/>
            <a:endCxn id="216" idx="1"/>
          </p:cNvCxnSpPr>
          <p:nvPr/>
        </p:nvCxnSpPr>
        <p:spPr>
          <a:xfrm>
            <a:off x="985876" y="3643308"/>
            <a:ext cx="614036" cy="65647"/>
          </a:xfrm>
          <a:prstGeom prst="bentConnector3">
            <a:avLst>
              <a:gd name="adj1" fmla="val 5801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64">
            <a:extLst>
              <a:ext uri="{FF2B5EF4-FFF2-40B4-BE49-F238E27FC236}">
                <a16:creationId xmlns:a16="http://schemas.microsoft.com/office/drawing/2014/main" id="{A445305C-5116-8648-8E9A-0CA2EABA3683}"/>
              </a:ext>
            </a:extLst>
          </p:cNvPr>
          <p:cNvCxnSpPr>
            <a:cxnSpLocks/>
            <a:stCxn id="155" idx="3"/>
            <a:endCxn id="220" idx="1"/>
          </p:cNvCxnSpPr>
          <p:nvPr/>
        </p:nvCxnSpPr>
        <p:spPr>
          <a:xfrm>
            <a:off x="985876" y="3643308"/>
            <a:ext cx="614036" cy="313142"/>
          </a:xfrm>
          <a:prstGeom prst="bentConnector3">
            <a:avLst>
              <a:gd name="adj1" fmla="val 5801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7BB39BF6-BFB4-D74F-9624-63FFB2723E00}"/>
              </a:ext>
            </a:extLst>
          </p:cNvPr>
          <p:cNvSpPr txBox="1"/>
          <p:nvPr/>
        </p:nvSpPr>
        <p:spPr>
          <a:xfrm>
            <a:off x="1829750" y="2770289"/>
            <a:ext cx="8819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CN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ClickHouse client</a:t>
            </a:r>
          </a:p>
        </p:txBody>
      </p:sp>
      <p:pic>
        <p:nvPicPr>
          <p:cNvPr id="233" name="Graphic 19">
            <a:extLst>
              <a:ext uri="{FF2B5EF4-FFF2-40B4-BE49-F238E27FC236}">
                <a16:creationId xmlns:a16="http://schemas.microsoft.com/office/drawing/2014/main" id="{30ECD76A-59DF-BC47-A8D7-F7EABFE15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62" y="1014896"/>
            <a:ext cx="193893" cy="193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4" name="Rectangle 233">
            <a:extLst>
              <a:ext uri="{FF2B5EF4-FFF2-40B4-BE49-F238E27FC236}">
                <a16:creationId xmlns:a16="http://schemas.microsoft.com/office/drawing/2014/main" id="{6CFB7BD6-AF6C-C04A-A99E-7ED6D8049D7E}"/>
              </a:ext>
            </a:extLst>
          </p:cNvPr>
          <p:cNvSpPr/>
          <p:nvPr/>
        </p:nvSpPr>
        <p:spPr>
          <a:xfrm>
            <a:off x="1516468" y="2697882"/>
            <a:ext cx="3621001" cy="310374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" name="Graphic 18">
            <a:extLst>
              <a:ext uri="{FF2B5EF4-FFF2-40B4-BE49-F238E27FC236}">
                <a16:creationId xmlns:a16="http://schemas.microsoft.com/office/drawing/2014/main" id="{859C3493-7635-8245-A288-807AED118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676" y="2684333"/>
            <a:ext cx="236778" cy="21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6" name="TextBox 235">
            <a:extLst>
              <a:ext uri="{FF2B5EF4-FFF2-40B4-BE49-F238E27FC236}">
                <a16:creationId xmlns:a16="http://schemas.microsoft.com/office/drawing/2014/main" id="{DE71C608-0ACB-EF4D-988C-08B918DAC750}"/>
              </a:ext>
            </a:extLst>
          </p:cNvPr>
          <p:cNvSpPr txBox="1"/>
          <p:nvPr/>
        </p:nvSpPr>
        <p:spPr>
          <a:xfrm>
            <a:off x="1855825" y="2025906"/>
            <a:ext cx="8819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CN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instance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68D991BD-233F-2345-96A0-88E4461F1270}"/>
              </a:ext>
            </a:extLst>
          </p:cNvPr>
          <p:cNvSpPr txBox="1"/>
          <p:nvPr/>
        </p:nvSpPr>
        <p:spPr>
          <a:xfrm>
            <a:off x="4243973" y="2032471"/>
            <a:ext cx="8819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CN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Bastion instance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54030433-9421-4342-B094-5ABFA3B140AA}"/>
              </a:ext>
            </a:extLst>
          </p:cNvPr>
          <p:cNvSpPr/>
          <p:nvPr/>
        </p:nvSpPr>
        <p:spPr>
          <a:xfrm>
            <a:off x="4003670" y="2011556"/>
            <a:ext cx="1061269" cy="21519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00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D4ED27DD-E630-5C4D-B1BD-59FD4E02B3AB}"/>
              </a:ext>
            </a:extLst>
          </p:cNvPr>
          <p:cNvSpPr txBox="1"/>
          <p:nvPr/>
        </p:nvSpPr>
        <p:spPr>
          <a:xfrm>
            <a:off x="2888417" y="2143244"/>
            <a:ext cx="8819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CN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BAE25AE5-81D6-3D4B-8B6B-308D4925DD38}"/>
              </a:ext>
            </a:extLst>
          </p:cNvPr>
          <p:cNvSpPr txBox="1"/>
          <p:nvPr/>
        </p:nvSpPr>
        <p:spPr>
          <a:xfrm>
            <a:off x="2878024" y="2850999"/>
            <a:ext cx="8819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CN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180989D4-CFB1-F24A-B7E3-DAB6744C0AAE}"/>
              </a:ext>
            </a:extLst>
          </p:cNvPr>
          <p:cNvSpPr/>
          <p:nvPr/>
        </p:nvSpPr>
        <p:spPr>
          <a:xfrm>
            <a:off x="4006176" y="2751840"/>
            <a:ext cx="1054444" cy="218783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2" name="Graphic 23">
            <a:extLst>
              <a:ext uri="{FF2B5EF4-FFF2-40B4-BE49-F238E27FC236}">
                <a16:creationId xmlns:a16="http://schemas.microsoft.com/office/drawing/2014/main" id="{75A87E39-DADB-514C-A499-A105245A5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808" y="2758139"/>
            <a:ext cx="236778" cy="21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3" name="TextBox 242">
            <a:extLst>
              <a:ext uri="{FF2B5EF4-FFF2-40B4-BE49-F238E27FC236}">
                <a16:creationId xmlns:a16="http://schemas.microsoft.com/office/drawing/2014/main" id="{D42D0C32-B91A-5346-A6C8-6FC35E4F1E0E}"/>
              </a:ext>
            </a:extLst>
          </p:cNvPr>
          <p:cNvSpPr txBox="1"/>
          <p:nvPr/>
        </p:nvSpPr>
        <p:spPr>
          <a:xfrm>
            <a:off x="4224368" y="2769022"/>
            <a:ext cx="8819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CN" sz="6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ClickHouse client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A25D5F8D-9616-FC48-AF84-AE588497C174}"/>
              </a:ext>
            </a:extLst>
          </p:cNvPr>
          <p:cNvSpPr/>
          <p:nvPr/>
        </p:nvSpPr>
        <p:spPr>
          <a:xfrm>
            <a:off x="4001952" y="2753354"/>
            <a:ext cx="1061269" cy="215192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100" dirty="0"/>
          </a:p>
        </p:txBody>
      </p:sp>
      <p:pic>
        <p:nvPicPr>
          <p:cNvPr id="245" name="Graphic 17">
            <a:extLst>
              <a:ext uri="{FF2B5EF4-FFF2-40B4-BE49-F238E27FC236}">
                <a16:creationId xmlns:a16="http://schemas.microsoft.com/office/drawing/2014/main" id="{F4A72584-214B-704E-A869-B44D9D3AF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43" y="4041666"/>
            <a:ext cx="206137" cy="20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" name="TextBox 9">
            <a:extLst>
              <a:ext uri="{FF2B5EF4-FFF2-40B4-BE49-F238E27FC236}">
                <a16:creationId xmlns:a16="http://schemas.microsoft.com/office/drawing/2014/main" id="{BEDC82B0-025D-124D-9C49-91531176D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793" y="4060176"/>
            <a:ext cx="107590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Secrets Manager</a:t>
            </a:r>
          </a:p>
        </p:txBody>
      </p:sp>
    </p:spTree>
    <p:extLst>
      <p:ext uri="{BB962C8B-B14F-4D97-AF65-F5344CB8AC3E}">
        <p14:creationId xmlns:p14="http://schemas.microsoft.com/office/powerpoint/2010/main" val="614737465"/>
      </p:ext>
    </p:extLst>
  </p:cSld>
  <p:clrMapOvr>
    <a:masterClrMapping/>
  </p:clrMapOvr>
</p:sld>
</file>

<file path=ppt/theme/theme1.xml><?xml version="1.0" encoding="utf-8"?>
<a:theme xmlns:a="http://schemas.openxmlformats.org/drawingml/2006/main" name="1_DeckTemplate-AWS">
  <a:themeElements>
    <a:clrScheme name="AWS extended color">
      <a:dk1>
        <a:srgbClr val="002D43"/>
      </a:dk1>
      <a:lt1>
        <a:srgbClr val="FFFFFF"/>
      </a:lt1>
      <a:dk2>
        <a:srgbClr val="002D43"/>
      </a:dk2>
      <a:lt2>
        <a:srgbClr val="FFFFFF"/>
      </a:lt2>
      <a:accent1>
        <a:srgbClr val="FF9900"/>
      </a:accent1>
      <a:accent2>
        <a:srgbClr val="00A0C8"/>
      </a:accent2>
      <a:accent3>
        <a:srgbClr val="007DBC"/>
      </a:accent3>
      <a:accent4>
        <a:srgbClr val="69AE35"/>
      </a:accent4>
      <a:accent5>
        <a:srgbClr val="1D8900"/>
      </a:accent5>
      <a:accent6>
        <a:srgbClr val="FF5745"/>
      </a:accent6>
      <a:hlink>
        <a:srgbClr val="00E0EA"/>
      </a:hlink>
      <a:folHlink>
        <a:srgbClr val="00A0C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4-60358_Summit 2020_Template_Dark">
  <a:themeElements>
    <a:clrScheme name="reInvent">
      <a:dk1>
        <a:srgbClr val="000000"/>
      </a:dk1>
      <a:lt1>
        <a:srgbClr val="FFFFFF"/>
      </a:lt1>
      <a:dk2>
        <a:srgbClr val="282828"/>
      </a:dk2>
      <a:lt2>
        <a:srgbClr val="F2F4F4"/>
      </a:lt2>
      <a:accent1>
        <a:srgbClr val="E8882B"/>
      </a:accent1>
      <a:accent2>
        <a:srgbClr val="E56CE2"/>
      </a:accent2>
      <a:accent3>
        <a:srgbClr val="65E930"/>
      </a:accent3>
      <a:accent4>
        <a:srgbClr val="FAE232"/>
      </a:accent4>
      <a:accent5>
        <a:srgbClr val="44CEEA"/>
      </a:accent5>
      <a:accent6>
        <a:srgbClr val="9827E5"/>
      </a:accent6>
      <a:hlink>
        <a:srgbClr val="E8882B"/>
      </a:hlink>
      <a:folHlink>
        <a:srgbClr val="E56CE2"/>
      </a:folHlink>
    </a:clrScheme>
    <a:fontScheme name="reInvent 2020">
      <a:majorFont>
        <a:latin typeface="Amazon Ember Heavy"/>
        <a:ea typeface=""/>
        <a:cs typeface=""/>
      </a:majorFont>
      <a:minorFont>
        <a:latin typeface="Amazon Ember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3EC24E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>
            <a:solidFill>
              <a:schemeClr val="tx1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9050" cap="rnd">
          <a:solidFill>
            <a:schemeClr val="tx1"/>
          </a:solidFill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1800"/>
          </a:spcAft>
          <a:defRPr sz="3200" dirty="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reinvent20_Template_16x9_v4a.potx" id="{2AE2EA6C-5E8E-4BDC-AFA2-1AD230BF65B9}" vid="{4E842AF8-772C-4690-AD51-91AF99C2891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76152</TotalTime>
  <Words>107</Words>
  <Application>Microsoft Macintosh PowerPoint</Application>
  <PresentationFormat>On-screen Show (16:9)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Amazon Ember</vt:lpstr>
      <vt:lpstr>Amazon Ember Display</vt:lpstr>
      <vt:lpstr>Amazon Ember Heavy</vt:lpstr>
      <vt:lpstr>Amazon Ember Light</vt:lpstr>
      <vt:lpstr>Amazon Ember Regular</vt:lpstr>
      <vt:lpstr>Arial</vt:lpstr>
      <vt:lpstr>Calibri</vt:lpstr>
      <vt:lpstr>1_DeckTemplate-AWS</vt:lpstr>
      <vt:lpstr>4-60358_Summit 2020_Template_Dark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381</cp:revision>
  <dcterms:created xsi:type="dcterms:W3CDTF">2016-06-17T18:22:10Z</dcterms:created>
  <dcterms:modified xsi:type="dcterms:W3CDTF">2021-06-29T12:04:29Z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