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9"/>
  </p:normalViewPr>
  <p:slideViewPr>
    <p:cSldViewPr snapToGrid="0" snapToObjects="1">
      <p:cViewPr varScale="1">
        <p:scale>
          <a:sx n="400" d="100"/>
          <a:sy n="400" d="100"/>
        </p:scale>
        <p:origin x="28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764158f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764158f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Diagram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670050" y="986225"/>
            <a:ext cx="7741500" cy="3646800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1012525" y="1308575"/>
            <a:ext cx="6969300" cy="2450400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8" name="Google Shape;398;p28"/>
          <p:cNvCxnSpPr>
            <a:stCxn id="399" idx="3"/>
            <a:endCxn id="400" idx="1"/>
          </p:cNvCxnSpPr>
          <p:nvPr/>
        </p:nvCxnSpPr>
        <p:spPr>
          <a:xfrm>
            <a:off x="3287100" y="4196821"/>
            <a:ext cx="9414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28"/>
          <p:cNvCxnSpPr>
            <a:stCxn id="402" idx="2"/>
            <a:endCxn id="400" idx="0"/>
          </p:cNvCxnSpPr>
          <p:nvPr/>
        </p:nvCxnSpPr>
        <p:spPr>
          <a:xfrm>
            <a:off x="4480473" y="3273083"/>
            <a:ext cx="1800" cy="66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3" name="Google Shape;403;p28"/>
          <p:cNvCxnSpPr>
            <a:stCxn id="404" idx="2"/>
            <a:endCxn id="402" idx="0"/>
          </p:cNvCxnSpPr>
          <p:nvPr/>
        </p:nvCxnSpPr>
        <p:spPr>
          <a:xfrm>
            <a:off x="4480482" y="2394727"/>
            <a:ext cx="0" cy="371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8"/>
          <p:cNvCxnSpPr>
            <a:stCxn id="407" idx="3"/>
            <a:endCxn id="404" idx="1"/>
          </p:cNvCxnSpPr>
          <p:nvPr/>
        </p:nvCxnSpPr>
        <p:spPr>
          <a:xfrm>
            <a:off x="3631455" y="2094837"/>
            <a:ext cx="549000" cy="600"/>
          </a:xfrm>
          <a:prstGeom prst="bentConnector3">
            <a:avLst>
              <a:gd name="adj1" fmla="val 5001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28"/>
          <p:cNvCxnSpPr>
            <a:stCxn id="404" idx="3"/>
            <a:endCxn id="410" idx="1"/>
          </p:cNvCxnSpPr>
          <p:nvPr/>
        </p:nvCxnSpPr>
        <p:spPr>
          <a:xfrm>
            <a:off x="4780383" y="2094827"/>
            <a:ext cx="632100" cy="6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411" name="Google Shape;411;p28"/>
          <p:cNvCxnSpPr>
            <a:stCxn id="412" idx="1"/>
            <a:endCxn id="410" idx="3"/>
          </p:cNvCxnSpPr>
          <p:nvPr/>
        </p:nvCxnSpPr>
        <p:spPr>
          <a:xfrm rot="10800000">
            <a:off x="6012343" y="2094885"/>
            <a:ext cx="480000" cy="24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50" y="1017616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580" y="1794927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2343" y="1797385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2532" y="1794937"/>
            <a:ext cx="599800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3624" y="1795925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8619" y="3943114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26770" y="2765679"/>
            <a:ext cx="507404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9695" y="3943119"/>
            <a:ext cx="507404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97889A-88CA-3346-BB52-8A37732AEB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2301" y="678450"/>
            <a:ext cx="549549" cy="549549"/>
          </a:xfrm>
          <a:prstGeom prst="rect">
            <a:avLst/>
          </a:prstGeom>
        </p:spPr>
      </p:pic>
      <p:sp>
        <p:nvSpPr>
          <p:cNvPr id="24" name="Google Shape;413;p28">
            <a:extLst>
              <a:ext uri="{FF2B5EF4-FFF2-40B4-BE49-F238E27FC236}">
                <a16:creationId xmlns:a16="http://schemas.microsoft.com/office/drawing/2014/main" id="{50607463-DDF4-9A4F-9A6F-C1782DDFF6BB}"/>
              </a:ext>
            </a:extLst>
          </p:cNvPr>
          <p:cNvSpPr txBox="1"/>
          <p:nvPr/>
        </p:nvSpPr>
        <p:spPr>
          <a:xfrm>
            <a:off x="1638651" y="1029139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grafana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17C3FC-DA25-B34E-B072-61C769BCD92E}"/>
              </a:ext>
            </a:extLst>
          </p:cNvPr>
          <p:cNvGrpSpPr/>
          <p:nvPr/>
        </p:nvGrpSpPr>
        <p:grpSpPr>
          <a:xfrm>
            <a:off x="3410469" y="1730864"/>
            <a:ext cx="290100" cy="290100"/>
            <a:chOff x="1645130" y="2938914"/>
            <a:chExt cx="469900" cy="4699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52909B-3C7A-EC4B-A345-DD1AB73006DB}"/>
                </a:ext>
              </a:extLst>
            </p:cNvPr>
            <p:cNvSpPr/>
            <p:nvPr/>
          </p:nvSpPr>
          <p:spPr>
            <a:xfrm>
              <a:off x="1654646" y="2953512"/>
              <a:ext cx="439330" cy="439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4B76E05-9491-564C-B377-71EB6856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45130" y="2938914"/>
              <a:ext cx="469900" cy="469900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1B43EAB7-0D4A-CE4E-8077-F6ACDB0C35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88245" y="3889630"/>
            <a:ext cx="246094" cy="246094"/>
          </a:xfrm>
          <a:prstGeom prst="rect">
            <a:avLst/>
          </a:prstGeom>
        </p:spPr>
      </p:pic>
      <p:sp>
        <p:nvSpPr>
          <p:cNvPr id="35" name="Google Shape;413;p28">
            <a:extLst>
              <a:ext uri="{FF2B5EF4-FFF2-40B4-BE49-F238E27FC236}">
                <a16:creationId xmlns:a16="http://schemas.microsoft.com/office/drawing/2014/main" id="{6C194D71-CA12-374F-949F-08EA27C92B28}"/>
              </a:ext>
            </a:extLst>
          </p:cNvPr>
          <p:cNvSpPr txBox="1"/>
          <p:nvPr/>
        </p:nvSpPr>
        <p:spPr>
          <a:xfrm>
            <a:off x="2829943" y="2379355"/>
            <a:ext cx="100519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lassic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balancer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83EDD562-614A-4A4F-A6F3-663D7E96993F}"/>
              </a:ext>
            </a:extLst>
          </p:cNvPr>
          <p:cNvSpPr txBox="1"/>
          <p:nvPr/>
        </p:nvSpPr>
        <p:spPr>
          <a:xfrm>
            <a:off x="3977876" y="4478474"/>
            <a:ext cx="1005191" cy="13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EBS Volume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9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with persistent storage</dc:title>
  <cp:lastModifiedBy>Microsoft Office User</cp:lastModifiedBy>
  <cp:revision>8</cp:revision>
  <dcterms:modified xsi:type="dcterms:W3CDTF">2020-11-04T20:10:32Z</dcterms:modified>
</cp:coreProperties>
</file>