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36" autoAdjust="0"/>
    <p:restoredTop sz="96405"/>
  </p:normalViewPr>
  <p:slideViewPr>
    <p:cSldViewPr snapToGrid="0" snapToObjects="1">
      <p:cViewPr varScale="1">
        <p:scale>
          <a:sx n="163" d="100"/>
          <a:sy n="163" d="100"/>
        </p:scale>
        <p:origin x="2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DEE7-1B50-4E45-8126-16126E10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EF81C-10B6-A843-8238-032944F72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C722-FE05-324B-87A4-BC81DA85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AFC3-934E-C146-9E40-26927BBA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1C04-302E-F84F-B703-10312601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E5E7-49AF-3C45-85DB-FB55DAC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788DF-D617-9D45-8282-E4CA95C1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4AB81-6C03-2941-97B6-AC356596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E205-F82E-AB45-BA1A-35D27866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3700-13A4-F24F-B42E-E655169F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B1DEA-DAFB-5A47-966B-65047C4A0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6FFDE-D7DC-9B41-81D7-90A82756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34D5-148E-0D44-B1FE-FDFEF93D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A609-B187-3444-B235-1C32DCF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9FD8-379C-1143-A0C4-7A74EBB3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72F-A71E-8540-A5FE-1A68186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A162-6538-B44B-9EE5-FCA3367C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26B7-49D5-434B-AEA4-A6FFD405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21FA-3247-6C49-B254-A19844D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319E-7237-E84D-AD1C-25D1CEFA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2BE-5863-0240-9530-5EFDE649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0DA17-61FB-6549-9529-990F23D4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AD19-545E-B946-89C2-6388A4E4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8FD7-CC3D-2C48-BF61-CC418F7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979B-5071-D34D-BA5A-CD449F09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CE8E-7E52-274A-91BB-B35FCC41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0BFA-6177-2548-B2D4-0B711DE89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8542D-E0C3-DB41-82D2-7557C5B6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A9FF-B5EC-2948-8DFD-2F4D2A25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FDAA1-1589-9242-A728-4BB0252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46C94-4D66-F54E-8501-D9F899A2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6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3F5F-24EF-A847-8898-AAD31C7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024F-F169-7048-BBAF-7BE34FB5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832B-0D38-AB48-8AB1-28640F72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78889-B7AF-F74D-BE70-AA7396B26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59FEE-2FFC-BC43-B981-0F8EB8BFD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EE43-243A-1340-8ACD-C99B143F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09BDA-45BB-A341-970E-51740123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64181-8B52-DE46-90E0-664D34A8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AABD-9D0E-224C-B857-A731BFC1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337B-3942-8C42-A5B8-F37F820E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FC813-D5F6-6242-ADD7-26FF2098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9261-EE59-0541-ABF5-2332732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D234-3602-974D-9A6A-788A2098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0BC01-931F-5D48-A51D-B6EAEBB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6F306-3B1B-8A4D-ACE9-C9DCD108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9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E2ED-DF4C-E648-AC61-BEB418E5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0F84-E895-CA4F-8E47-6FB2B492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F0A8-E1AB-1E49-A44B-187145522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0BCDF-A491-144A-B4AC-694B3404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1F1F9-1B25-A342-9636-6D059BA1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37B-84EF-254F-8991-4A31EC4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7E7E-CBDF-974A-AA24-2FF7DF0C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176D1-8428-8647-B284-CF201EAF3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844BF-B6CD-2643-AF4B-69BA4E53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B0F43-9A82-7F45-A2CD-DD633B77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BAC1-A16B-CE4D-BEF0-C3D346A8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FB7B-0D04-6641-A6D7-B8B0A80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D2B2-78E0-5148-889E-FB3406B5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28DEC-131D-104E-BDEE-4DEBCB30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91C8-C09F-7D42-9FE5-7ABEB58B4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CB6-7E02-204D-BF0A-104E8471A1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17E2-B9E1-0345-9D86-CB33BE80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E8B4-DDED-5F41-AEEE-89B08486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548F-818D-8445-84BE-3D37C50D2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18" Type="http://schemas.openxmlformats.org/officeDocument/2006/relationships/image" Target="../media/image12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4;p28">
            <a:extLst>
              <a:ext uri="{FF2B5EF4-FFF2-40B4-BE49-F238E27FC236}">
                <a16:creationId xmlns:a16="http://schemas.microsoft.com/office/drawing/2014/main" id="{A3FEA4FA-4C63-7E44-AB8E-E05E6926D25D}"/>
              </a:ext>
            </a:extLst>
          </p:cNvPr>
          <p:cNvSpPr/>
          <p:nvPr/>
        </p:nvSpPr>
        <p:spPr>
          <a:xfrm>
            <a:off x="670050" y="2451700"/>
            <a:ext cx="9933457" cy="3988010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 panose="020B0609020204030204" pitchFamily="49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F34AC9-8788-AB40-8607-93F4EC9A7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2640" y="2195413"/>
            <a:ext cx="549549" cy="549549"/>
          </a:xfrm>
          <a:prstGeom prst="rect">
            <a:avLst/>
          </a:prstGeom>
        </p:spPr>
      </p:pic>
      <p:sp>
        <p:nvSpPr>
          <p:cNvPr id="6" name="Google Shape;395;p28">
            <a:extLst>
              <a:ext uri="{FF2B5EF4-FFF2-40B4-BE49-F238E27FC236}">
                <a16:creationId xmlns:a16="http://schemas.microsoft.com/office/drawing/2014/main" id="{2E275FAA-54EC-BF4A-97AB-09CB10953FED}"/>
              </a:ext>
            </a:extLst>
          </p:cNvPr>
          <p:cNvSpPr/>
          <p:nvPr/>
        </p:nvSpPr>
        <p:spPr>
          <a:xfrm>
            <a:off x="1002798" y="2938788"/>
            <a:ext cx="6809409" cy="3189635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 panose="020B0609020204030204" pitchFamily="49" charset="0"/>
            </a:endParaRPr>
          </a:p>
        </p:txBody>
      </p:sp>
      <p:pic>
        <p:nvPicPr>
          <p:cNvPr id="7" name="Google Shape;414;p28">
            <a:extLst>
              <a:ext uri="{FF2B5EF4-FFF2-40B4-BE49-F238E27FC236}">
                <a16:creationId xmlns:a16="http://schemas.microsoft.com/office/drawing/2014/main" id="{21F471B2-26A5-1D46-8F77-7518EF0117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409" y="2605141"/>
            <a:ext cx="598688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13;p28">
            <a:extLst>
              <a:ext uri="{FF2B5EF4-FFF2-40B4-BE49-F238E27FC236}">
                <a16:creationId xmlns:a16="http://schemas.microsoft.com/office/drawing/2014/main" id="{88BDC484-8E40-A444-8C83-5BA550FFB5BF}"/>
              </a:ext>
            </a:extLst>
          </p:cNvPr>
          <p:cNvSpPr txBox="1"/>
          <p:nvPr/>
        </p:nvSpPr>
        <p:spPr>
          <a:xfrm>
            <a:off x="1588493" y="2664121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</a:t>
            </a:r>
            <a:r>
              <a:rPr lang="fr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ault-server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395;p28">
            <a:extLst>
              <a:ext uri="{FF2B5EF4-FFF2-40B4-BE49-F238E27FC236}">
                <a16:creationId xmlns:a16="http://schemas.microsoft.com/office/drawing/2014/main" id="{7EF62AA5-C7D3-7340-8CC7-A625254E4FEB}"/>
              </a:ext>
            </a:extLst>
          </p:cNvPr>
          <p:cNvSpPr/>
          <p:nvPr/>
        </p:nvSpPr>
        <p:spPr>
          <a:xfrm>
            <a:off x="1230531" y="3389928"/>
            <a:ext cx="6306822" cy="1224879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 panose="020B0609020204030204" pitchFamily="49" charset="0"/>
            </a:endParaRPr>
          </a:p>
        </p:txBody>
      </p:sp>
      <p:pic>
        <p:nvPicPr>
          <p:cNvPr id="12" name="Google Shape;632;p35">
            <a:extLst>
              <a:ext uri="{FF2B5EF4-FFF2-40B4-BE49-F238E27FC236}">
                <a16:creationId xmlns:a16="http://schemas.microsoft.com/office/drawing/2014/main" id="{239181D4-B6B1-3D4E-B18B-BEE683D3A23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808" y="3066562"/>
            <a:ext cx="599784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13;p28">
            <a:extLst>
              <a:ext uri="{FF2B5EF4-FFF2-40B4-BE49-F238E27FC236}">
                <a16:creationId xmlns:a16="http://schemas.microsoft.com/office/drawing/2014/main" id="{B9A4C1E5-8419-7545-8F81-5FF818233E54}"/>
              </a:ext>
            </a:extLst>
          </p:cNvPr>
          <p:cNvSpPr txBox="1"/>
          <p:nvPr/>
        </p:nvSpPr>
        <p:spPr>
          <a:xfrm>
            <a:off x="2297521" y="3123902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bootstrap jobs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14" name="Google Shape;642;p35">
            <a:extLst>
              <a:ext uri="{FF2B5EF4-FFF2-40B4-BE49-F238E27FC236}">
                <a16:creationId xmlns:a16="http://schemas.microsoft.com/office/drawing/2014/main" id="{4248A645-D053-EB41-8B21-D7021D6E1E2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9173" y="3703319"/>
            <a:ext cx="599800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64;p35">
            <a:extLst>
              <a:ext uri="{FF2B5EF4-FFF2-40B4-BE49-F238E27FC236}">
                <a16:creationId xmlns:a16="http://schemas.microsoft.com/office/drawing/2014/main" id="{832368F4-EC56-594A-B933-986BD74D931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5832" y="5120640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42;p35">
            <a:extLst>
              <a:ext uri="{FF2B5EF4-FFF2-40B4-BE49-F238E27FC236}">
                <a16:creationId xmlns:a16="http://schemas.microsoft.com/office/drawing/2014/main" id="{8767DF6B-0750-8742-A05A-92DC9919F87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9858" y="3703319"/>
            <a:ext cx="599800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5;p28">
            <a:extLst>
              <a:ext uri="{FF2B5EF4-FFF2-40B4-BE49-F238E27FC236}">
                <a16:creationId xmlns:a16="http://schemas.microsoft.com/office/drawing/2014/main" id="{888AFA15-2554-D245-BB08-5ACA884BE309}"/>
              </a:ext>
            </a:extLst>
          </p:cNvPr>
          <p:cNvSpPr/>
          <p:nvPr/>
        </p:nvSpPr>
        <p:spPr>
          <a:xfrm>
            <a:off x="8076307" y="2930842"/>
            <a:ext cx="1489297" cy="3197581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 panose="020B0609020204030204" pitchFamily="49" charset="0"/>
            </a:endParaRPr>
          </a:p>
        </p:txBody>
      </p:sp>
      <p:sp>
        <p:nvSpPr>
          <p:cNvPr id="18" name="Google Shape;413;p28">
            <a:extLst>
              <a:ext uri="{FF2B5EF4-FFF2-40B4-BE49-F238E27FC236}">
                <a16:creationId xmlns:a16="http://schemas.microsoft.com/office/drawing/2014/main" id="{9004DDB1-E10F-624A-8139-800CC45A72C7}"/>
              </a:ext>
            </a:extLst>
          </p:cNvPr>
          <p:cNvSpPr txBox="1"/>
          <p:nvPr/>
        </p:nvSpPr>
        <p:spPr>
          <a:xfrm>
            <a:off x="7901209" y="2632363"/>
            <a:ext cx="175054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dedicated node group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19" name="Google Shape;681;p35">
            <a:extLst>
              <a:ext uri="{FF2B5EF4-FFF2-40B4-BE49-F238E27FC236}">
                <a16:creationId xmlns:a16="http://schemas.microsoft.com/office/drawing/2014/main" id="{30A42587-186C-4B42-81FC-250C73AD7A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2155" y="3140632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81;p35">
            <a:extLst>
              <a:ext uri="{FF2B5EF4-FFF2-40B4-BE49-F238E27FC236}">
                <a16:creationId xmlns:a16="http://schemas.microsoft.com/office/drawing/2014/main" id="{6B4578D3-FF06-644E-BA95-69007CC5D15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2155" y="4144481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681;p35">
            <a:extLst>
              <a:ext uri="{FF2B5EF4-FFF2-40B4-BE49-F238E27FC236}">
                <a16:creationId xmlns:a16="http://schemas.microsoft.com/office/drawing/2014/main" id="{E2A853AA-B614-3F47-9999-DE9BBDDDA88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5675" y="5185268"/>
            <a:ext cx="597600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07;p28">
            <a:extLst>
              <a:ext uri="{FF2B5EF4-FFF2-40B4-BE49-F238E27FC236}">
                <a16:creationId xmlns:a16="http://schemas.microsoft.com/office/drawing/2014/main" id="{8016CBB9-53EE-8845-AF36-612A4C1ADB3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24332" y="5120640"/>
            <a:ext cx="597831" cy="59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C7123-1ACF-AE4B-8C84-759EED172298}"/>
              </a:ext>
            </a:extLst>
          </p:cNvPr>
          <p:cNvGrpSpPr/>
          <p:nvPr/>
        </p:nvGrpSpPr>
        <p:grpSpPr>
          <a:xfrm>
            <a:off x="7209937" y="5120640"/>
            <a:ext cx="290100" cy="290100"/>
            <a:chOff x="1645130" y="2938914"/>
            <a:chExt cx="469900" cy="4699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9D5CE8-2820-634F-B0EA-E72C1D4CF31C}"/>
                </a:ext>
              </a:extLst>
            </p:cNvPr>
            <p:cNvSpPr/>
            <p:nvPr/>
          </p:nvSpPr>
          <p:spPr>
            <a:xfrm>
              <a:off x="1654646" y="2953512"/>
              <a:ext cx="439330" cy="4393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</a:endParaRP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975DD4D-960E-B146-8990-CDD416164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45130" y="2938914"/>
              <a:ext cx="469900" cy="469900"/>
            </a:xfrm>
            <a:prstGeom prst="rect">
              <a:avLst/>
            </a:prstGeom>
          </p:spPr>
        </p:pic>
      </p:grpSp>
      <p:sp>
        <p:nvSpPr>
          <p:cNvPr id="26" name="Google Shape;413;p28">
            <a:extLst>
              <a:ext uri="{FF2B5EF4-FFF2-40B4-BE49-F238E27FC236}">
                <a16:creationId xmlns:a16="http://schemas.microsoft.com/office/drawing/2014/main" id="{78F69C4A-E82B-4C47-8A54-C149646710A7}"/>
              </a:ext>
            </a:extLst>
          </p:cNvPr>
          <p:cNvSpPr txBox="1"/>
          <p:nvPr/>
        </p:nvSpPr>
        <p:spPr>
          <a:xfrm>
            <a:off x="6252531" y="5728589"/>
            <a:ext cx="1757107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vault-ui svc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4541847-D56F-0B4F-95A1-ADBB19A398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49440" y="1005840"/>
            <a:ext cx="533400" cy="533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E806AEA-8CC1-D844-A7F4-CB61FC37F4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51432" y="1005840"/>
            <a:ext cx="533400" cy="533400"/>
          </a:xfrm>
          <a:prstGeom prst="rect">
            <a:avLst/>
          </a:prstGeom>
        </p:spPr>
      </p:pic>
      <p:sp>
        <p:nvSpPr>
          <p:cNvPr id="29" name="Google Shape;413;p28">
            <a:extLst>
              <a:ext uri="{FF2B5EF4-FFF2-40B4-BE49-F238E27FC236}">
                <a16:creationId xmlns:a16="http://schemas.microsoft.com/office/drawing/2014/main" id="{6C1166EF-63FC-CB4A-8ED9-A5E2C36B7C24}"/>
              </a:ext>
            </a:extLst>
          </p:cNvPr>
          <p:cNvSpPr txBox="1"/>
          <p:nvPr/>
        </p:nvSpPr>
        <p:spPr>
          <a:xfrm>
            <a:off x="6502355" y="1554480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AWS KMS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413;p28">
            <a:extLst>
              <a:ext uri="{FF2B5EF4-FFF2-40B4-BE49-F238E27FC236}">
                <a16:creationId xmlns:a16="http://schemas.microsoft.com/office/drawing/2014/main" id="{DE7DEE46-B935-E341-82D7-D77E383EA8D3}"/>
              </a:ext>
            </a:extLst>
          </p:cNvPr>
          <p:cNvSpPr txBox="1"/>
          <p:nvPr/>
        </p:nvSpPr>
        <p:spPr>
          <a:xfrm>
            <a:off x="3068581" y="1554480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AWS Secrets Manager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sp>
        <p:nvSpPr>
          <p:cNvPr id="31" name="Google Shape;413;p28">
            <a:extLst>
              <a:ext uri="{FF2B5EF4-FFF2-40B4-BE49-F238E27FC236}">
                <a16:creationId xmlns:a16="http://schemas.microsoft.com/office/drawing/2014/main" id="{6FD47250-8182-9A42-8075-4D1A237E9495}"/>
              </a:ext>
            </a:extLst>
          </p:cNvPr>
          <p:cNvSpPr txBox="1"/>
          <p:nvPr/>
        </p:nvSpPr>
        <p:spPr>
          <a:xfrm>
            <a:off x="3010194" y="4256106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boot-vault job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B6D934C7-DC27-8F49-8E09-6B0C23AE82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73342" y="1097280"/>
            <a:ext cx="352425" cy="352425"/>
          </a:xfrm>
          <a:prstGeom prst="rect">
            <a:avLst/>
          </a:prstGeom>
        </p:spPr>
      </p:pic>
      <p:sp>
        <p:nvSpPr>
          <p:cNvPr id="33" name="Google Shape;413;p28">
            <a:extLst>
              <a:ext uri="{FF2B5EF4-FFF2-40B4-BE49-F238E27FC236}">
                <a16:creationId xmlns:a16="http://schemas.microsoft.com/office/drawing/2014/main" id="{617EA79E-0243-0941-A327-90161363324F}"/>
              </a:ext>
            </a:extLst>
          </p:cNvPr>
          <p:cNvSpPr txBox="1"/>
          <p:nvPr/>
        </p:nvSpPr>
        <p:spPr>
          <a:xfrm>
            <a:off x="1078409" y="4252859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certificate job</a:t>
            </a:r>
          </a:p>
        </p:txBody>
      </p:sp>
      <p:sp>
        <p:nvSpPr>
          <p:cNvPr id="34" name="Google Shape;413;p28">
            <a:extLst>
              <a:ext uri="{FF2B5EF4-FFF2-40B4-BE49-F238E27FC236}">
                <a16:creationId xmlns:a16="http://schemas.microsoft.com/office/drawing/2014/main" id="{C0E44892-D0B3-0445-A48F-2A2AAAF27540}"/>
              </a:ext>
            </a:extLst>
          </p:cNvPr>
          <p:cNvSpPr txBox="1"/>
          <p:nvPr/>
        </p:nvSpPr>
        <p:spPr>
          <a:xfrm>
            <a:off x="4200003" y="1554480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boot-vault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F117F3F-5F03-0046-9433-B599F1861C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0720" y="1097280"/>
            <a:ext cx="352425" cy="352425"/>
          </a:xfrm>
          <a:prstGeom prst="rect">
            <a:avLst/>
          </a:prstGeom>
        </p:spPr>
      </p:pic>
      <p:sp>
        <p:nvSpPr>
          <p:cNvPr id="36" name="Google Shape;413;p28">
            <a:extLst>
              <a:ext uri="{FF2B5EF4-FFF2-40B4-BE49-F238E27FC236}">
                <a16:creationId xmlns:a16="http://schemas.microsoft.com/office/drawing/2014/main" id="{1E69E1BE-C061-1848-996A-79C6AD7025A8}"/>
              </a:ext>
            </a:extLst>
          </p:cNvPr>
          <p:cNvSpPr txBox="1"/>
          <p:nvPr/>
        </p:nvSpPr>
        <p:spPr>
          <a:xfrm>
            <a:off x="5340950" y="1554480"/>
            <a:ext cx="129910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vault-server</a:t>
            </a:r>
          </a:p>
        </p:txBody>
      </p:sp>
      <p:sp>
        <p:nvSpPr>
          <p:cNvPr id="37" name="Google Shape;413;p28">
            <a:extLst>
              <a:ext uri="{FF2B5EF4-FFF2-40B4-BE49-F238E27FC236}">
                <a16:creationId xmlns:a16="http://schemas.microsoft.com/office/drawing/2014/main" id="{9EBBC4A0-89DC-EE40-96D2-6D41D92D3BD7}"/>
              </a:ext>
            </a:extLst>
          </p:cNvPr>
          <p:cNvSpPr txBox="1"/>
          <p:nvPr/>
        </p:nvSpPr>
        <p:spPr>
          <a:xfrm>
            <a:off x="979993" y="5724589"/>
            <a:ext cx="160927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vault tls certificate</a:t>
            </a:r>
          </a:p>
        </p:txBody>
      </p:sp>
      <p:pic>
        <p:nvPicPr>
          <p:cNvPr id="44" name="Google Shape;637;p35">
            <a:extLst>
              <a:ext uri="{FF2B5EF4-FFF2-40B4-BE49-F238E27FC236}">
                <a16:creationId xmlns:a16="http://schemas.microsoft.com/office/drawing/2014/main" id="{C4D9A14B-49A3-5549-B3C7-9F413153567A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67210" y="5120640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637;p35">
            <a:extLst>
              <a:ext uri="{FF2B5EF4-FFF2-40B4-BE49-F238E27FC236}">
                <a16:creationId xmlns:a16="http://schemas.microsoft.com/office/drawing/2014/main" id="{8FD139E0-DA87-4948-B264-C87F9D9206B4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131739" y="5120640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637;p35">
            <a:extLst>
              <a:ext uri="{FF2B5EF4-FFF2-40B4-BE49-F238E27FC236}">
                <a16:creationId xmlns:a16="http://schemas.microsoft.com/office/drawing/2014/main" id="{CEB68F91-D7A9-D74F-A718-C87F6912F04D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00001" y="5120640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695;p35">
            <a:extLst>
              <a:ext uri="{FF2B5EF4-FFF2-40B4-BE49-F238E27FC236}">
                <a16:creationId xmlns:a16="http://schemas.microsoft.com/office/drawing/2014/main" id="{D90345CB-DF0A-444F-9211-044F49BFEC35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51902" y="3705519"/>
            <a:ext cx="597600" cy="59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401;p28">
            <a:extLst>
              <a:ext uri="{FF2B5EF4-FFF2-40B4-BE49-F238E27FC236}">
                <a16:creationId xmlns:a16="http://schemas.microsoft.com/office/drawing/2014/main" id="{10586476-E22A-B145-8A93-923E0BB32A93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4849554" y="1844580"/>
            <a:ext cx="1148" cy="1860939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round/>
            <a:headEnd type="arrow" w="med" len="sm"/>
            <a:tailEnd type="arrow" w="med" len="sm"/>
          </a:ln>
        </p:spPr>
      </p:cxnSp>
      <p:sp>
        <p:nvSpPr>
          <p:cNvPr id="54" name="Google Shape;413;p28">
            <a:extLst>
              <a:ext uri="{FF2B5EF4-FFF2-40B4-BE49-F238E27FC236}">
                <a16:creationId xmlns:a16="http://schemas.microsoft.com/office/drawing/2014/main" id="{54AF2A13-4367-7C44-AABD-BC4666BD9817}"/>
              </a:ext>
            </a:extLst>
          </p:cNvPr>
          <p:cNvSpPr txBox="1"/>
          <p:nvPr/>
        </p:nvSpPr>
        <p:spPr>
          <a:xfrm>
            <a:off x="4135280" y="4252859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boot-vault sa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pic>
        <p:nvPicPr>
          <p:cNvPr id="56" name="Google Shape;660;p35">
            <a:extLst>
              <a:ext uri="{FF2B5EF4-FFF2-40B4-BE49-F238E27FC236}">
                <a16:creationId xmlns:a16="http://schemas.microsoft.com/office/drawing/2014/main" id="{24D6EC1D-AE1C-284B-BA2A-9D7A07A0A9E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2737" y="5120640"/>
            <a:ext cx="597831" cy="59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401;p28">
            <a:extLst>
              <a:ext uri="{FF2B5EF4-FFF2-40B4-BE49-F238E27FC236}">
                <a16:creationId xmlns:a16="http://schemas.microsoft.com/office/drawing/2014/main" id="{D95B420D-3A9F-5C42-A0BF-98177BAB6554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>
            <a:off x="5990501" y="1844580"/>
            <a:ext cx="11152" cy="3276060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round/>
            <a:headEnd type="arrow" w="med" len="sm"/>
            <a:tailEnd type="arrow" w="med" len="sm"/>
          </a:ln>
        </p:spPr>
      </p:cxnSp>
      <p:cxnSp>
        <p:nvCxnSpPr>
          <p:cNvPr id="61" name="Google Shape;401;p28">
            <a:extLst>
              <a:ext uri="{FF2B5EF4-FFF2-40B4-BE49-F238E27FC236}">
                <a16:creationId xmlns:a16="http://schemas.microsoft.com/office/drawing/2014/main" id="{3CE4126B-16BD-0C40-9790-BC8BA385F20C}"/>
              </a:ext>
            </a:extLst>
          </p:cNvPr>
          <p:cNvCxnSpPr>
            <a:cxnSpLocks/>
            <a:stCxn id="35" idx="3"/>
            <a:endCxn id="27" idx="1"/>
          </p:cNvCxnSpPr>
          <p:nvPr/>
        </p:nvCxnSpPr>
        <p:spPr>
          <a:xfrm flipV="1">
            <a:off x="6113145" y="1272540"/>
            <a:ext cx="836295" cy="953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arrow" w="med" len="sm"/>
            <a:tailEnd type="arrow" w="med" len="sm"/>
          </a:ln>
        </p:spPr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F75A14C5-C78C-3944-B8BA-7A2A543575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92640" y="1005840"/>
            <a:ext cx="533400" cy="533400"/>
          </a:xfrm>
          <a:prstGeom prst="rect">
            <a:avLst/>
          </a:prstGeom>
        </p:spPr>
      </p:pic>
      <p:sp>
        <p:nvSpPr>
          <p:cNvPr id="65" name="Google Shape;413;p28">
            <a:extLst>
              <a:ext uri="{FF2B5EF4-FFF2-40B4-BE49-F238E27FC236}">
                <a16:creationId xmlns:a16="http://schemas.microsoft.com/office/drawing/2014/main" id="{12458160-1689-184C-8A60-B4FF9C4784E9}"/>
              </a:ext>
            </a:extLst>
          </p:cNvPr>
          <p:cNvSpPr txBox="1"/>
          <p:nvPr/>
        </p:nvSpPr>
        <p:spPr>
          <a:xfrm>
            <a:off x="7772400" y="1554480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Classic load </a:t>
            </a: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</a:t>
            </a:r>
            <a:r>
              <a:rPr lang="en-US" sz="90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alancer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70" name="Google Shape;408;p28">
            <a:extLst>
              <a:ext uri="{FF2B5EF4-FFF2-40B4-BE49-F238E27FC236}">
                <a16:creationId xmlns:a16="http://schemas.microsoft.com/office/drawing/2014/main" id="{A24ECFBD-4D96-B84E-ABED-B55A4BE3313C}"/>
              </a:ext>
            </a:extLst>
          </p:cNvPr>
          <p:cNvCxnSpPr>
            <a:cxnSpLocks/>
            <a:stCxn id="22" idx="0"/>
            <a:endCxn id="65" idx="2"/>
          </p:cNvCxnSpPr>
          <p:nvPr/>
        </p:nvCxnSpPr>
        <p:spPr>
          <a:xfrm rot="5400000" flipH="1" flipV="1">
            <a:off x="6164576" y="2803252"/>
            <a:ext cx="3276060" cy="1358716"/>
          </a:xfrm>
          <a:prstGeom prst="bentConnector3">
            <a:avLst>
              <a:gd name="adj1" fmla="val 88378"/>
            </a:avLst>
          </a:prstGeom>
          <a:noFill/>
          <a:ln w="12700" cap="flat" cmpd="sng">
            <a:solidFill>
              <a:srgbClr val="545B64"/>
            </a:solidFill>
            <a:prstDash val="solid"/>
            <a:round/>
            <a:headEnd type="arrow" w="med" len="sm"/>
            <a:tailEnd type="arrow" w="med" len="sm"/>
          </a:ln>
        </p:spPr>
      </p:cxnSp>
      <p:sp>
        <p:nvSpPr>
          <p:cNvPr id="74" name="Google Shape;413;p28">
            <a:extLst>
              <a:ext uri="{FF2B5EF4-FFF2-40B4-BE49-F238E27FC236}">
                <a16:creationId xmlns:a16="http://schemas.microsoft.com/office/drawing/2014/main" id="{CD5CFFB7-B730-A74D-93D9-FD673C814139}"/>
              </a:ext>
            </a:extLst>
          </p:cNvPr>
          <p:cNvSpPr txBox="1"/>
          <p:nvPr/>
        </p:nvSpPr>
        <p:spPr>
          <a:xfrm>
            <a:off x="3288396" y="5729698"/>
            <a:ext cx="76826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vault-0</a:t>
            </a:r>
          </a:p>
        </p:txBody>
      </p:sp>
      <p:sp>
        <p:nvSpPr>
          <p:cNvPr id="75" name="Google Shape;413;p28">
            <a:extLst>
              <a:ext uri="{FF2B5EF4-FFF2-40B4-BE49-F238E27FC236}">
                <a16:creationId xmlns:a16="http://schemas.microsoft.com/office/drawing/2014/main" id="{34F04C4D-7E05-0D42-8E18-37D6F8A28104}"/>
              </a:ext>
            </a:extLst>
          </p:cNvPr>
          <p:cNvSpPr txBox="1"/>
          <p:nvPr/>
        </p:nvSpPr>
        <p:spPr>
          <a:xfrm>
            <a:off x="4812156" y="5728838"/>
            <a:ext cx="76826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vault-2</a:t>
            </a:r>
          </a:p>
        </p:txBody>
      </p:sp>
      <p:sp>
        <p:nvSpPr>
          <p:cNvPr id="76" name="Google Shape;413;p28">
            <a:extLst>
              <a:ext uri="{FF2B5EF4-FFF2-40B4-BE49-F238E27FC236}">
                <a16:creationId xmlns:a16="http://schemas.microsoft.com/office/drawing/2014/main" id="{075258FC-7AAA-1B41-B663-BC81E49F582F}"/>
              </a:ext>
            </a:extLst>
          </p:cNvPr>
          <p:cNvSpPr txBox="1"/>
          <p:nvPr/>
        </p:nvSpPr>
        <p:spPr>
          <a:xfrm>
            <a:off x="4050276" y="5718245"/>
            <a:ext cx="76826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vault-1</a:t>
            </a:r>
          </a:p>
        </p:txBody>
      </p:sp>
      <p:sp>
        <p:nvSpPr>
          <p:cNvPr id="77" name="Google Shape;413;p28">
            <a:extLst>
              <a:ext uri="{FF2B5EF4-FFF2-40B4-BE49-F238E27FC236}">
                <a16:creationId xmlns:a16="http://schemas.microsoft.com/office/drawing/2014/main" id="{28C4F566-028F-9840-8F10-13F16DD948BD}"/>
              </a:ext>
            </a:extLst>
          </p:cNvPr>
          <p:cNvSpPr txBox="1"/>
          <p:nvPr/>
        </p:nvSpPr>
        <p:spPr>
          <a:xfrm>
            <a:off x="5617521" y="5725836"/>
            <a:ext cx="768262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vault svc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7F82764-734B-2541-ACE9-FDFABCDB7D6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21040" y="1097280"/>
            <a:ext cx="352425" cy="352425"/>
          </a:xfrm>
          <a:prstGeom prst="rect">
            <a:avLst/>
          </a:prstGeom>
        </p:spPr>
      </p:pic>
      <p:cxnSp>
        <p:nvCxnSpPr>
          <p:cNvPr id="79" name="Google Shape;401;p28">
            <a:extLst>
              <a:ext uri="{FF2B5EF4-FFF2-40B4-BE49-F238E27FC236}">
                <a16:creationId xmlns:a16="http://schemas.microsoft.com/office/drawing/2014/main" id="{AFB8FA2E-A5D2-E044-92BE-3C066C145D9A}"/>
              </a:ext>
            </a:extLst>
          </p:cNvPr>
          <p:cNvCxnSpPr>
            <a:cxnSpLocks/>
            <a:stCxn id="78" idx="3"/>
            <a:endCxn id="64" idx="1"/>
          </p:cNvCxnSpPr>
          <p:nvPr/>
        </p:nvCxnSpPr>
        <p:spPr>
          <a:xfrm flipV="1">
            <a:off x="8673465" y="1272540"/>
            <a:ext cx="1019175" cy="953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solid"/>
            <a:miter lim="800000"/>
            <a:headEnd type="arrow" w="med" len="sm"/>
            <a:tailEnd type="arrow" w="med" len="sm"/>
          </a:ln>
        </p:spPr>
      </p:cxnSp>
      <p:sp>
        <p:nvSpPr>
          <p:cNvPr id="81" name="Google Shape;413;p28">
            <a:extLst>
              <a:ext uri="{FF2B5EF4-FFF2-40B4-BE49-F238E27FC236}">
                <a16:creationId xmlns:a16="http://schemas.microsoft.com/office/drawing/2014/main" id="{E45168EB-39A7-254F-88EA-F60474948612}"/>
              </a:ext>
            </a:extLst>
          </p:cNvPr>
          <p:cNvSpPr txBox="1"/>
          <p:nvPr/>
        </p:nvSpPr>
        <p:spPr>
          <a:xfrm>
            <a:off x="9250680" y="1554480"/>
            <a:ext cx="1419128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AWS Certificate Manager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67" name="Google Shape;401;p28">
            <a:extLst>
              <a:ext uri="{FF2B5EF4-FFF2-40B4-BE49-F238E27FC236}">
                <a16:creationId xmlns:a16="http://schemas.microsoft.com/office/drawing/2014/main" id="{10586476-E22A-B145-8A93-923E0BB32A93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>
            <a:off x="3718132" y="1844580"/>
            <a:ext cx="1626" cy="1858739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dash"/>
            <a:round/>
            <a:headEnd type="arrow" w="med" len="sm"/>
            <a:tailEnd type="none" w="med" len="sm"/>
          </a:ln>
        </p:spPr>
      </p:cxnSp>
      <p:cxnSp>
        <p:nvCxnSpPr>
          <p:cNvPr id="71" name="Google Shape;401;p28">
            <a:extLst>
              <a:ext uri="{FF2B5EF4-FFF2-40B4-BE49-F238E27FC236}">
                <a16:creationId xmlns:a16="http://schemas.microsoft.com/office/drawing/2014/main" id="{10586476-E22A-B145-8A93-923E0BB32A93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V="1">
            <a:off x="1784632" y="4542959"/>
            <a:ext cx="3341" cy="577681"/>
          </a:xfrm>
          <a:prstGeom prst="straightConnector1">
            <a:avLst/>
          </a:prstGeom>
          <a:noFill/>
          <a:ln w="12700" cap="flat" cmpd="sng">
            <a:solidFill>
              <a:srgbClr val="545B64"/>
            </a:solidFill>
            <a:prstDash val="dash"/>
            <a:round/>
            <a:headEnd type="arrow" w="med" len="sm"/>
            <a:tailEnd type="none" w="med" len="sm"/>
          </a:ln>
        </p:spPr>
      </p:cxnSp>
      <p:sp>
        <p:nvSpPr>
          <p:cNvPr id="80" name="Google Shape;413;p28">
            <a:extLst>
              <a:ext uri="{FF2B5EF4-FFF2-40B4-BE49-F238E27FC236}">
                <a16:creationId xmlns:a16="http://schemas.microsoft.com/office/drawing/2014/main" id="{12458160-1689-184C-8A60-B4FF9C4784E9}"/>
              </a:ext>
            </a:extLst>
          </p:cNvPr>
          <p:cNvSpPr txBox="1"/>
          <p:nvPr/>
        </p:nvSpPr>
        <p:spPr>
          <a:xfrm>
            <a:off x="9540240" y="2746006"/>
            <a:ext cx="85923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smtClean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Amazon EKS</a:t>
            </a:r>
            <a:endParaRPr sz="9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311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15</cp:revision>
  <dcterms:created xsi:type="dcterms:W3CDTF">2020-08-31T20:37:14Z</dcterms:created>
  <dcterms:modified xsi:type="dcterms:W3CDTF">2020-10-26T23:16:00Z</dcterms:modified>
</cp:coreProperties>
</file>