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708"/>
  </p:normalViewPr>
  <p:slideViewPr>
    <p:cSldViewPr snapToObjects="1">
      <p:cViewPr>
        <p:scale>
          <a:sx n="100" d="100"/>
          <a:sy n="100" d="100"/>
        </p:scale>
        <p:origin x="-4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0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3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9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7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1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1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6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3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2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4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784080" y="3840480"/>
            <a:ext cx="173736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498080" y="1554480"/>
            <a:ext cx="1737360" cy="21945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498080" y="3840480"/>
            <a:ext cx="173736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9784080" y="1554480"/>
            <a:ext cx="1737360" cy="21945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931920" y="3840480"/>
            <a:ext cx="173736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114801" y="2743518"/>
            <a:ext cx="722376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931920" y="1554480"/>
            <a:ext cx="1737360" cy="21945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7863840" y="3289481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2926080" y="1371918"/>
            <a:ext cx="10607040" cy="42976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2743201" y="640398"/>
            <a:ext cx="12435840" cy="548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3749041" y="1006158"/>
            <a:ext cx="2103120" cy="4846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1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201" y="640398"/>
            <a:ext cx="330200" cy="330200"/>
          </a:xfrm>
          <a:prstGeom prst="rect">
            <a:avLst/>
          </a:prstGeom>
        </p:spPr>
      </p:pic>
      <p:pic>
        <p:nvPicPr>
          <p:cNvPr id="12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6081" y="1371919"/>
            <a:ext cx="330200" cy="330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4206240" y="2377760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4114801" y="4755200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4206241" y="3292160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7315201" y="1006158"/>
            <a:ext cx="2103120" cy="4846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863840" y="2377760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7680961" y="4755200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9601201" y="1006158"/>
            <a:ext cx="2103120" cy="4846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3</a:t>
            </a:r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10149840" y="2377760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9875521" y="4755200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10149840" y="3292159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1" y="1920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1" y="1920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61" y="1920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1" y="28349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61" y="28349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1" y="28349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114801" y="4206240"/>
            <a:ext cx="722376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pic>
        <p:nvPicPr>
          <p:cNvPr id="75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420624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274351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1" y="43105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61" y="42979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1" y="42967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23">
            <a:extLst>
              <a:ext uri="{FF2B5EF4-FFF2-40B4-BE49-F238E27FC236}">
                <a16:creationId xmlns:a16="http://schemas.microsoft.com/office/drawing/2014/main" id="{146AF498-932B-AB46-916F-2107FD83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961" y="42401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9">
            <a:extLst>
              <a:ext uri="{FF2B5EF4-FFF2-40B4-BE49-F238E27FC236}">
                <a16:creationId xmlns:a16="http://schemas.microsoft.com/office/drawing/2014/main" id="{5A05B158-B70B-5F4F-B0E2-17894FAAF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0748" y="5013308"/>
            <a:ext cx="19453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  <a:endParaRPr lang="en-US" alt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320" y="22656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5685" y="3031066"/>
            <a:ext cx="1349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8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155448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4" y="384048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cxnSpLocks/>
          </p:cNvCxnSpPr>
          <p:nvPr/>
        </p:nvCxnSpPr>
        <p:spPr>
          <a:xfrm>
            <a:off x="11338561" y="4495800"/>
            <a:ext cx="914400" cy="338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0" y="155448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4" y="384048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080" y="155448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084" y="384048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D0F68E-DE5B-4BCD-A439-28D9B7DAD36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792450" y="2215155"/>
            <a:ext cx="971550" cy="895350"/>
          </a:xfrm>
          <a:prstGeom prst="rect">
            <a:avLst/>
          </a:prstGeom>
        </p:spPr>
      </p:pic>
      <p:sp>
        <p:nvSpPr>
          <p:cNvPr id="54" name="TextBox 11">
            <a:extLst>
              <a:ext uri="{FF2B5EF4-FFF2-40B4-BE49-F238E27FC236}">
                <a16:creationId xmlns:a16="http://schemas.microsoft.com/office/drawing/2014/main" id="{DD771266-5DA9-40FC-BFEC-FF3EF8A66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0" y="3048000"/>
            <a:ext cx="1349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MuleSoft control plane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A336B44-0E18-4E8D-BA7D-C579E9CBD12F}"/>
              </a:ext>
            </a:extLst>
          </p:cNvPr>
          <p:cNvCxnSpPr>
            <a:cxnSpLocks/>
          </p:cNvCxnSpPr>
          <p:nvPr/>
        </p:nvCxnSpPr>
        <p:spPr>
          <a:xfrm>
            <a:off x="4937761" y="4648200"/>
            <a:ext cx="77723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D5091F5-D8E8-4F01-82BF-D1F373D9D29D}"/>
              </a:ext>
            </a:extLst>
          </p:cNvPr>
          <p:cNvCxnSpPr>
            <a:cxnSpLocks/>
          </p:cNvCxnSpPr>
          <p:nvPr/>
        </p:nvCxnSpPr>
        <p:spPr>
          <a:xfrm>
            <a:off x="8595361" y="4648200"/>
            <a:ext cx="77723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E3F3D8-AA38-4B52-8D07-52C9EAA0A2E6}"/>
              </a:ext>
            </a:extLst>
          </p:cNvPr>
          <p:cNvCxnSpPr>
            <a:cxnSpLocks/>
          </p:cNvCxnSpPr>
          <p:nvPr/>
        </p:nvCxnSpPr>
        <p:spPr>
          <a:xfrm>
            <a:off x="10896600" y="4648200"/>
            <a:ext cx="77723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2DBD18-3D66-4A17-B137-BA53A648D58C}"/>
              </a:ext>
            </a:extLst>
          </p:cNvPr>
          <p:cNvCxnSpPr>
            <a:cxnSpLocks/>
          </p:cNvCxnSpPr>
          <p:nvPr/>
        </p:nvCxnSpPr>
        <p:spPr>
          <a:xfrm flipV="1">
            <a:off x="5715000" y="4648200"/>
            <a:ext cx="0" cy="17526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F4A809-096A-4086-9226-C49377C2EF51}"/>
              </a:ext>
            </a:extLst>
          </p:cNvPr>
          <p:cNvCxnSpPr>
            <a:cxnSpLocks/>
          </p:cNvCxnSpPr>
          <p:nvPr/>
        </p:nvCxnSpPr>
        <p:spPr>
          <a:xfrm flipV="1">
            <a:off x="9372600" y="4648200"/>
            <a:ext cx="0" cy="17526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2CDE55E-95BC-4BFD-BC12-1B6527A7FBD1}"/>
              </a:ext>
            </a:extLst>
          </p:cNvPr>
          <p:cNvCxnSpPr>
            <a:cxnSpLocks/>
          </p:cNvCxnSpPr>
          <p:nvPr/>
        </p:nvCxnSpPr>
        <p:spPr>
          <a:xfrm flipV="1">
            <a:off x="11658600" y="4648200"/>
            <a:ext cx="0" cy="17526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6CBC10-C918-40B4-9924-DACA37F0B51A}"/>
              </a:ext>
            </a:extLst>
          </p:cNvPr>
          <p:cNvCxnSpPr>
            <a:cxnSpLocks/>
          </p:cNvCxnSpPr>
          <p:nvPr/>
        </p:nvCxnSpPr>
        <p:spPr>
          <a:xfrm>
            <a:off x="5715000" y="6400800"/>
            <a:ext cx="10591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8B2065A-1075-4E48-87EF-EE2931F4B20E}"/>
              </a:ext>
            </a:extLst>
          </p:cNvPr>
          <p:cNvCxnSpPr>
            <a:cxnSpLocks/>
          </p:cNvCxnSpPr>
          <p:nvPr/>
        </p:nvCxnSpPr>
        <p:spPr>
          <a:xfrm flipV="1">
            <a:off x="16306800" y="3546475"/>
            <a:ext cx="0" cy="285432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5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</TotalTime>
  <Words>64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Lima, Aaron</dc:creator>
  <cp:lastModifiedBy>May, Dave</cp:lastModifiedBy>
  <cp:revision>55</cp:revision>
  <dcterms:created xsi:type="dcterms:W3CDTF">2018-10-24T18:20:21Z</dcterms:created>
  <dcterms:modified xsi:type="dcterms:W3CDTF">2022-08-25T16:59:05Z</dcterms:modified>
</cp:coreProperties>
</file>