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08"/>
  </p:normalViewPr>
  <p:slideViewPr>
    <p:cSldViewPr snapToObjects="1">
      <p:cViewPr varScale="1">
        <p:scale>
          <a:sx n="78" d="100"/>
          <a:sy n="78" d="100"/>
        </p:scale>
        <p:origin x="11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2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784080" y="3962400"/>
            <a:ext cx="1737360" cy="15371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49808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498080" y="3962400"/>
            <a:ext cx="1737360" cy="15371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978408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931920" y="3962400"/>
            <a:ext cx="1737360" cy="15371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114801" y="2743518"/>
            <a:ext cx="722376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931920" y="1554480"/>
            <a:ext cx="1737360" cy="21945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7863840" y="3289481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926080" y="1371918"/>
            <a:ext cx="10607040" cy="4297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2743201" y="640398"/>
            <a:ext cx="1243584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374904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1" y="640398"/>
            <a:ext cx="330200" cy="3302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081" y="1371919"/>
            <a:ext cx="330200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4206240" y="237776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4114801" y="4755200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206241" y="329216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7315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863840" y="237776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7680961" y="4755200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9601201" y="1006158"/>
            <a:ext cx="2103120" cy="48463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10149840" y="2377760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9875521" y="4755200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10149840" y="3292159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1" y="1920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28349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114801" y="4296776"/>
            <a:ext cx="7223760" cy="73242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Auto 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</a:p>
        </p:txBody>
      </p:sp>
      <p:pic>
        <p:nvPicPr>
          <p:cNvPr id="75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3180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74351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1" y="4310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1" y="42979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1" y="4296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23">
            <a:extLst>
              <a:ext uri="{FF2B5EF4-FFF2-40B4-BE49-F238E27FC236}">
                <a16:creationId xmlns:a16="http://schemas.microsoft.com/office/drawing/2014/main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2961" y="3429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5A05B158-B70B-5F4F-B0E2-17894FAAF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748" y="4202200"/>
            <a:ext cx="19453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20" y="22656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5685" y="3031066"/>
            <a:ext cx="134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8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07" y="39624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967" y="39624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80" y="15544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67" y="39624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0F68E-DE5B-4BCD-A439-28D9B7DAD3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92450" y="2215155"/>
            <a:ext cx="971550" cy="895350"/>
          </a:xfrm>
          <a:prstGeom prst="rect">
            <a:avLst/>
          </a:prstGeom>
        </p:spPr>
      </p:pic>
      <p:sp>
        <p:nvSpPr>
          <p:cNvPr id="54" name="TextBox 11">
            <a:extLst>
              <a:ext uri="{FF2B5EF4-FFF2-40B4-BE49-F238E27FC236}">
                <a16:creationId xmlns:a16="http://schemas.microsoft.com/office/drawing/2014/main" id="{DD771266-5DA9-40FC-BFEC-FF3EF8A6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0" y="3048000"/>
            <a:ext cx="134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MuleSoft control plane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336B44-0E18-4E8D-BA7D-C579E9CBD12F}"/>
              </a:ext>
            </a:extLst>
          </p:cNvPr>
          <p:cNvCxnSpPr>
            <a:cxnSpLocks/>
          </p:cNvCxnSpPr>
          <p:nvPr/>
        </p:nvCxnSpPr>
        <p:spPr>
          <a:xfrm>
            <a:off x="4937761" y="4648200"/>
            <a:ext cx="7772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5091F5-D8E8-4F01-82BF-D1F373D9D29D}"/>
              </a:ext>
            </a:extLst>
          </p:cNvPr>
          <p:cNvCxnSpPr>
            <a:cxnSpLocks/>
          </p:cNvCxnSpPr>
          <p:nvPr/>
        </p:nvCxnSpPr>
        <p:spPr>
          <a:xfrm>
            <a:off x="8595361" y="4648200"/>
            <a:ext cx="7772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E3F3D8-AA38-4B52-8D07-52C9EAA0A2E6}"/>
              </a:ext>
            </a:extLst>
          </p:cNvPr>
          <p:cNvCxnSpPr>
            <a:cxnSpLocks/>
          </p:cNvCxnSpPr>
          <p:nvPr/>
        </p:nvCxnSpPr>
        <p:spPr>
          <a:xfrm>
            <a:off x="10896600" y="4648200"/>
            <a:ext cx="7772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2DBD18-3D66-4A17-B137-BA53A648D58C}"/>
              </a:ext>
            </a:extLst>
          </p:cNvPr>
          <p:cNvCxnSpPr>
            <a:cxnSpLocks/>
          </p:cNvCxnSpPr>
          <p:nvPr/>
        </p:nvCxnSpPr>
        <p:spPr>
          <a:xfrm flipV="1">
            <a:off x="5715000" y="4648200"/>
            <a:ext cx="0" cy="1752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F4A809-096A-4086-9226-C49377C2EF51}"/>
              </a:ext>
            </a:extLst>
          </p:cNvPr>
          <p:cNvCxnSpPr>
            <a:cxnSpLocks/>
          </p:cNvCxnSpPr>
          <p:nvPr/>
        </p:nvCxnSpPr>
        <p:spPr>
          <a:xfrm flipV="1">
            <a:off x="9372600" y="4648200"/>
            <a:ext cx="0" cy="1752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CDE55E-95BC-4BFD-BC12-1B6527A7FBD1}"/>
              </a:ext>
            </a:extLst>
          </p:cNvPr>
          <p:cNvCxnSpPr>
            <a:cxnSpLocks/>
          </p:cNvCxnSpPr>
          <p:nvPr/>
        </p:nvCxnSpPr>
        <p:spPr>
          <a:xfrm flipV="1">
            <a:off x="11658600" y="4648200"/>
            <a:ext cx="0" cy="1752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6CBC10-C918-40B4-9924-DACA37F0B51A}"/>
              </a:ext>
            </a:extLst>
          </p:cNvPr>
          <p:cNvCxnSpPr>
            <a:cxnSpLocks/>
          </p:cNvCxnSpPr>
          <p:nvPr/>
        </p:nvCxnSpPr>
        <p:spPr>
          <a:xfrm>
            <a:off x="5715000" y="6400800"/>
            <a:ext cx="105918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B2065A-1075-4E48-87EF-EE2931F4B20E}"/>
              </a:ext>
            </a:extLst>
          </p:cNvPr>
          <p:cNvCxnSpPr>
            <a:cxnSpLocks/>
          </p:cNvCxnSpPr>
          <p:nvPr/>
        </p:nvCxnSpPr>
        <p:spPr>
          <a:xfrm flipV="1">
            <a:off x="16306800" y="3546475"/>
            <a:ext cx="0" cy="285432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1B67A2-A325-4807-8994-565A79830F33}"/>
              </a:ext>
            </a:extLst>
          </p:cNvPr>
          <p:cNvCxnSpPr>
            <a:cxnSpLocks/>
          </p:cNvCxnSpPr>
          <p:nvPr/>
        </p:nvCxnSpPr>
        <p:spPr>
          <a:xfrm flipV="1">
            <a:off x="4724400" y="3886200"/>
            <a:ext cx="0" cy="43432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477E3F-B93A-47AA-B8BC-7A5129002B31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43432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9F161-8B5E-40C7-B52A-A35C4F012AB1}"/>
              </a:ext>
            </a:extLst>
          </p:cNvPr>
          <p:cNvCxnSpPr>
            <a:cxnSpLocks/>
          </p:cNvCxnSpPr>
          <p:nvPr/>
        </p:nvCxnSpPr>
        <p:spPr>
          <a:xfrm flipV="1">
            <a:off x="10591800" y="3886200"/>
            <a:ext cx="0" cy="43432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F6884FA-C4A7-4886-BAF9-9D743D06B47D}"/>
              </a:ext>
            </a:extLst>
          </p:cNvPr>
          <p:cNvCxnSpPr>
            <a:cxnSpLocks/>
          </p:cNvCxnSpPr>
          <p:nvPr/>
        </p:nvCxnSpPr>
        <p:spPr>
          <a:xfrm>
            <a:off x="4724400" y="3886200"/>
            <a:ext cx="7467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64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May, Dave</cp:lastModifiedBy>
  <cp:revision>56</cp:revision>
  <dcterms:created xsi:type="dcterms:W3CDTF">2018-10-24T18:20:21Z</dcterms:created>
  <dcterms:modified xsi:type="dcterms:W3CDTF">2022-08-31T15:30:06Z</dcterms:modified>
</cp:coreProperties>
</file>