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400BE-FD2F-5948-A0D7-68134F910C4E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FCC1-64D7-D04C-9CEC-A74D4DF7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8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764158f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764158f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87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F84A-62C3-C84C-B7C0-345F318CE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E662D-232A-3C44-B14F-A743CAFB9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DD4B-FC8B-CF46-AFCB-72322D3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D269-A2B1-A844-9F94-F5192E98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F3FA5-FB41-2342-B70F-75360C70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3DC-8E9B-ED47-88F8-833D263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8CD93-5B1A-2D49-AE19-971625D7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0DCB1-2175-B44F-8BFC-EE594A8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A4A3-CFD1-4549-8957-ADAB5822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B1FF-2F93-C648-90E4-3F022D66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16F4B-2D51-FB4C-9AEC-8D1A2B1E3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69BB2-CA13-D249-83A7-F247D09CD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B2922-6972-CD46-BC22-A0CD3D38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4E77-9F00-9144-9BA7-74BFF16A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2C1D-DDF3-7848-8E4B-C03743E3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6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04AB-5B94-1D49-A25E-2FF5D109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5317-CF13-C64C-A4ED-54E984B1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CE25-B034-0D49-81FC-997C2056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741D-AF91-514C-A694-F4B8EE5C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DEFE-0B77-8642-A1FF-8C9C1C25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37D8-190C-BB4D-98E3-BEB3B7D4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B4EDC-B193-A44B-BDDD-1C861DCD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EDF5-05F0-6440-983C-A7AB2A61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BFDA-12E6-5C40-B593-A7BDC348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F758-DF6C-6844-9B27-C5F8AC69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3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0C5-42C9-304F-9D63-37A8AB04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8BAF-B58F-1048-9AC7-60AAE84B9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94FFB-942F-474A-8929-B8BDEC702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3A819-ED2C-7444-85A4-7C6D6685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DD12B-558D-BF4D-BD4D-25C3F8CA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EFA92-DD97-DB45-BD62-718C780F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5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819E-F850-A74A-8C5C-217016FB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2C419-C4CC-E34A-9192-3EEBD6E1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B6F1C-F0C3-8D48-9BF9-7D901D57A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0331B-0528-2B4E-917F-E46629B3B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DAE4A-0B33-4840-8B40-7116B51BA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5E203-F872-9348-BC37-15398CFF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6AB8A-AE5B-7F4B-A8BF-DA49DEBD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FC58B-DA83-E941-8AD2-6C7A7296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F926-3C21-AB44-BE70-AD5776EA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B1EAE-3D27-ED4F-A34F-64FA2D1E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8AD4B-9203-9348-8124-ED056B76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53000-9D15-8C49-A334-DDF42DFB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CC7D-5CF1-3842-A5C4-607A61CC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9715E-764A-8241-A272-13C093AA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ACF5C-22B8-7D40-9779-FDB6E072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1C7-48E1-F941-85CB-B3D4A359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5419-765C-8148-8BF0-9A8E7E7A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68D9E-93BA-8E4E-A2FA-B3C585BC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9B73-49EB-5E40-B540-0E1E6DA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A451C-67A0-F544-8E4C-0EFAB9F4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4BF41-7D3C-AA41-BF38-6A3B568F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F867-34F5-0F4B-9B6F-821C3916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D887-9AB1-FD4C-8A31-83866465B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171C6-041E-3A49-847A-2B7A501DF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4F52F-FDAF-404B-BC1F-2561C3D5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415D-1112-C74C-97CD-17BDD6C7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AD88-0251-E24B-8BBA-0E92774F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2DF54-2EDD-8F42-AA43-5F082B6D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A16EA-D060-064B-A6F4-0867A1B56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5B93-DB16-D24F-A355-03FC0D069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7E75-B94A-134D-A771-C6C8AD3818E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3CD2-32F5-9742-9C6C-B7649512C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6F73-DE4C-8746-A219-CC651BA01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7A12-04B7-2E41-9C11-9EAE7A7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/>
          <p:nvPr/>
        </p:nvSpPr>
        <p:spPr>
          <a:xfrm>
            <a:off x="893400" y="1314967"/>
            <a:ext cx="10322000" cy="4862400"/>
          </a:xfrm>
          <a:prstGeom prst="roundRect">
            <a:avLst>
              <a:gd name="adj" fmla="val 1026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28"/>
          <p:cNvSpPr/>
          <p:nvPr/>
        </p:nvSpPr>
        <p:spPr>
          <a:xfrm>
            <a:off x="1190066" y="1712069"/>
            <a:ext cx="9782733" cy="4192556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3797889A-88CA-3346-BB52-8A37732A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9735" y="904601"/>
            <a:ext cx="732732" cy="732732"/>
          </a:xfrm>
          <a:prstGeom prst="rect">
            <a:avLst/>
          </a:prstGeom>
        </p:spPr>
      </p:pic>
      <p:sp>
        <p:nvSpPr>
          <p:cNvPr id="38" name="Google Shape;395;p28">
            <a:extLst>
              <a:ext uri="{FF2B5EF4-FFF2-40B4-BE49-F238E27FC236}">
                <a16:creationId xmlns:a16="http://schemas.microsoft.com/office/drawing/2014/main" id="{78352AA0-13ED-5442-ABCC-9984E5CCE95C}"/>
              </a:ext>
            </a:extLst>
          </p:cNvPr>
          <p:cNvSpPr/>
          <p:nvPr/>
        </p:nvSpPr>
        <p:spPr>
          <a:xfrm>
            <a:off x="6944089" y="2056172"/>
            <a:ext cx="3390147" cy="1529549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5;p28">
            <a:extLst>
              <a:ext uri="{FF2B5EF4-FFF2-40B4-BE49-F238E27FC236}">
                <a16:creationId xmlns:a16="http://schemas.microsoft.com/office/drawing/2014/main" id="{13160FDD-F4B4-C14D-A501-FA269443CD70}"/>
              </a:ext>
            </a:extLst>
          </p:cNvPr>
          <p:cNvSpPr/>
          <p:nvPr/>
        </p:nvSpPr>
        <p:spPr>
          <a:xfrm>
            <a:off x="6998759" y="3982823"/>
            <a:ext cx="3335477" cy="1660865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BFBD5-326D-5F48-8F8D-4E002E0E5CC7}"/>
              </a:ext>
            </a:extLst>
          </p:cNvPr>
          <p:cNvSpPr txBox="1"/>
          <p:nvPr/>
        </p:nvSpPr>
        <p:spPr>
          <a:xfrm>
            <a:off x="7902630" y="1765913"/>
            <a:ext cx="1158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calico-system</a:t>
            </a:r>
          </a:p>
        </p:txBody>
      </p:sp>
      <p:pic>
        <p:nvPicPr>
          <p:cNvPr id="43" name="Google Shape;412;p28">
            <a:extLst>
              <a:ext uri="{FF2B5EF4-FFF2-40B4-BE49-F238E27FC236}">
                <a16:creationId xmlns:a16="http://schemas.microsoft.com/office/drawing/2014/main" id="{24D8BEFC-CAF6-C945-B9B5-7E68103CB04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031" y="3694504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04;p28">
            <a:extLst>
              <a:ext uri="{FF2B5EF4-FFF2-40B4-BE49-F238E27FC236}">
                <a16:creationId xmlns:a16="http://schemas.microsoft.com/office/drawing/2014/main" id="{1046D8EC-74BF-3341-9322-23D27787E02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6736" y="3694504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395;p28">
            <a:extLst>
              <a:ext uri="{FF2B5EF4-FFF2-40B4-BE49-F238E27FC236}">
                <a16:creationId xmlns:a16="http://schemas.microsoft.com/office/drawing/2014/main" id="{52256A31-2C52-6C46-8B9E-A56AE6E97394}"/>
              </a:ext>
            </a:extLst>
          </p:cNvPr>
          <p:cNvSpPr/>
          <p:nvPr/>
        </p:nvSpPr>
        <p:spPr>
          <a:xfrm>
            <a:off x="1836981" y="3204110"/>
            <a:ext cx="2443189" cy="1279391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676;p35">
            <a:extLst>
              <a:ext uri="{FF2B5EF4-FFF2-40B4-BE49-F238E27FC236}">
                <a16:creationId xmlns:a16="http://schemas.microsoft.com/office/drawing/2014/main" id="{732EE70A-26EA-104E-88F8-4E98F6A28B6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0697" y="4895263"/>
            <a:ext cx="595842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C7A60E3-5848-5A41-8B84-97C7CDBE6E85}"/>
              </a:ext>
            </a:extLst>
          </p:cNvPr>
          <p:cNvSpPr txBox="1"/>
          <p:nvPr/>
        </p:nvSpPr>
        <p:spPr>
          <a:xfrm>
            <a:off x="1857764" y="3181544"/>
            <a:ext cx="132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tigera</a:t>
            </a:r>
            <a:r>
              <a:rPr lang="en-US" sz="1400" dirty="0"/>
              <a:t>-operator</a:t>
            </a:r>
          </a:p>
        </p:txBody>
      </p:sp>
      <p:cxnSp>
        <p:nvCxnSpPr>
          <p:cNvPr id="49" name="Google Shape;398;p28">
            <a:extLst>
              <a:ext uri="{FF2B5EF4-FFF2-40B4-BE49-F238E27FC236}">
                <a16:creationId xmlns:a16="http://schemas.microsoft.com/office/drawing/2014/main" id="{ED0AD57A-6DC6-D442-ADE7-B3AADDBEDEB2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084834" y="3994404"/>
            <a:ext cx="451902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3" name="Google Shape;403;p28">
            <a:extLst>
              <a:ext uri="{FF2B5EF4-FFF2-40B4-BE49-F238E27FC236}">
                <a16:creationId xmlns:a16="http://schemas.microsoft.com/office/drawing/2014/main" id="{A2D83C65-33E6-8045-A4A1-BA660EFD9BA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836638" y="4294304"/>
            <a:ext cx="0" cy="600959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2" name="Google Shape;414;p28">
            <a:extLst>
              <a:ext uri="{FF2B5EF4-FFF2-40B4-BE49-F238E27FC236}">
                <a16:creationId xmlns:a16="http://schemas.microsoft.com/office/drawing/2014/main" id="{A0B9AC32-63B6-5847-B5B3-CB65D58462B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46416" y="3695604"/>
            <a:ext cx="622696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414;p28">
            <a:extLst>
              <a:ext uri="{FF2B5EF4-FFF2-40B4-BE49-F238E27FC236}">
                <a16:creationId xmlns:a16="http://schemas.microsoft.com/office/drawing/2014/main" id="{5DFD3CFB-F39B-6B45-9F49-C2075BD3E24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3409" y="1765913"/>
            <a:ext cx="622696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414;p28">
            <a:extLst>
              <a:ext uri="{FF2B5EF4-FFF2-40B4-BE49-F238E27FC236}">
                <a16:creationId xmlns:a16="http://schemas.microsoft.com/office/drawing/2014/main" id="{2D6CCD57-E017-CA44-84DF-61F3299EED2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2805" y="3693104"/>
            <a:ext cx="622696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059AAB3-75BE-7F41-9CA7-7128086EF62A}"/>
              </a:ext>
            </a:extLst>
          </p:cNvPr>
          <p:cNvSpPr txBox="1"/>
          <p:nvPr/>
        </p:nvSpPr>
        <p:spPr>
          <a:xfrm>
            <a:off x="7937112" y="3694289"/>
            <a:ext cx="1167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tigera</a:t>
            </a:r>
            <a:r>
              <a:rPr lang="en-US" sz="1400" dirty="0"/>
              <a:t>-system</a:t>
            </a:r>
          </a:p>
        </p:txBody>
      </p:sp>
      <p:pic>
        <p:nvPicPr>
          <p:cNvPr id="58" name="Google Shape;412;p28">
            <a:extLst>
              <a:ext uri="{FF2B5EF4-FFF2-40B4-BE49-F238E27FC236}">
                <a16:creationId xmlns:a16="http://schemas.microsoft.com/office/drawing/2014/main" id="{F738A41D-99A2-004C-89FC-5ACBCC35DEA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1314" y="2737978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640;p35">
            <a:extLst>
              <a:ext uri="{FF2B5EF4-FFF2-40B4-BE49-F238E27FC236}">
                <a16:creationId xmlns:a16="http://schemas.microsoft.com/office/drawing/2014/main" id="{FDF317ED-1F37-6248-BE04-98C3ACE3C61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52805" y="2724094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79;p35">
            <a:extLst>
              <a:ext uri="{FF2B5EF4-FFF2-40B4-BE49-F238E27FC236}">
                <a16:creationId xmlns:a16="http://schemas.microsoft.com/office/drawing/2014/main" id="{A2099086-762D-FE45-9277-357BBED4C99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06150" y="4788579"/>
            <a:ext cx="596479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B2D6CBD-0833-C343-A7D5-4B2BB30F870D}"/>
              </a:ext>
            </a:extLst>
          </p:cNvPr>
          <p:cNvSpPr txBox="1"/>
          <p:nvPr/>
        </p:nvSpPr>
        <p:spPr>
          <a:xfrm>
            <a:off x="8639162" y="3260259"/>
            <a:ext cx="1387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Kube</a:t>
            </a:r>
            <a:r>
              <a:rPr lang="en-US" sz="1400" dirty="0"/>
              <a:t>-controllers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E1F8CA-4B38-A74F-B422-04DA4EB54AF9}"/>
              </a:ext>
            </a:extLst>
          </p:cNvPr>
          <p:cNvSpPr txBox="1"/>
          <p:nvPr/>
        </p:nvSpPr>
        <p:spPr>
          <a:xfrm>
            <a:off x="7044336" y="3272168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calico-node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1F43C9-4451-7147-A82D-206033DC9E28}"/>
              </a:ext>
            </a:extLst>
          </p:cNvPr>
          <p:cNvSpPr txBox="1"/>
          <p:nvPr/>
        </p:nvSpPr>
        <p:spPr>
          <a:xfrm>
            <a:off x="7004583" y="5318394"/>
            <a:ext cx="136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tigera-apiserver</a:t>
            </a:r>
            <a:endParaRPr lang="en-US" sz="1400" dirty="0"/>
          </a:p>
        </p:txBody>
      </p:sp>
      <p:cxnSp>
        <p:nvCxnSpPr>
          <p:cNvPr id="66" name="Google Shape;320;p25">
            <a:extLst>
              <a:ext uri="{FF2B5EF4-FFF2-40B4-BE49-F238E27FC236}">
                <a16:creationId xmlns:a16="http://schemas.microsoft.com/office/drawing/2014/main" id="{C34D8E9E-AE31-1442-84E9-54A09315FCF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180854" y="2820947"/>
            <a:ext cx="2763235" cy="1181120"/>
          </a:xfrm>
          <a:prstGeom prst="bentConnector3">
            <a:avLst>
              <a:gd name="adj1" fmla="val 7077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0" name="Google Shape;322;p25">
            <a:extLst>
              <a:ext uri="{FF2B5EF4-FFF2-40B4-BE49-F238E27FC236}">
                <a16:creationId xmlns:a16="http://schemas.microsoft.com/office/drawing/2014/main" id="{4B1FD983-FC62-3F45-BEDB-2CF89455E375}"/>
              </a:ext>
            </a:extLst>
          </p:cNvPr>
          <p:cNvCxnSpPr>
            <a:cxnSpLocks/>
          </p:cNvCxnSpPr>
          <p:nvPr/>
        </p:nvCxnSpPr>
        <p:spPr>
          <a:xfrm>
            <a:off x="5712014" y="4002066"/>
            <a:ext cx="1183402" cy="821354"/>
          </a:xfrm>
          <a:prstGeom prst="bentConnector3">
            <a:avLst>
              <a:gd name="adj1" fmla="val -12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1178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Troy Ameigh</cp:lastModifiedBy>
  <cp:revision>2</cp:revision>
  <dcterms:created xsi:type="dcterms:W3CDTF">2020-11-10T14:58:55Z</dcterms:created>
  <dcterms:modified xsi:type="dcterms:W3CDTF">2020-11-10T15:19:49Z</dcterms:modified>
</cp:coreProperties>
</file>