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52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7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967C-8111-4A95-987E-5FB9A3B5806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DA467-5AF2-432D-BE53-7D7A5C171CDD}"/>
              </a:ext>
            </a:extLst>
          </p:cNvPr>
          <p:cNvSpPr/>
          <p:nvPr/>
        </p:nvSpPr>
        <p:spPr>
          <a:xfrm>
            <a:off x="802105" y="797344"/>
            <a:ext cx="15174495" cy="75188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38A795-4EB2-4BD7-892D-2CA3A52E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2105" y="797345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B1306B-D807-4704-AFF0-52C6B124EF62}"/>
              </a:ext>
            </a:extLst>
          </p:cNvPr>
          <p:cNvSpPr/>
          <p:nvPr/>
        </p:nvSpPr>
        <p:spPr>
          <a:xfrm>
            <a:off x="1122947" y="1318381"/>
            <a:ext cx="14473876" cy="66898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A188C-28BE-4030-939A-86333DF4329C}"/>
              </a:ext>
            </a:extLst>
          </p:cNvPr>
          <p:cNvSpPr/>
          <p:nvPr/>
        </p:nvSpPr>
        <p:spPr>
          <a:xfrm>
            <a:off x="3391819" y="2739227"/>
            <a:ext cx="9264842" cy="7791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Auto Scaling group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0B0B208-2132-4501-B565-260796473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956" y="1314992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11A6855-59C2-4313-A31B-22244E9E7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2585" y="274320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F3EAA7-F4E2-41FB-9DDD-846DFF1CFF86}"/>
              </a:ext>
            </a:extLst>
          </p:cNvPr>
          <p:cNvSpPr/>
          <p:nvPr/>
        </p:nvSpPr>
        <p:spPr>
          <a:xfrm>
            <a:off x="2534944" y="3744068"/>
            <a:ext cx="2948516" cy="41637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BCF7A-B562-4AA9-993C-C28DD611D9ED}"/>
              </a:ext>
            </a:extLst>
          </p:cNvPr>
          <p:cNvSpPr/>
          <p:nvPr/>
        </p:nvSpPr>
        <p:spPr>
          <a:xfrm>
            <a:off x="2395653" y="987844"/>
            <a:ext cx="3234679" cy="71743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233BD-3B06-4579-8D82-AD0B05560E04}"/>
              </a:ext>
            </a:extLst>
          </p:cNvPr>
          <p:cNvSpPr/>
          <p:nvPr/>
        </p:nvSpPr>
        <p:spPr>
          <a:xfrm>
            <a:off x="2534944" y="1700968"/>
            <a:ext cx="2948517" cy="18931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5F5281-E610-47A5-BB2F-0F22CDD80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2888" y="170255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E7EB0B-8923-4E33-9401-ADA7E8A4D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2888" y="3745656"/>
            <a:ext cx="381000" cy="381000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09537989-9EF9-4196-8A6E-579635FD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819" y="2462334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2B10E6EA-5F98-43F8-8D89-E1A4E586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02" y="2003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0">
            <a:extLst>
              <a:ext uri="{FF2B5EF4-FFF2-40B4-BE49-F238E27FC236}">
                <a16:creationId xmlns:a16="http://schemas.microsoft.com/office/drawing/2014/main" id="{0365D095-1BB7-4515-AB8E-84344971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02" y="27680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750D6BF5-D210-4D6C-ABC4-23F988054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418" y="321868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4F3F92-A7FF-42E7-BB0D-E79114D3E2CE}"/>
              </a:ext>
            </a:extLst>
          </p:cNvPr>
          <p:cNvSpPr/>
          <p:nvPr/>
        </p:nvSpPr>
        <p:spPr>
          <a:xfrm>
            <a:off x="7159584" y="3731823"/>
            <a:ext cx="2948516" cy="417604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FC1C1C-AB4C-4624-A6C4-798E18A2CE35}"/>
              </a:ext>
            </a:extLst>
          </p:cNvPr>
          <p:cNvSpPr/>
          <p:nvPr/>
        </p:nvSpPr>
        <p:spPr>
          <a:xfrm>
            <a:off x="7007163" y="987844"/>
            <a:ext cx="3234679" cy="71743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7B476B-0FFD-438A-AFB7-47422EAE4C6A}"/>
              </a:ext>
            </a:extLst>
          </p:cNvPr>
          <p:cNvSpPr/>
          <p:nvPr/>
        </p:nvSpPr>
        <p:spPr>
          <a:xfrm>
            <a:off x="7146454" y="1700968"/>
            <a:ext cx="2948517" cy="18931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4027ED1E-DBFD-4C66-9C7C-9DE1767652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3542" y="1702557"/>
            <a:ext cx="381000" cy="3810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0241793-81C7-475E-A2A8-30A8FFDC5D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0608" y="3745656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A899BAC-5224-471F-AE3F-0F384F5A93DE}"/>
              </a:ext>
            </a:extLst>
          </p:cNvPr>
          <p:cNvSpPr/>
          <p:nvPr/>
        </p:nvSpPr>
        <p:spPr>
          <a:xfrm>
            <a:off x="7359281" y="5756045"/>
            <a:ext cx="2522862" cy="10067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Amazon EKS node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9453EB31-4FF9-46F5-9357-A698007D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329" y="2462334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0A7F3303-2C12-4C79-B493-CA5A8E0E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12" y="2003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0">
            <a:extLst>
              <a:ext uri="{FF2B5EF4-FFF2-40B4-BE49-F238E27FC236}">
                <a16:creationId xmlns:a16="http://schemas.microsoft.com/office/drawing/2014/main" id="{5B434FD9-52DB-4CE3-9743-9E8599C2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12" y="2765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D7F1BB16-055C-4358-BF31-CA3966E8D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28" y="322075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3B115318-C097-4022-9D68-DCA2A9A82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812" y="6411716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42" name="TextBox 26">
            <a:extLst>
              <a:ext uri="{FF2B5EF4-FFF2-40B4-BE49-F238E27FC236}">
                <a16:creationId xmlns:a16="http://schemas.microsoft.com/office/drawing/2014/main" id="{3EBFD5FF-C545-4695-ACB4-CC81DA992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144" y="6411716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Artifactory</a:t>
            </a:r>
          </a:p>
        </p:txBody>
      </p:sp>
      <p:sp>
        <p:nvSpPr>
          <p:cNvPr id="43" name="TextBox 26">
            <a:extLst>
              <a:ext uri="{FF2B5EF4-FFF2-40B4-BE49-F238E27FC236}">
                <a16:creationId xmlns:a16="http://schemas.microsoft.com/office/drawing/2014/main" id="{D77C598F-4CB1-4F21-8646-C1D91F527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544" y="6411716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Xray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32">
            <a:extLst>
              <a:ext uri="{FF2B5EF4-FFF2-40B4-BE49-F238E27FC236}">
                <a16:creationId xmlns:a16="http://schemas.microsoft.com/office/drawing/2014/main" id="{B18C9DEF-DC0B-4284-9999-D6F91AD3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43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34">
            <a:extLst>
              <a:ext uri="{FF2B5EF4-FFF2-40B4-BE49-F238E27FC236}">
                <a16:creationId xmlns:a16="http://schemas.microsoft.com/office/drawing/2014/main" id="{FE6939D6-C79B-4424-B088-848DF6A8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12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34">
            <a:extLst>
              <a:ext uri="{FF2B5EF4-FFF2-40B4-BE49-F238E27FC236}">
                <a16:creationId xmlns:a16="http://schemas.microsoft.com/office/drawing/2014/main" id="{A13C16AE-C3F0-42EB-8FF0-634F03EF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93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6">
            <a:extLst>
              <a:ext uri="{FF2B5EF4-FFF2-40B4-BE49-F238E27FC236}">
                <a16:creationId xmlns:a16="http://schemas.microsoft.com/office/drawing/2014/main" id="{21D1DC05-79D0-4AB5-A24C-0BDE3C82B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812" y="690915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9">
            <a:extLst>
              <a:ext uri="{FF2B5EF4-FFF2-40B4-BE49-F238E27FC236}">
                <a16:creationId xmlns:a16="http://schemas.microsoft.com/office/drawing/2014/main" id="{BA520B30-626F-4603-BF8D-4E857CB4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44" y="757365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D30E795A-8311-47D4-A699-9BA7A1B2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130" y="5001390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77" name="TextBox 26">
            <a:extLst>
              <a:ext uri="{FF2B5EF4-FFF2-40B4-BE49-F238E27FC236}">
                <a16:creationId xmlns:a16="http://schemas.microsoft.com/office/drawing/2014/main" id="{B7A55DAB-1CC7-4A09-9EB4-B1CCA0B6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995" y="5001390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Artifactory</a:t>
            </a:r>
          </a:p>
        </p:txBody>
      </p:sp>
      <p:pic>
        <p:nvPicPr>
          <p:cNvPr id="79" name="Graphic 32">
            <a:extLst>
              <a:ext uri="{FF2B5EF4-FFF2-40B4-BE49-F238E27FC236}">
                <a16:creationId xmlns:a16="http://schemas.microsoft.com/office/drawing/2014/main" id="{5F712B1D-3FD6-4AF6-B624-32EFDECA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61" y="4636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34">
            <a:extLst>
              <a:ext uri="{FF2B5EF4-FFF2-40B4-BE49-F238E27FC236}">
                <a16:creationId xmlns:a16="http://schemas.microsoft.com/office/drawing/2014/main" id="{E8497677-83AE-4816-8FF5-2ABA474D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94" y="4636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A35BE15-DA59-4D21-9E94-F3A43CD67D3E}"/>
              </a:ext>
            </a:extLst>
          </p:cNvPr>
          <p:cNvSpPr/>
          <p:nvPr/>
        </p:nvSpPr>
        <p:spPr>
          <a:xfrm>
            <a:off x="2691176" y="4288622"/>
            <a:ext cx="10660755" cy="113365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                Auto Scaling group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ADB59FFA-5AE7-4FC3-A584-FF94465D7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2585" y="4292596"/>
            <a:ext cx="381000" cy="381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E8F1C74-27AA-4D23-97A6-49C1D7FA9970}"/>
              </a:ext>
            </a:extLst>
          </p:cNvPr>
          <p:cNvSpPr/>
          <p:nvPr/>
        </p:nvSpPr>
        <p:spPr>
          <a:xfrm>
            <a:off x="2691177" y="5554294"/>
            <a:ext cx="10660755" cy="12757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                Auto Scaling group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FB0B173F-3AD2-4013-B3C2-D0C646410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2585" y="5550964"/>
            <a:ext cx="381000" cy="381000"/>
          </a:xfrm>
          <a:prstGeom prst="rect">
            <a:avLst/>
          </a:prstGeom>
        </p:spPr>
      </p:pic>
      <p:sp>
        <p:nvSpPr>
          <p:cNvPr id="69" name="Freeform 26">
            <a:extLst>
              <a:ext uri="{FF2B5EF4-FFF2-40B4-BE49-F238E27FC236}">
                <a16:creationId xmlns:a16="http://schemas.microsoft.com/office/drawing/2014/main" id="{D9155AF9-2AB3-45B7-A470-10EF24A3ED36}"/>
              </a:ext>
            </a:extLst>
          </p:cNvPr>
          <p:cNvSpPr/>
          <p:nvPr/>
        </p:nvSpPr>
        <p:spPr bwMode="auto">
          <a:xfrm rot="10800000">
            <a:off x="2216297" y="4864055"/>
            <a:ext cx="1151383" cy="140615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2068B4-AE0C-41F2-BF50-C3B8A61F33AB}"/>
              </a:ext>
            </a:extLst>
          </p:cNvPr>
          <p:cNvCxnSpPr>
            <a:cxnSpLocks/>
            <a:stCxn id="121" idx="3"/>
          </p:cNvCxnSpPr>
          <p:nvPr/>
        </p:nvCxnSpPr>
        <p:spPr bwMode="auto">
          <a:xfrm>
            <a:off x="1917485" y="5505205"/>
            <a:ext cx="2944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8BCE57-C33C-4243-881C-F5C365310372}"/>
              </a:ext>
            </a:extLst>
          </p:cNvPr>
          <p:cNvGrpSpPr/>
          <p:nvPr/>
        </p:nvGrpSpPr>
        <p:grpSpPr>
          <a:xfrm flipH="1">
            <a:off x="13361351" y="4855464"/>
            <a:ext cx="632030" cy="1289304"/>
            <a:chOff x="2055434" y="4855293"/>
            <a:chExt cx="632030" cy="1295739"/>
          </a:xfrm>
        </p:grpSpPr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DBC8946A-BCA0-4A1A-ADD8-7EE438880DA4}"/>
                </a:ext>
              </a:extLst>
            </p:cNvPr>
            <p:cNvSpPr/>
            <p:nvPr/>
          </p:nvSpPr>
          <p:spPr bwMode="auto">
            <a:xfrm rot="10800000">
              <a:off x="2216302" y="4855293"/>
              <a:ext cx="471162" cy="12957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5B7A574-3192-4EBB-9D56-0CE58658F9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5434" y="5503163"/>
              <a:ext cx="16195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Graphic 107">
            <a:extLst>
              <a:ext uri="{FF2B5EF4-FFF2-40B4-BE49-F238E27FC236}">
                <a16:creationId xmlns:a16="http://schemas.microsoft.com/office/drawing/2014/main" id="{E28628E6-0861-4B93-9782-ADBBF9989A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028030" y="4864058"/>
            <a:ext cx="1592207" cy="628149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E17308FE-33DF-4810-9587-B04DFFC7B6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152654" y="5489303"/>
            <a:ext cx="1342959" cy="745203"/>
          </a:xfrm>
          <a:prstGeom prst="rect">
            <a:avLst/>
          </a:prstGeom>
        </p:spPr>
      </p:pic>
      <p:pic>
        <p:nvPicPr>
          <p:cNvPr id="110" name="Graphic 23">
            <a:extLst>
              <a:ext uri="{FF2B5EF4-FFF2-40B4-BE49-F238E27FC236}">
                <a16:creationId xmlns:a16="http://schemas.microsoft.com/office/drawing/2014/main" id="{36359D77-AD9B-4A86-87BA-62A6B18B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423" y="690915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60419EB7-27E5-4214-90A5-36CDB8F1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5054" y="7573655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114" name="Graphic 22">
            <a:extLst>
              <a:ext uri="{FF2B5EF4-FFF2-40B4-BE49-F238E27FC236}">
                <a16:creationId xmlns:a16="http://schemas.microsoft.com/office/drawing/2014/main" id="{C74732C2-25D1-4CB3-9179-80FB36E4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451841" y="27616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23">
            <a:extLst>
              <a:ext uri="{FF2B5EF4-FFF2-40B4-BE49-F238E27FC236}">
                <a16:creationId xmlns:a16="http://schemas.microsoft.com/office/drawing/2014/main" id="{598D877E-E7DD-4959-AA81-2EF9D83B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 flipH="1">
            <a:off x="1451841" y="3953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39">
            <a:extLst>
              <a:ext uri="{FF2B5EF4-FFF2-40B4-BE49-F238E27FC236}">
                <a16:creationId xmlns:a16="http://schemas.microsoft.com/office/drawing/2014/main" id="{5B5657DE-4BB1-4D08-AB76-48384B27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18" y="3218688"/>
            <a:ext cx="11137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117" name="TextBox 40">
            <a:extLst>
              <a:ext uri="{FF2B5EF4-FFF2-40B4-BE49-F238E27FC236}">
                <a16:creationId xmlns:a16="http://schemas.microsoft.com/office/drawing/2014/main" id="{CAA11E0F-5C48-4B1A-A928-A02B4D15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216" y="44320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589075-A87F-478F-9ACD-BAD912ABD0A7}"/>
              </a:ext>
            </a:extLst>
          </p:cNvPr>
          <p:cNvCxnSpPr>
            <a:cxnSpLocks/>
            <a:stCxn id="121" idx="0"/>
            <a:endCxn id="117" idx="2"/>
          </p:cNvCxnSpPr>
          <p:nvPr/>
        </p:nvCxnSpPr>
        <p:spPr>
          <a:xfrm flipH="1" flipV="1">
            <a:off x="1686791" y="4709014"/>
            <a:ext cx="2094" cy="56759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CAD6DCB-0264-4F5C-8BA9-2B131E3868F8}"/>
              </a:ext>
            </a:extLst>
          </p:cNvPr>
          <p:cNvCxnSpPr>
            <a:cxnSpLocks/>
            <a:stCxn id="114" idx="3"/>
            <a:endCxn id="18" idx="1"/>
          </p:cNvCxnSpPr>
          <p:nvPr/>
        </p:nvCxnSpPr>
        <p:spPr>
          <a:xfrm>
            <a:off x="1921741" y="2996602"/>
            <a:ext cx="18588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0541F09-4D39-45B9-9B1A-29382272AA20}"/>
              </a:ext>
            </a:extLst>
          </p:cNvPr>
          <p:cNvCxnSpPr>
            <a:cxnSpLocks/>
            <a:stCxn id="69" idx="0"/>
            <a:endCxn id="44" idx="1"/>
          </p:cNvCxnSpPr>
          <p:nvPr/>
        </p:nvCxnSpPr>
        <p:spPr>
          <a:xfrm>
            <a:off x="3367680" y="6270214"/>
            <a:ext cx="4125463" cy="49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AFE108B-10DD-4C53-90CB-6BBCA4C1A9CF}"/>
              </a:ext>
            </a:extLst>
          </p:cNvPr>
          <p:cNvSpPr/>
          <p:nvPr/>
        </p:nvSpPr>
        <p:spPr>
          <a:xfrm>
            <a:off x="2773172" y="4345719"/>
            <a:ext cx="2522862" cy="10067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Amazon EKS node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DEBFFB2A-9D7B-4227-882A-88E2BC05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631" y="5697293"/>
            <a:ext cx="1174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24">
            <a:extLst>
              <a:ext uri="{FF2B5EF4-FFF2-40B4-BE49-F238E27FC236}">
                <a16:creationId xmlns:a16="http://schemas.microsoft.com/office/drawing/2014/main" id="{319C08A1-13F9-464B-A2EE-75C584BA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85" y="52766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1">
            <a:extLst>
              <a:ext uri="{FF2B5EF4-FFF2-40B4-BE49-F238E27FC236}">
                <a16:creationId xmlns:a16="http://schemas.microsoft.com/office/drawing/2014/main" id="{A8E4017B-711A-4AF8-B99E-B99D115C0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560" y="757365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23" name="Graphic 14">
            <a:extLst>
              <a:ext uri="{FF2B5EF4-FFF2-40B4-BE49-F238E27FC236}">
                <a16:creationId xmlns:a16="http://schemas.microsoft.com/office/drawing/2014/main" id="{9C3352F1-ABAC-4E78-AD47-EC4220DC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73" y="7023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41F2AE01-A7E3-4378-B902-ED1CDCDF7101}"/>
              </a:ext>
            </a:extLst>
          </p:cNvPr>
          <p:cNvSpPr/>
          <p:nvPr/>
        </p:nvSpPr>
        <p:spPr>
          <a:xfrm>
            <a:off x="10540821" y="3731824"/>
            <a:ext cx="2948516" cy="42025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C535FDC-4CC1-42AF-A87B-09DD0AE2EBC5}"/>
              </a:ext>
            </a:extLst>
          </p:cNvPr>
          <p:cNvSpPr/>
          <p:nvPr/>
        </p:nvSpPr>
        <p:spPr>
          <a:xfrm>
            <a:off x="10388400" y="987843"/>
            <a:ext cx="3234679" cy="71743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FF16D97-4649-4970-A5CE-E67109F00539}"/>
              </a:ext>
            </a:extLst>
          </p:cNvPr>
          <p:cNvSpPr/>
          <p:nvPr/>
        </p:nvSpPr>
        <p:spPr>
          <a:xfrm>
            <a:off x="10527691" y="1700968"/>
            <a:ext cx="2948517" cy="18931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2AF623B4-04B2-41BE-B684-6766CE005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4779" y="1702557"/>
            <a:ext cx="381000" cy="381000"/>
          </a:xfrm>
          <a:prstGeom prst="rect">
            <a:avLst/>
          </a:prstGeom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EB495F68-EDDC-4EA0-A470-70DAB6D7CC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31845" y="3745656"/>
            <a:ext cx="381000" cy="381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96D9FC1C-5DAC-4FF9-82A6-496CEFE101A8}"/>
              </a:ext>
            </a:extLst>
          </p:cNvPr>
          <p:cNvSpPr/>
          <p:nvPr/>
        </p:nvSpPr>
        <p:spPr>
          <a:xfrm>
            <a:off x="10740518" y="5756045"/>
            <a:ext cx="2522862" cy="10067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Amazon EKS node</a:t>
            </a:r>
          </a:p>
        </p:txBody>
      </p:sp>
      <p:sp>
        <p:nvSpPr>
          <p:cNvPr id="144" name="TextBox 17">
            <a:extLst>
              <a:ext uri="{FF2B5EF4-FFF2-40B4-BE49-F238E27FC236}">
                <a16:creationId xmlns:a16="http://schemas.microsoft.com/office/drawing/2014/main" id="{57241F6E-CF5A-42EE-AA82-ABDEC546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4566" y="2462334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5" name="Graphic 35">
            <a:extLst>
              <a:ext uri="{FF2B5EF4-FFF2-40B4-BE49-F238E27FC236}">
                <a16:creationId xmlns:a16="http://schemas.microsoft.com/office/drawing/2014/main" id="{0E9809EA-1694-4488-864E-D073D07D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349" y="2003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60">
            <a:extLst>
              <a:ext uri="{FF2B5EF4-FFF2-40B4-BE49-F238E27FC236}">
                <a16:creationId xmlns:a16="http://schemas.microsoft.com/office/drawing/2014/main" id="{C908E169-344C-4015-81D2-0E441201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349" y="2765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6">
            <a:extLst>
              <a:ext uri="{FF2B5EF4-FFF2-40B4-BE49-F238E27FC236}">
                <a16:creationId xmlns:a16="http://schemas.microsoft.com/office/drawing/2014/main" id="{B0975806-D501-4D3E-8744-4A117D11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4165" y="322075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48" name="TextBox 25">
            <a:extLst>
              <a:ext uri="{FF2B5EF4-FFF2-40B4-BE49-F238E27FC236}">
                <a16:creationId xmlns:a16="http://schemas.microsoft.com/office/drawing/2014/main" id="{FBB3A52C-EDDE-43AC-B24E-8E07C7B37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0049" y="6411716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49" name="TextBox 26">
            <a:extLst>
              <a:ext uri="{FF2B5EF4-FFF2-40B4-BE49-F238E27FC236}">
                <a16:creationId xmlns:a16="http://schemas.microsoft.com/office/drawing/2014/main" id="{E0F2BA86-D938-458F-B343-91F540DB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8381" y="6411716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Artifactory</a:t>
            </a:r>
          </a:p>
        </p:txBody>
      </p:sp>
      <p:sp>
        <p:nvSpPr>
          <p:cNvPr id="150" name="TextBox 26">
            <a:extLst>
              <a:ext uri="{FF2B5EF4-FFF2-40B4-BE49-F238E27FC236}">
                <a16:creationId xmlns:a16="http://schemas.microsoft.com/office/drawing/2014/main" id="{FD77E57E-55FF-4FE5-B4DA-170574FEC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2781" y="6411716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Xray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1" name="Graphic 32">
            <a:extLst>
              <a:ext uri="{FF2B5EF4-FFF2-40B4-BE49-F238E27FC236}">
                <a16:creationId xmlns:a16="http://schemas.microsoft.com/office/drawing/2014/main" id="{B9D747AA-C8F9-4955-91F9-9FFF9A1F1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0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34">
            <a:extLst>
              <a:ext uri="{FF2B5EF4-FFF2-40B4-BE49-F238E27FC236}">
                <a16:creationId xmlns:a16="http://schemas.microsoft.com/office/drawing/2014/main" id="{9D41800B-BBED-46D3-8DF8-ABA3C0DB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349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34">
            <a:extLst>
              <a:ext uri="{FF2B5EF4-FFF2-40B4-BE49-F238E27FC236}">
                <a16:creationId xmlns:a16="http://schemas.microsoft.com/office/drawing/2014/main" id="{1C05E25E-C2AE-40D9-BE04-07C27D5D5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730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Graphic 6">
            <a:extLst>
              <a:ext uri="{FF2B5EF4-FFF2-40B4-BE49-F238E27FC236}">
                <a16:creationId xmlns:a16="http://schemas.microsoft.com/office/drawing/2014/main" id="{FEB4973E-E160-43DE-BD65-A4BA533C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049" y="690915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9">
            <a:extLst>
              <a:ext uri="{FF2B5EF4-FFF2-40B4-BE49-F238E27FC236}">
                <a16:creationId xmlns:a16="http://schemas.microsoft.com/office/drawing/2014/main" id="{DBB9FC78-AEE0-417D-8210-DBD9334E2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0381" y="757365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 Amazon RDS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E51C95-658B-40F3-8A64-54F78137A43B}"/>
              </a:ext>
            </a:extLst>
          </p:cNvPr>
          <p:cNvCxnSpPr>
            <a:cxnSpLocks/>
            <a:stCxn id="64" idx="3"/>
            <a:endCxn id="154" idx="1"/>
          </p:cNvCxnSpPr>
          <p:nvPr/>
        </p:nvCxnSpPr>
        <p:spPr>
          <a:xfrm>
            <a:off x="8963612" y="7252054"/>
            <a:ext cx="26954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5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</TotalTime>
  <Words>97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24</cp:revision>
  <dcterms:created xsi:type="dcterms:W3CDTF">2022-02-09T15:46:31Z</dcterms:created>
  <dcterms:modified xsi:type="dcterms:W3CDTF">2022-02-22T17:39:42Z</dcterms:modified>
</cp:coreProperties>
</file>