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5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8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90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39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8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5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5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de Estadísticas de Futbolistas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Metodología KDD y Modelos de Predicción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Fase 4 - Minería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aplicaron algoritmos como K-Means, regresión lineal, Random Forest y redes neuronales (MLP) para encontrar patrones en los datos y hacer predicciones sobre goles y asistencias de los jugadores.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(Clustering)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K-Means permitió segmentar a los jugadores en subgrupos según sus características de rendimiento. Esto ayudó a comprender mejor los patrones de comportamiento de los jugadores en diferentes roles en el campo.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Regresión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regresión lineal se aplicó para predecir métricas como goles. El modelo mostró un R² cercano a 1.0, indicando una excelente precisión en la predicción de los goles de los jugadores.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modelo Random Forest demostró ser eficaz para la predicción de goles, especialmente para datos no lineales. Su rendimiento fue similarly impresionante con un MSE bajo y un R² cercano a 1.0.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Redes Neuronales (MLP)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modelo de redes neuronales (MLP) fue entrenado para predecir goles. Aunque los resultados fueron buenos, mostraron una ligera diferencia con respecto a la regresión lineal, especialmente en las métricas de error (MSE y MAE).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Evaluación de 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evaluaron los modelos con MSE, MAE y R². La regresión lineal y el Random Forest tuvieron un excelente rendimiento, mientras que las redes neuronales presentaron un rendimiento algo inferior.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Interpretación de los 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modelos de regresión lineal y Random Forest mostraron una excelente capacidad de predicción, especialmente para datos estructurados. Las redes neuronales tuvieron un buen desempeño, pero con mayor margen de mejora para tareas más complejas.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Fase 5 - Evaluación e Interpretación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identificaron las ventajas y limitaciones de los modelos aplicados. Los resultados validaron los modelos y proporcionaron una base sólida para futuras investigaciones.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Fase 6 - Presentación del Conocimiento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resultados se presentaron mediante gráficos y análisis de dispersión, matrices de confusión y diagramas de clústeres. Estos ayudaron a interpretar los hallazgos de manera clara.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análisis permitió predecir con precisión el rendimiento de los futbolistas utilizando regresión lineal, Random Forest y redes neuronales. Se lograron insights valiosos para la toma de decisiones deportivas.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En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informe</a:t>
            </a:r>
            <a:r>
              <a:rPr dirty="0"/>
              <a:t> se </a:t>
            </a:r>
            <a:r>
              <a:rPr dirty="0" err="1"/>
              <a:t>analiza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de </a:t>
            </a:r>
            <a:r>
              <a:rPr dirty="0" err="1"/>
              <a:t>futbolistas</a:t>
            </a:r>
            <a:r>
              <a:rPr dirty="0"/>
              <a:t> </a:t>
            </a:r>
            <a:r>
              <a:rPr dirty="0" err="1"/>
              <a:t>utilizando</a:t>
            </a:r>
            <a:r>
              <a:rPr dirty="0"/>
              <a:t> la </a:t>
            </a:r>
            <a:r>
              <a:rPr dirty="0" err="1"/>
              <a:t>metodología</a:t>
            </a:r>
            <a:r>
              <a:rPr dirty="0"/>
              <a:t> KDD. Se </a:t>
            </a:r>
            <a:r>
              <a:rPr dirty="0" err="1"/>
              <a:t>aplican</a:t>
            </a:r>
            <a:r>
              <a:rPr dirty="0"/>
              <a:t> técnicas de </a:t>
            </a:r>
            <a:r>
              <a:rPr dirty="0" err="1"/>
              <a:t>minería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y aprendizaje </a:t>
            </a:r>
            <a:r>
              <a:rPr dirty="0" err="1"/>
              <a:t>automático</a:t>
            </a:r>
            <a:r>
              <a:rPr dirty="0"/>
              <a:t> para </a:t>
            </a:r>
            <a:r>
              <a:rPr dirty="0" err="1"/>
              <a:t>identificar</a:t>
            </a:r>
            <a:r>
              <a:rPr dirty="0"/>
              <a:t> </a:t>
            </a:r>
            <a:r>
              <a:rPr dirty="0" err="1"/>
              <a:t>patrones</a:t>
            </a:r>
            <a:r>
              <a:rPr dirty="0"/>
              <a:t> y </a:t>
            </a:r>
            <a:r>
              <a:rPr dirty="0" err="1"/>
              <a:t>hacer</a:t>
            </a:r>
            <a:r>
              <a:rPr dirty="0"/>
              <a:t> </a:t>
            </a:r>
            <a:r>
              <a:rPr dirty="0" err="1"/>
              <a:t>predicciones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jugadores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Futuras Investigaciones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pueden explorar mejoras en los modelos predictivos y nuevas técnicas de aprendizaje automático para mejorar la precisión y abordar tareas más complejas.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Descripción del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dataset utilizado corresponde a las estadísticas de jugadores de fútbol de la temporada 2024-2025 en las cinco grandes ligas europeas. El conjunto contiene 2752 registros y 267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Columnas Relevantes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columnas del dataset se agrupan en categorías como: información básica del jugador, estadísticas de ataque, defensa, pases, porteros, posesión y control de pelota. Estas columnas fueron seleccionadas para el análisis.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Fase 1 - Selección de los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 esta fase, se seleccionaron las columnas relevantes y se manejaron valores nulos. Se cargaron las librerías necesarias y se visualizó la estructura del dataset para su posterior preprocesamiento.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Fase 2 - Preprocesamiento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filtraron las columnas útiles y se imputaron los valores nulos. Las características numéricas fueron normalizadas utilizando el StandardScaler. Se eligieron solo las columnas con al menos el 5% de valores no nulos.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Selección de Columnas Útiles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seleccionaron columnas con al menos el 5% de valores no nulos. Esto fue esencial para manejar las columnas irrelevantes que presentaban datos nulos debido a las diferencias en las posiciones de los jugadores.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Fase 3 - Transformación de los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datos fueron segmentados por rol (porteros, defensas, mediocampistas, delanteros). Se redujeron las columnas irrelevantes y se prepararon para un análisis más efectivo.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Reducción de Dimensiones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utilizaron técnicas de reducción de dimensionalidad, como PCA, para facilitar la visualización y análisis de los clústeres de jugadores. Esta etapa permitió mejorar la comprensión de los patrones en los datos.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724</Words>
  <Application>Microsoft Office PowerPoint</Application>
  <PresentationFormat>Presentación en pantalla (4:3)</PresentationFormat>
  <Paragraphs>40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Espiral</vt:lpstr>
      <vt:lpstr>Análisis de Estadísticas de Futbolistas</vt:lpstr>
      <vt:lpstr>Introducción</vt:lpstr>
      <vt:lpstr>Descripción del Dataset</vt:lpstr>
      <vt:lpstr>Columnas Relevantes</vt:lpstr>
      <vt:lpstr>Fase 1 - Selección de los Datos</vt:lpstr>
      <vt:lpstr>Fase 2 - Preprocesamiento de Datos</vt:lpstr>
      <vt:lpstr>Selección de Columnas Útiles</vt:lpstr>
      <vt:lpstr>Fase 3 - Transformación de los Datos</vt:lpstr>
      <vt:lpstr>Reducción de Dimensiones</vt:lpstr>
      <vt:lpstr>Fase 4 - Minería de Datos</vt:lpstr>
      <vt:lpstr>K-Means (Clustering)</vt:lpstr>
      <vt:lpstr>Regresión Lineal</vt:lpstr>
      <vt:lpstr>Random Forest</vt:lpstr>
      <vt:lpstr>Redes Neuronales (MLP)</vt:lpstr>
      <vt:lpstr>Evaluación de Modelos</vt:lpstr>
      <vt:lpstr>Interpretación de los Resultados</vt:lpstr>
      <vt:lpstr>Fase 5 - Evaluación e Interpretación</vt:lpstr>
      <vt:lpstr>Fase 6 - Presentación del Conocimiento</vt:lpstr>
      <vt:lpstr>Conclusión</vt:lpstr>
      <vt:lpstr>Futuras Investigaciones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Velez Miranda</cp:lastModifiedBy>
  <cp:revision>2</cp:revision>
  <dcterms:created xsi:type="dcterms:W3CDTF">2013-01-27T09:14:16Z</dcterms:created>
  <dcterms:modified xsi:type="dcterms:W3CDTF">2025-04-08T18:36:25Z</dcterms:modified>
  <cp:category/>
</cp:coreProperties>
</file>