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7BD1-48B5-8548-B152-903050C2E2D4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27D4-469A-2E45-8320-A56C61BE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the Gram Matrix requires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Prediction at a point requires O(N) </a:t>
            </a:r>
            <a:endParaRPr lang="en-US" dirty="0"/>
          </a:p>
          <a:p>
            <a:r>
              <a:rPr lang="en-US" dirty="0" smtClean="0"/>
              <a:t>The storage of the Kernel matrix requires        O(N</a:t>
            </a:r>
            <a:r>
              <a:rPr lang="en-US" baseline="30000" dirty="0" smtClean="0"/>
              <a:t>2</a:t>
            </a:r>
            <a:r>
              <a:rPr lang="en-US" dirty="0" smtClean="0"/>
              <a:t>), has to be stored in slow memory</a:t>
            </a:r>
            <a:endParaRPr lang="en-US" dirty="0"/>
          </a:p>
          <a:p>
            <a:r>
              <a:rPr lang="en-US" dirty="0" smtClean="0"/>
              <a:t>Depending on the Kernel and the structure of the problem, one may capture most of the information that can be gathered via exact methods by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6897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Rank 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The main idea: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spectrum is not flat, a solution in the subspace will be accurate.</a:t>
            </a:r>
          </a:p>
          <a:p>
            <a:pPr marL="0" indent="0">
              <a:buNone/>
            </a:pPr>
            <a:r>
              <a:rPr lang="en-US" dirty="0" smtClean="0"/>
              <a:t>Conjugate Gradient iterations will be O(N</a:t>
            </a:r>
            <a:r>
              <a:rPr lang="en-US" baseline="30000" dirty="0" smtClean="0"/>
              <a:t>2</a:t>
            </a:r>
            <a:r>
              <a:rPr lang="en-US" dirty="0" smtClean="0"/>
              <a:t>), hence the total cost will be O(qN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Equivalently, one can find a Q, such that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 descr="sub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84" y="1600200"/>
            <a:ext cx="4160731" cy="2725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4777"/>
            <a:ext cx="33401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06" y="2900400"/>
            <a:ext cx="17526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533" y="2900400"/>
            <a:ext cx="10668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05" y="3411402"/>
            <a:ext cx="30353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384" y="5232400"/>
            <a:ext cx="1422400" cy="52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1233" y="5753100"/>
            <a:ext cx="635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8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Low Rank 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 subspace that approximates the solution accurately, one at least needs an </a:t>
            </a:r>
            <a:r>
              <a:rPr lang="en-US" dirty="0" err="1" smtClean="0"/>
              <a:t>eigendecomposition</a:t>
            </a:r>
            <a:r>
              <a:rPr lang="en-US" dirty="0" smtClean="0"/>
              <a:t>, which is prohibitive.</a:t>
            </a:r>
          </a:p>
          <a:p>
            <a:r>
              <a:rPr lang="en-US" dirty="0" smtClean="0"/>
              <a:t>Randomized and Greedy versions</a:t>
            </a:r>
          </a:p>
          <a:p>
            <a:pPr marL="514350" indent="-514350">
              <a:buAutoNum type="arabicParenR"/>
            </a:pPr>
            <a:r>
              <a:rPr lang="en-US" dirty="0" smtClean="0"/>
              <a:t>Nystrom’s Method</a:t>
            </a:r>
          </a:p>
          <a:p>
            <a:pPr marL="514350" indent="-514350">
              <a:buAutoNum type="arabicParenR"/>
            </a:pPr>
            <a:r>
              <a:rPr lang="en-US" dirty="0" smtClean="0"/>
              <a:t>Random Features</a:t>
            </a:r>
          </a:p>
          <a:p>
            <a:pPr marL="514350" indent="-514350">
              <a:buAutoNum type="arabicParenR"/>
            </a:pPr>
            <a:r>
              <a:rPr lang="en-US" dirty="0" smtClean="0"/>
              <a:t>Greedy Subset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blend of proposed techniques in a such a way to allow a </a:t>
            </a:r>
            <a:r>
              <a:rPr lang="en-US" dirty="0" err="1" smtClean="0"/>
              <a:t>multiresolution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Space-Partitioning Trees to partition data, random features for low-rank solutions and FGT/IFGT to speed up MVM.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ultires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0" y="4463426"/>
            <a:ext cx="4944783" cy="16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Computational Issues</vt:lpstr>
      <vt:lpstr>Low Rank Approximations</vt:lpstr>
      <vt:lpstr>Efficient Low Rank Approximations</vt:lpstr>
      <vt:lpstr>What is our Plan?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 </dc:creator>
  <cp:lastModifiedBy>Yusuf </cp:lastModifiedBy>
  <cp:revision>4</cp:revision>
  <dcterms:created xsi:type="dcterms:W3CDTF">2012-03-12T22:39:34Z</dcterms:created>
  <dcterms:modified xsi:type="dcterms:W3CDTF">2012-03-12T23:05:06Z</dcterms:modified>
</cp:coreProperties>
</file>