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69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BC98E3-ED7B-4202-B189-271B08D1E983}" type="doc">
      <dgm:prSet loTypeId="urn:microsoft.com/office/officeart/2016/7/layout/BasicLinearProcessNumbered" loCatId="process" qsTypeId="urn:microsoft.com/office/officeart/2005/8/quickstyle/simple3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30DB8ABD-0DD9-4976-A12B-70A84ADB5DA4}">
      <dgm:prSet/>
      <dgm:spPr/>
      <dgm:t>
        <a:bodyPr/>
        <a:lstStyle/>
        <a:p>
          <a:r>
            <a:rPr lang="en-IN"/>
            <a:t>Introduction</a:t>
          </a:r>
          <a:endParaRPr lang="en-US"/>
        </a:p>
      </dgm:t>
    </dgm:pt>
    <dgm:pt modelId="{9EB030A3-4681-41EB-AA1B-9D98F44D0AC8}" type="parTrans" cxnId="{9849F4CB-38DB-43D3-889A-1998E7340C30}">
      <dgm:prSet/>
      <dgm:spPr/>
      <dgm:t>
        <a:bodyPr/>
        <a:lstStyle/>
        <a:p>
          <a:endParaRPr lang="en-US"/>
        </a:p>
      </dgm:t>
    </dgm:pt>
    <dgm:pt modelId="{49F6E60F-908F-4F0E-8C02-21127CBD0ECB}" type="sibTrans" cxnId="{9849F4CB-38DB-43D3-889A-1998E7340C30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AF49CF5-51AB-48CA-A859-C24CDDAEF5A1}">
      <dgm:prSet/>
      <dgm:spPr/>
      <dgm:t>
        <a:bodyPr/>
        <a:lstStyle/>
        <a:p>
          <a:r>
            <a:rPr lang="en-IN"/>
            <a:t>Impact</a:t>
          </a:r>
          <a:endParaRPr lang="en-US"/>
        </a:p>
      </dgm:t>
    </dgm:pt>
    <dgm:pt modelId="{C594E242-53F2-44DD-B713-84BB090A529D}" type="parTrans" cxnId="{ACC1658C-C5E2-4E31-B512-E4E22657223B}">
      <dgm:prSet/>
      <dgm:spPr/>
      <dgm:t>
        <a:bodyPr/>
        <a:lstStyle/>
        <a:p>
          <a:endParaRPr lang="en-US"/>
        </a:p>
      </dgm:t>
    </dgm:pt>
    <dgm:pt modelId="{15BAA2D6-486B-4778-8621-797BB2A73B96}" type="sibTrans" cxnId="{ACC1658C-C5E2-4E31-B512-E4E22657223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7C03121-9269-422C-BCC9-ADA314F623E9}">
      <dgm:prSet/>
      <dgm:spPr/>
      <dgm:t>
        <a:bodyPr/>
        <a:lstStyle/>
        <a:p>
          <a:r>
            <a:rPr lang="en-US"/>
            <a:t>Related Works</a:t>
          </a:r>
        </a:p>
      </dgm:t>
    </dgm:pt>
    <dgm:pt modelId="{EAA5B1C0-42A7-45C1-9D2F-6CC3870FB581}" type="parTrans" cxnId="{9E7597CE-E977-4E64-B62D-23BC0AD265AB}">
      <dgm:prSet/>
      <dgm:spPr/>
      <dgm:t>
        <a:bodyPr/>
        <a:lstStyle/>
        <a:p>
          <a:endParaRPr lang="en-US"/>
        </a:p>
      </dgm:t>
    </dgm:pt>
    <dgm:pt modelId="{92502831-5D8C-485C-B86B-BD42C050BF69}" type="sibTrans" cxnId="{9E7597CE-E977-4E64-B62D-23BC0AD265AB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E32E2EFE-9C0E-4100-9C7A-12E674CE1F02}">
      <dgm:prSet/>
      <dgm:spPr/>
      <dgm:t>
        <a:bodyPr/>
        <a:lstStyle/>
        <a:p>
          <a:r>
            <a:rPr lang="en-US"/>
            <a:t>Proposed Predictions</a:t>
          </a:r>
        </a:p>
      </dgm:t>
    </dgm:pt>
    <dgm:pt modelId="{999E4A09-2C85-4B9B-8458-1BC9A4C64159}" type="parTrans" cxnId="{37F07146-47BE-4D15-B77F-909FD46B387A}">
      <dgm:prSet/>
      <dgm:spPr/>
      <dgm:t>
        <a:bodyPr/>
        <a:lstStyle/>
        <a:p>
          <a:endParaRPr lang="en-US"/>
        </a:p>
      </dgm:t>
    </dgm:pt>
    <dgm:pt modelId="{2039D11C-E090-4979-80DB-E6C292CFAF54}" type="sibTrans" cxnId="{37F07146-47BE-4D15-B77F-909FD46B387A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5EEC6F47-6A01-44D0-8FFF-E6F7D9567B83}">
      <dgm:prSet/>
      <dgm:spPr/>
      <dgm:t>
        <a:bodyPr/>
        <a:lstStyle/>
        <a:p>
          <a:r>
            <a:rPr lang="en-IN"/>
            <a:t>Datasets</a:t>
          </a:r>
          <a:endParaRPr lang="en-US"/>
        </a:p>
      </dgm:t>
    </dgm:pt>
    <dgm:pt modelId="{4F3003C2-1465-4482-B241-FE7559565801}" type="parTrans" cxnId="{23E7FEA7-B434-4B08-9B26-F8EE7B85FCD0}">
      <dgm:prSet/>
      <dgm:spPr/>
      <dgm:t>
        <a:bodyPr/>
        <a:lstStyle/>
        <a:p>
          <a:endParaRPr lang="en-US"/>
        </a:p>
      </dgm:t>
    </dgm:pt>
    <dgm:pt modelId="{EDBBCAD9-2336-4C59-82BF-92E01D07E30A}" type="sibTrans" cxnId="{23E7FEA7-B434-4B08-9B26-F8EE7B85FCD0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CECCF2C3-8D0D-4B4F-9BB1-218AD80D5987}">
      <dgm:prSet/>
      <dgm:spPr/>
      <dgm:t>
        <a:bodyPr/>
        <a:lstStyle/>
        <a:p>
          <a:r>
            <a:rPr lang="en-US"/>
            <a:t>Data Cleaning</a:t>
          </a:r>
        </a:p>
      </dgm:t>
    </dgm:pt>
    <dgm:pt modelId="{D1369607-0AEA-4175-A81D-6C99FC353896}" type="parTrans" cxnId="{65522D40-FB9C-4201-8D9A-27651886B558}">
      <dgm:prSet/>
      <dgm:spPr/>
      <dgm:t>
        <a:bodyPr/>
        <a:lstStyle/>
        <a:p>
          <a:endParaRPr lang="en-US"/>
        </a:p>
      </dgm:t>
    </dgm:pt>
    <dgm:pt modelId="{AFC07FFC-A8F1-48E6-866F-D1239150917C}" type="sibTrans" cxnId="{65522D40-FB9C-4201-8D9A-27651886B558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58B67BA7-7FB1-4C58-9D54-504F0A983E10}">
      <dgm:prSet/>
      <dgm:spPr/>
      <dgm:t>
        <a:bodyPr/>
        <a:lstStyle/>
        <a:p>
          <a:r>
            <a:rPr lang="en-US"/>
            <a:t>Results</a:t>
          </a:r>
        </a:p>
      </dgm:t>
    </dgm:pt>
    <dgm:pt modelId="{6461ABC2-DFF0-40F2-B3A3-7121192805DA}" type="parTrans" cxnId="{D45E8871-EB08-470B-93D3-514AF3BC820D}">
      <dgm:prSet/>
      <dgm:spPr/>
      <dgm:t>
        <a:bodyPr/>
        <a:lstStyle/>
        <a:p>
          <a:endParaRPr lang="en-US"/>
        </a:p>
      </dgm:t>
    </dgm:pt>
    <dgm:pt modelId="{7239E7BA-2D6D-48D2-8678-3DE09A9948D2}" type="sibTrans" cxnId="{D45E8871-EB08-470B-93D3-514AF3BC820D}">
      <dgm:prSet phldrT="7" phldr="0"/>
      <dgm:spPr/>
      <dgm:t>
        <a:bodyPr/>
        <a:lstStyle/>
        <a:p>
          <a:r>
            <a:rPr lang="en-US"/>
            <a:t>7</a:t>
          </a:r>
        </a:p>
      </dgm:t>
    </dgm:pt>
    <dgm:pt modelId="{19ECF214-6DC2-4C4B-8B1B-B96BDD593DBE}">
      <dgm:prSet/>
      <dgm:spPr/>
      <dgm:t>
        <a:bodyPr/>
        <a:lstStyle/>
        <a:p>
          <a:r>
            <a:rPr lang="en-US"/>
            <a:t>Future Work</a:t>
          </a:r>
        </a:p>
      </dgm:t>
    </dgm:pt>
    <dgm:pt modelId="{CEF02D42-B682-4659-857C-B0A35DC860DA}" type="parTrans" cxnId="{741978E8-CAB9-49B2-A8D8-3052C69A2315}">
      <dgm:prSet/>
      <dgm:spPr/>
      <dgm:t>
        <a:bodyPr/>
        <a:lstStyle/>
        <a:p>
          <a:endParaRPr lang="en-US"/>
        </a:p>
      </dgm:t>
    </dgm:pt>
    <dgm:pt modelId="{C588C475-6766-4EEF-9E87-7E6570E2D089}" type="sibTrans" cxnId="{741978E8-CAB9-49B2-A8D8-3052C69A2315}">
      <dgm:prSet phldrT="8" phldr="0"/>
      <dgm:spPr/>
      <dgm:t>
        <a:bodyPr/>
        <a:lstStyle/>
        <a:p>
          <a:r>
            <a:rPr lang="en-US"/>
            <a:t>8</a:t>
          </a:r>
        </a:p>
      </dgm:t>
    </dgm:pt>
    <dgm:pt modelId="{8117692E-F418-4BBB-BA2B-66E69B44F07B}" type="pres">
      <dgm:prSet presAssocID="{A3BC98E3-ED7B-4202-B189-271B08D1E983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F5268A0-E1D3-4788-9A57-BCDEBF1CE309}" type="pres">
      <dgm:prSet presAssocID="{30DB8ABD-0DD9-4976-A12B-70A84ADB5DA4}" presName="compositeNode" presStyleCnt="0">
        <dgm:presLayoutVars>
          <dgm:bulletEnabled val="1"/>
        </dgm:presLayoutVars>
      </dgm:prSet>
      <dgm:spPr/>
    </dgm:pt>
    <dgm:pt modelId="{D28F7F29-8D21-4C31-8DFB-0FA7604CBA6A}" type="pres">
      <dgm:prSet presAssocID="{30DB8ABD-0DD9-4976-A12B-70A84ADB5DA4}" presName="bgRect" presStyleLbl="bgAccFollowNode1" presStyleIdx="0" presStyleCnt="8"/>
      <dgm:spPr/>
      <dgm:t>
        <a:bodyPr/>
        <a:lstStyle/>
        <a:p>
          <a:endParaRPr lang="en-IN"/>
        </a:p>
      </dgm:t>
    </dgm:pt>
    <dgm:pt modelId="{21F69288-C5DC-477A-9D0D-0B84A76F5773}" type="pres">
      <dgm:prSet presAssocID="{49F6E60F-908F-4F0E-8C02-21127CBD0ECB}" presName="sibTransNodeCircle" presStyleLbl="alignNode1" presStyleIdx="0" presStyleCnt="16">
        <dgm:presLayoutVars>
          <dgm:chMax val="0"/>
          <dgm:bulletEnabled/>
        </dgm:presLayoutVars>
      </dgm:prSet>
      <dgm:spPr/>
      <dgm:t>
        <a:bodyPr/>
        <a:lstStyle/>
        <a:p>
          <a:endParaRPr lang="en-IN"/>
        </a:p>
      </dgm:t>
    </dgm:pt>
    <dgm:pt modelId="{16203ECF-469F-4783-AFD3-C9368E9E01C4}" type="pres">
      <dgm:prSet presAssocID="{30DB8ABD-0DD9-4976-A12B-70A84ADB5DA4}" presName="bottomLine" presStyleLbl="alignNode1" presStyleIdx="1" presStyleCnt="16">
        <dgm:presLayoutVars/>
      </dgm:prSet>
      <dgm:spPr/>
    </dgm:pt>
    <dgm:pt modelId="{10AA9D8A-DCCD-49C3-B2F7-AF9EBC816CD3}" type="pres">
      <dgm:prSet presAssocID="{30DB8ABD-0DD9-4976-A12B-70A84ADB5DA4}" presName="nodeText" presStyleLbl="bg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D801373-C709-4A1D-9A61-AD00A2614467}" type="pres">
      <dgm:prSet presAssocID="{49F6E60F-908F-4F0E-8C02-21127CBD0ECB}" presName="sibTrans" presStyleCnt="0"/>
      <dgm:spPr/>
    </dgm:pt>
    <dgm:pt modelId="{99FFB670-C43F-4454-A094-89A5F316203D}" type="pres">
      <dgm:prSet presAssocID="{DAF49CF5-51AB-48CA-A859-C24CDDAEF5A1}" presName="compositeNode" presStyleCnt="0">
        <dgm:presLayoutVars>
          <dgm:bulletEnabled val="1"/>
        </dgm:presLayoutVars>
      </dgm:prSet>
      <dgm:spPr/>
    </dgm:pt>
    <dgm:pt modelId="{DEA6750E-F6CF-46D8-9F05-2EC9F2FD40D9}" type="pres">
      <dgm:prSet presAssocID="{DAF49CF5-51AB-48CA-A859-C24CDDAEF5A1}" presName="bgRect" presStyleLbl="bgAccFollowNode1" presStyleIdx="1" presStyleCnt="8"/>
      <dgm:spPr/>
      <dgm:t>
        <a:bodyPr/>
        <a:lstStyle/>
        <a:p>
          <a:endParaRPr lang="en-IN"/>
        </a:p>
      </dgm:t>
    </dgm:pt>
    <dgm:pt modelId="{EF59CCEB-2B5C-4C6F-AB6D-EFE6A1CB0DC3}" type="pres">
      <dgm:prSet presAssocID="{15BAA2D6-486B-4778-8621-797BB2A73B96}" presName="sibTransNodeCircle" presStyleLbl="alignNode1" presStyleIdx="2" presStyleCnt="16">
        <dgm:presLayoutVars>
          <dgm:chMax val="0"/>
          <dgm:bulletEnabled/>
        </dgm:presLayoutVars>
      </dgm:prSet>
      <dgm:spPr/>
      <dgm:t>
        <a:bodyPr/>
        <a:lstStyle/>
        <a:p>
          <a:endParaRPr lang="en-IN"/>
        </a:p>
      </dgm:t>
    </dgm:pt>
    <dgm:pt modelId="{5E54E921-3293-4BC7-B220-DB5C898BC36E}" type="pres">
      <dgm:prSet presAssocID="{DAF49CF5-51AB-48CA-A859-C24CDDAEF5A1}" presName="bottomLine" presStyleLbl="alignNode1" presStyleIdx="3" presStyleCnt="16">
        <dgm:presLayoutVars/>
      </dgm:prSet>
      <dgm:spPr/>
    </dgm:pt>
    <dgm:pt modelId="{7CB005CF-B95F-4DFF-A4D0-58C5396A7BB3}" type="pres">
      <dgm:prSet presAssocID="{DAF49CF5-51AB-48CA-A859-C24CDDAEF5A1}" presName="nodeText" presStyleLbl="bg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3D13FD3-13EA-4FB2-871A-0DA7CD242178}" type="pres">
      <dgm:prSet presAssocID="{15BAA2D6-486B-4778-8621-797BB2A73B96}" presName="sibTrans" presStyleCnt="0"/>
      <dgm:spPr/>
    </dgm:pt>
    <dgm:pt modelId="{DB9E1A92-DC12-4952-B9C2-424AB2DCF7E8}" type="pres">
      <dgm:prSet presAssocID="{D7C03121-9269-422C-BCC9-ADA314F623E9}" presName="compositeNode" presStyleCnt="0">
        <dgm:presLayoutVars>
          <dgm:bulletEnabled val="1"/>
        </dgm:presLayoutVars>
      </dgm:prSet>
      <dgm:spPr/>
    </dgm:pt>
    <dgm:pt modelId="{2B0920D8-339E-4041-9AD9-CB7A5FABC310}" type="pres">
      <dgm:prSet presAssocID="{D7C03121-9269-422C-BCC9-ADA314F623E9}" presName="bgRect" presStyleLbl="bgAccFollowNode1" presStyleIdx="2" presStyleCnt="8"/>
      <dgm:spPr/>
      <dgm:t>
        <a:bodyPr/>
        <a:lstStyle/>
        <a:p>
          <a:endParaRPr lang="en-IN"/>
        </a:p>
      </dgm:t>
    </dgm:pt>
    <dgm:pt modelId="{56F7494E-49DA-4F8D-804E-55916C95E01A}" type="pres">
      <dgm:prSet presAssocID="{92502831-5D8C-485C-B86B-BD42C050BF69}" presName="sibTransNodeCircle" presStyleLbl="alignNode1" presStyleIdx="4" presStyleCnt="16">
        <dgm:presLayoutVars>
          <dgm:chMax val="0"/>
          <dgm:bulletEnabled/>
        </dgm:presLayoutVars>
      </dgm:prSet>
      <dgm:spPr/>
      <dgm:t>
        <a:bodyPr/>
        <a:lstStyle/>
        <a:p>
          <a:endParaRPr lang="en-IN"/>
        </a:p>
      </dgm:t>
    </dgm:pt>
    <dgm:pt modelId="{74A59D2F-B49D-44C1-BDEB-32C58F0384ED}" type="pres">
      <dgm:prSet presAssocID="{D7C03121-9269-422C-BCC9-ADA314F623E9}" presName="bottomLine" presStyleLbl="alignNode1" presStyleIdx="5" presStyleCnt="16">
        <dgm:presLayoutVars/>
      </dgm:prSet>
      <dgm:spPr/>
    </dgm:pt>
    <dgm:pt modelId="{BE5B3AC8-334A-4205-A881-C56A611237C2}" type="pres">
      <dgm:prSet presAssocID="{D7C03121-9269-422C-BCC9-ADA314F623E9}" presName="nodeText" presStyleLbl="bg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AC4BDDE-C6E1-4098-BB35-804F9A754F77}" type="pres">
      <dgm:prSet presAssocID="{92502831-5D8C-485C-B86B-BD42C050BF69}" presName="sibTrans" presStyleCnt="0"/>
      <dgm:spPr/>
    </dgm:pt>
    <dgm:pt modelId="{EB963336-04A9-4EBF-909F-E56D7C97D43B}" type="pres">
      <dgm:prSet presAssocID="{E32E2EFE-9C0E-4100-9C7A-12E674CE1F02}" presName="compositeNode" presStyleCnt="0">
        <dgm:presLayoutVars>
          <dgm:bulletEnabled val="1"/>
        </dgm:presLayoutVars>
      </dgm:prSet>
      <dgm:spPr/>
    </dgm:pt>
    <dgm:pt modelId="{5FE6184A-A8D4-4DDC-9A36-BAB031EA2373}" type="pres">
      <dgm:prSet presAssocID="{E32E2EFE-9C0E-4100-9C7A-12E674CE1F02}" presName="bgRect" presStyleLbl="bgAccFollowNode1" presStyleIdx="3" presStyleCnt="8"/>
      <dgm:spPr/>
      <dgm:t>
        <a:bodyPr/>
        <a:lstStyle/>
        <a:p>
          <a:endParaRPr lang="en-IN"/>
        </a:p>
      </dgm:t>
    </dgm:pt>
    <dgm:pt modelId="{D5406C95-6FC3-4D7D-AC18-59EEAFF233AA}" type="pres">
      <dgm:prSet presAssocID="{2039D11C-E090-4979-80DB-E6C292CFAF54}" presName="sibTransNodeCircle" presStyleLbl="alignNode1" presStyleIdx="6" presStyleCnt="16">
        <dgm:presLayoutVars>
          <dgm:chMax val="0"/>
          <dgm:bulletEnabled/>
        </dgm:presLayoutVars>
      </dgm:prSet>
      <dgm:spPr/>
      <dgm:t>
        <a:bodyPr/>
        <a:lstStyle/>
        <a:p>
          <a:endParaRPr lang="en-IN"/>
        </a:p>
      </dgm:t>
    </dgm:pt>
    <dgm:pt modelId="{AA0DD7FB-A7B0-4DE3-B925-99FB7D8EA811}" type="pres">
      <dgm:prSet presAssocID="{E32E2EFE-9C0E-4100-9C7A-12E674CE1F02}" presName="bottomLine" presStyleLbl="alignNode1" presStyleIdx="7" presStyleCnt="16">
        <dgm:presLayoutVars/>
      </dgm:prSet>
      <dgm:spPr/>
    </dgm:pt>
    <dgm:pt modelId="{04032B61-92C8-4E7E-82B0-A933D38ABFB3}" type="pres">
      <dgm:prSet presAssocID="{E32E2EFE-9C0E-4100-9C7A-12E674CE1F02}" presName="nodeText" presStyleLbl="bg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FA9CBC3-F62D-48A8-824D-B296250FAEED}" type="pres">
      <dgm:prSet presAssocID="{2039D11C-E090-4979-80DB-E6C292CFAF54}" presName="sibTrans" presStyleCnt="0"/>
      <dgm:spPr/>
    </dgm:pt>
    <dgm:pt modelId="{A01B4CAB-81F9-4E50-B3F3-B0AFC8C1C5C9}" type="pres">
      <dgm:prSet presAssocID="{5EEC6F47-6A01-44D0-8FFF-E6F7D9567B83}" presName="compositeNode" presStyleCnt="0">
        <dgm:presLayoutVars>
          <dgm:bulletEnabled val="1"/>
        </dgm:presLayoutVars>
      </dgm:prSet>
      <dgm:spPr/>
    </dgm:pt>
    <dgm:pt modelId="{DF0F371A-1120-499A-9245-25C1B641B52D}" type="pres">
      <dgm:prSet presAssocID="{5EEC6F47-6A01-44D0-8FFF-E6F7D9567B83}" presName="bgRect" presStyleLbl="bgAccFollowNode1" presStyleIdx="4" presStyleCnt="8"/>
      <dgm:spPr/>
      <dgm:t>
        <a:bodyPr/>
        <a:lstStyle/>
        <a:p>
          <a:endParaRPr lang="en-IN"/>
        </a:p>
      </dgm:t>
    </dgm:pt>
    <dgm:pt modelId="{A40AF54D-8275-40CC-AA22-088E41488C74}" type="pres">
      <dgm:prSet presAssocID="{EDBBCAD9-2336-4C59-82BF-92E01D07E30A}" presName="sibTransNodeCircle" presStyleLbl="alignNode1" presStyleIdx="8" presStyleCnt="16">
        <dgm:presLayoutVars>
          <dgm:chMax val="0"/>
          <dgm:bulletEnabled/>
        </dgm:presLayoutVars>
      </dgm:prSet>
      <dgm:spPr/>
      <dgm:t>
        <a:bodyPr/>
        <a:lstStyle/>
        <a:p>
          <a:endParaRPr lang="en-IN"/>
        </a:p>
      </dgm:t>
    </dgm:pt>
    <dgm:pt modelId="{E70AF797-C58C-4859-8CAC-F51C3F2939C0}" type="pres">
      <dgm:prSet presAssocID="{5EEC6F47-6A01-44D0-8FFF-E6F7D9567B83}" presName="bottomLine" presStyleLbl="alignNode1" presStyleIdx="9" presStyleCnt="16">
        <dgm:presLayoutVars/>
      </dgm:prSet>
      <dgm:spPr/>
    </dgm:pt>
    <dgm:pt modelId="{4426F06F-43A4-4746-B69E-9EF3ECA35DC9}" type="pres">
      <dgm:prSet presAssocID="{5EEC6F47-6A01-44D0-8FFF-E6F7D9567B83}" presName="nodeText" presStyleLbl="bg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51E3876-7C81-4D51-BD84-3EC3FF83129B}" type="pres">
      <dgm:prSet presAssocID="{EDBBCAD9-2336-4C59-82BF-92E01D07E30A}" presName="sibTrans" presStyleCnt="0"/>
      <dgm:spPr/>
    </dgm:pt>
    <dgm:pt modelId="{829D4F36-9292-4CC2-BDBF-5BFF524D67AD}" type="pres">
      <dgm:prSet presAssocID="{CECCF2C3-8D0D-4B4F-9BB1-218AD80D5987}" presName="compositeNode" presStyleCnt="0">
        <dgm:presLayoutVars>
          <dgm:bulletEnabled val="1"/>
        </dgm:presLayoutVars>
      </dgm:prSet>
      <dgm:spPr/>
    </dgm:pt>
    <dgm:pt modelId="{7DB80728-DA2F-4940-B69D-E4358CC4F794}" type="pres">
      <dgm:prSet presAssocID="{CECCF2C3-8D0D-4B4F-9BB1-218AD80D5987}" presName="bgRect" presStyleLbl="bgAccFollowNode1" presStyleIdx="5" presStyleCnt="8"/>
      <dgm:spPr/>
      <dgm:t>
        <a:bodyPr/>
        <a:lstStyle/>
        <a:p>
          <a:endParaRPr lang="en-IN"/>
        </a:p>
      </dgm:t>
    </dgm:pt>
    <dgm:pt modelId="{ACCFA5F1-A786-4388-9699-A322992576DD}" type="pres">
      <dgm:prSet presAssocID="{AFC07FFC-A8F1-48E6-866F-D1239150917C}" presName="sibTransNodeCircle" presStyleLbl="alignNode1" presStyleIdx="10" presStyleCnt="16">
        <dgm:presLayoutVars>
          <dgm:chMax val="0"/>
          <dgm:bulletEnabled/>
        </dgm:presLayoutVars>
      </dgm:prSet>
      <dgm:spPr/>
      <dgm:t>
        <a:bodyPr/>
        <a:lstStyle/>
        <a:p>
          <a:endParaRPr lang="en-IN"/>
        </a:p>
      </dgm:t>
    </dgm:pt>
    <dgm:pt modelId="{46CAA920-FE44-4784-88A9-FE9CAF48B956}" type="pres">
      <dgm:prSet presAssocID="{CECCF2C3-8D0D-4B4F-9BB1-218AD80D5987}" presName="bottomLine" presStyleLbl="alignNode1" presStyleIdx="11" presStyleCnt="16">
        <dgm:presLayoutVars/>
      </dgm:prSet>
      <dgm:spPr/>
    </dgm:pt>
    <dgm:pt modelId="{08C85308-AD75-4492-9C7D-12097BA4E79F}" type="pres">
      <dgm:prSet presAssocID="{CECCF2C3-8D0D-4B4F-9BB1-218AD80D5987}" presName="nodeText" presStyleLbl="bgAccFollow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B6377F6-5679-4732-93AE-179DB4D16A14}" type="pres">
      <dgm:prSet presAssocID="{AFC07FFC-A8F1-48E6-866F-D1239150917C}" presName="sibTrans" presStyleCnt="0"/>
      <dgm:spPr/>
    </dgm:pt>
    <dgm:pt modelId="{CFFC6AD0-25D6-4A23-BB31-E79435421520}" type="pres">
      <dgm:prSet presAssocID="{58B67BA7-7FB1-4C58-9D54-504F0A983E10}" presName="compositeNode" presStyleCnt="0">
        <dgm:presLayoutVars>
          <dgm:bulletEnabled val="1"/>
        </dgm:presLayoutVars>
      </dgm:prSet>
      <dgm:spPr/>
    </dgm:pt>
    <dgm:pt modelId="{AB9F8E47-021B-4243-B58C-0966A77CFF73}" type="pres">
      <dgm:prSet presAssocID="{58B67BA7-7FB1-4C58-9D54-504F0A983E10}" presName="bgRect" presStyleLbl="bgAccFollowNode1" presStyleIdx="6" presStyleCnt="8"/>
      <dgm:spPr/>
      <dgm:t>
        <a:bodyPr/>
        <a:lstStyle/>
        <a:p>
          <a:endParaRPr lang="en-IN"/>
        </a:p>
      </dgm:t>
    </dgm:pt>
    <dgm:pt modelId="{BDBA0C6B-F8E0-4C61-B6C3-2291D18B42A7}" type="pres">
      <dgm:prSet presAssocID="{7239E7BA-2D6D-48D2-8678-3DE09A9948D2}" presName="sibTransNodeCircle" presStyleLbl="alignNode1" presStyleIdx="12" presStyleCnt="16">
        <dgm:presLayoutVars>
          <dgm:chMax val="0"/>
          <dgm:bulletEnabled/>
        </dgm:presLayoutVars>
      </dgm:prSet>
      <dgm:spPr/>
      <dgm:t>
        <a:bodyPr/>
        <a:lstStyle/>
        <a:p>
          <a:endParaRPr lang="en-IN"/>
        </a:p>
      </dgm:t>
    </dgm:pt>
    <dgm:pt modelId="{B5DA78BA-8A95-4646-9C19-4E954CDB57D2}" type="pres">
      <dgm:prSet presAssocID="{58B67BA7-7FB1-4C58-9D54-504F0A983E10}" presName="bottomLine" presStyleLbl="alignNode1" presStyleIdx="13" presStyleCnt="16">
        <dgm:presLayoutVars/>
      </dgm:prSet>
      <dgm:spPr/>
    </dgm:pt>
    <dgm:pt modelId="{9E37FDF7-8CB4-41A8-B04F-7A318AF91CAE}" type="pres">
      <dgm:prSet presAssocID="{58B67BA7-7FB1-4C58-9D54-504F0A983E10}" presName="nodeText" presStyleLbl="bg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6D2F383-0ABC-4676-BDAA-E3DDDE099411}" type="pres">
      <dgm:prSet presAssocID="{7239E7BA-2D6D-48D2-8678-3DE09A9948D2}" presName="sibTrans" presStyleCnt="0"/>
      <dgm:spPr/>
    </dgm:pt>
    <dgm:pt modelId="{03A7EE28-7135-4FB2-8FBD-7D8C14A24EBE}" type="pres">
      <dgm:prSet presAssocID="{19ECF214-6DC2-4C4B-8B1B-B96BDD593DBE}" presName="compositeNode" presStyleCnt="0">
        <dgm:presLayoutVars>
          <dgm:bulletEnabled val="1"/>
        </dgm:presLayoutVars>
      </dgm:prSet>
      <dgm:spPr/>
    </dgm:pt>
    <dgm:pt modelId="{000E9C7A-84E1-4174-84E7-D8414D8DADA2}" type="pres">
      <dgm:prSet presAssocID="{19ECF214-6DC2-4C4B-8B1B-B96BDD593DBE}" presName="bgRect" presStyleLbl="bgAccFollowNode1" presStyleIdx="7" presStyleCnt="8"/>
      <dgm:spPr/>
      <dgm:t>
        <a:bodyPr/>
        <a:lstStyle/>
        <a:p>
          <a:endParaRPr lang="en-IN"/>
        </a:p>
      </dgm:t>
    </dgm:pt>
    <dgm:pt modelId="{8084927B-81D3-4988-882A-5C2EE7AE37DA}" type="pres">
      <dgm:prSet presAssocID="{C588C475-6766-4EEF-9E87-7E6570E2D089}" presName="sibTransNodeCircle" presStyleLbl="alignNode1" presStyleIdx="14" presStyleCnt="16">
        <dgm:presLayoutVars>
          <dgm:chMax val="0"/>
          <dgm:bulletEnabled/>
        </dgm:presLayoutVars>
      </dgm:prSet>
      <dgm:spPr/>
      <dgm:t>
        <a:bodyPr/>
        <a:lstStyle/>
        <a:p>
          <a:endParaRPr lang="en-IN"/>
        </a:p>
      </dgm:t>
    </dgm:pt>
    <dgm:pt modelId="{6A28F936-E390-4E86-85A9-D163752914EE}" type="pres">
      <dgm:prSet presAssocID="{19ECF214-6DC2-4C4B-8B1B-B96BDD593DBE}" presName="bottomLine" presStyleLbl="alignNode1" presStyleIdx="15" presStyleCnt="16">
        <dgm:presLayoutVars/>
      </dgm:prSet>
      <dgm:spPr/>
    </dgm:pt>
    <dgm:pt modelId="{D9399E8B-3808-45B4-9911-D5949642B023}" type="pres">
      <dgm:prSet presAssocID="{19ECF214-6DC2-4C4B-8B1B-B96BDD593DBE}" presName="nodeText" presStyleLbl="bg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DE0992F-2812-46D7-BACF-270062BBE2AA}" type="presOf" srcId="{30DB8ABD-0DD9-4976-A12B-70A84ADB5DA4}" destId="{D28F7F29-8D21-4C31-8DFB-0FA7604CBA6A}" srcOrd="0" destOrd="0" presId="urn:microsoft.com/office/officeart/2016/7/layout/BasicLinearProcessNumbered"/>
    <dgm:cxn modelId="{B22097EF-8B4C-45D0-8C14-46CAB29FB14F}" type="presOf" srcId="{EDBBCAD9-2336-4C59-82BF-92E01D07E30A}" destId="{A40AF54D-8275-40CC-AA22-088E41488C74}" srcOrd="0" destOrd="0" presId="urn:microsoft.com/office/officeart/2016/7/layout/BasicLinearProcessNumbered"/>
    <dgm:cxn modelId="{37F07146-47BE-4D15-B77F-909FD46B387A}" srcId="{A3BC98E3-ED7B-4202-B189-271B08D1E983}" destId="{E32E2EFE-9C0E-4100-9C7A-12E674CE1F02}" srcOrd="3" destOrd="0" parTransId="{999E4A09-2C85-4B9B-8458-1BC9A4C64159}" sibTransId="{2039D11C-E090-4979-80DB-E6C292CFAF54}"/>
    <dgm:cxn modelId="{D45E8871-EB08-470B-93D3-514AF3BC820D}" srcId="{A3BC98E3-ED7B-4202-B189-271B08D1E983}" destId="{58B67BA7-7FB1-4C58-9D54-504F0A983E10}" srcOrd="6" destOrd="0" parTransId="{6461ABC2-DFF0-40F2-B3A3-7121192805DA}" sibTransId="{7239E7BA-2D6D-48D2-8678-3DE09A9948D2}"/>
    <dgm:cxn modelId="{E55A2845-D8BA-4C65-8A3C-734D298DA71E}" type="presOf" srcId="{A3BC98E3-ED7B-4202-B189-271B08D1E983}" destId="{8117692E-F418-4BBB-BA2B-66E69B44F07B}" srcOrd="0" destOrd="0" presId="urn:microsoft.com/office/officeart/2016/7/layout/BasicLinearProcessNumbered"/>
    <dgm:cxn modelId="{17E396E4-4B75-4542-95C5-7BD7A1E619EF}" type="presOf" srcId="{E32E2EFE-9C0E-4100-9C7A-12E674CE1F02}" destId="{5FE6184A-A8D4-4DDC-9A36-BAB031EA2373}" srcOrd="0" destOrd="0" presId="urn:microsoft.com/office/officeart/2016/7/layout/BasicLinearProcessNumbered"/>
    <dgm:cxn modelId="{75E3524B-347B-446D-BE53-3B869C6EE330}" type="presOf" srcId="{92502831-5D8C-485C-B86B-BD42C050BF69}" destId="{56F7494E-49DA-4F8D-804E-55916C95E01A}" srcOrd="0" destOrd="0" presId="urn:microsoft.com/office/officeart/2016/7/layout/BasicLinearProcessNumbered"/>
    <dgm:cxn modelId="{0500A9C8-3C2E-4DF7-97A4-36E0D807A923}" type="presOf" srcId="{D7C03121-9269-422C-BCC9-ADA314F623E9}" destId="{BE5B3AC8-334A-4205-A881-C56A611237C2}" srcOrd="1" destOrd="0" presId="urn:microsoft.com/office/officeart/2016/7/layout/BasicLinearProcessNumbered"/>
    <dgm:cxn modelId="{78E5278A-E905-497E-9BB0-38C4A686C417}" type="presOf" srcId="{30DB8ABD-0DD9-4976-A12B-70A84ADB5DA4}" destId="{10AA9D8A-DCCD-49C3-B2F7-AF9EBC816CD3}" srcOrd="1" destOrd="0" presId="urn:microsoft.com/office/officeart/2016/7/layout/BasicLinearProcessNumbered"/>
    <dgm:cxn modelId="{56A69159-D85C-48B3-A6F7-9E3DA8D9A4E9}" type="presOf" srcId="{15BAA2D6-486B-4778-8621-797BB2A73B96}" destId="{EF59CCEB-2B5C-4C6F-AB6D-EFE6A1CB0DC3}" srcOrd="0" destOrd="0" presId="urn:microsoft.com/office/officeart/2016/7/layout/BasicLinearProcessNumbered"/>
    <dgm:cxn modelId="{00728C3D-038E-418A-95C1-7B727D64AA2A}" type="presOf" srcId="{CECCF2C3-8D0D-4B4F-9BB1-218AD80D5987}" destId="{7DB80728-DA2F-4940-B69D-E4358CC4F794}" srcOrd="0" destOrd="0" presId="urn:microsoft.com/office/officeart/2016/7/layout/BasicLinearProcessNumbered"/>
    <dgm:cxn modelId="{8D37BBA4-B9D8-4515-B6F1-A2101BBCD8C0}" type="presOf" srcId="{19ECF214-6DC2-4C4B-8B1B-B96BDD593DBE}" destId="{D9399E8B-3808-45B4-9911-D5949642B023}" srcOrd="1" destOrd="0" presId="urn:microsoft.com/office/officeart/2016/7/layout/BasicLinearProcessNumbered"/>
    <dgm:cxn modelId="{65522D40-FB9C-4201-8D9A-27651886B558}" srcId="{A3BC98E3-ED7B-4202-B189-271B08D1E983}" destId="{CECCF2C3-8D0D-4B4F-9BB1-218AD80D5987}" srcOrd="5" destOrd="0" parTransId="{D1369607-0AEA-4175-A81D-6C99FC353896}" sibTransId="{AFC07FFC-A8F1-48E6-866F-D1239150917C}"/>
    <dgm:cxn modelId="{741978E8-CAB9-49B2-A8D8-3052C69A2315}" srcId="{A3BC98E3-ED7B-4202-B189-271B08D1E983}" destId="{19ECF214-6DC2-4C4B-8B1B-B96BDD593DBE}" srcOrd="7" destOrd="0" parTransId="{CEF02D42-B682-4659-857C-B0A35DC860DA}" sibTransId="{C588C475-6766-4EEF-9E87-7E6570E2D089}"/>
    <dgm:cxn modelId="{ACC1658C-C5E2-4E31-B512-E4E22657223B}" srcId="{A3BC98E3-ED7B-4202-B189-271B08D1E983}" destId="{DAF49CF5-51AB-48CA-A859-C24CDDAEF5A1}" srcOrd="1" destOrd="0" parTransId="{C594E242-53F2-44DD-B713-84BB090A529D}" sibTransId="{15BAA2D6-486B-4778-8621-797BB2A73B96}"/>
    <dgm:cxn modelId="{84D7641F-C30F-4CA6-8ADC-2262BE9599F0}" type="presOf" srcId="{CECCF2C3-8D0D-4B4F-9BB1-218AD80D5987}" destId="{08C85308-AD75-4492-9C7D-12097BA4E79F}" srcOrd="1" destOrd="0" presId="urn:microsoft.com/office/officeart/2016/7/layout/BasicLinearProcessNumbered"/>
    <dgm:cxn modelId="{9E7597CE-E977-4E64-B62D-23BC0AD265AB}" srcId="{A3BC98E3-ED7B-4202-B189-271B08D1E983}" destId="{D7C03121-9269-422C-BCC9-ADA314F623E9}" srcOrd="2" destOrd="0" parTransId="{EAA5B1C0-42A7-45C1-9D2F-6CC3870FB581}" sibTransId="{92502831-5D8C-485C-B86B-BD42C050BF69}"/>
    <dgm:cxn modelId="{23E7FEA7-B434-4B08-9B26-F8EE7B85FCD0}" srcId="{A3BC98E3-ED7B-4202-B189-271B08D1E983}" destId="{5EEC6F47-6A01-44D0-8FFF-E6F7D9567B83}" srcOrd="4" destOrd="0" parTransId="{4F3003C2-1465-4482-B241-FE7559565801}" sibTransId="{EDBBCAD9-2336-4C59-82BF-92E01D07E30A}"/>
    <dgm:cxn modelId="{8F22E750-AE09-47F6-91D8-C902187DA53B}" type="presOf" srcId="{D7C03121-9269-422C-BCC9-ADA314F623E9}" destId="{2B0920D8-339E-4041-9AD9-CB7A5FABC310}" srcOrd="0" destOrd="0" presId="urn:microsoft.com/office/officeart/2016/7/layout/BasicLinearProcessNumbered"/>
    <dgm:cxn modelId="{AA552A63-C407-43B5-BB30-1FB4B5F0F773}" type="presOf" srcId="{5EEC6F47-6A01-44D0-8FFF-E6F7D9567B83}" destId="{4426F06F-43A4-4746-B69E-9EF3ECA35DC9}" srcOrd="1" destOrd="0" presId="urn:microsoft.com/office/officeart/2016/7/layout/BasicLinearProcessNumbered"/>
    <dgm:cxn modelId="{51BB6CC8-963B-4EE6-9462-2327E0EEB52A}" type="presOf" srcId="{19ECF214-6DC2-4C4B-8B1B-B96BDD593DBE}" destId="{000E9C7A-84E1-4174-84E7-D8414D8DADA2}" srcOrd="0" destOrd="0" presId="urn:microsoft.com/office/officeart/2016/7/layout/BasicLinearProcessNumbered"/>
    <dgm:cxn modelId="{87A8F4B2-FA8C-4196-96A6-71CAEDD78FB2}" type="presOf" srcId="{2039D11C-E090-4979-80DB-E6C292CFAF54}" destId="{D5406C95-6FC3-4D7D-AC18-59EEAFF233AA}" srcOrd="0" destOrd="0" presId="urn:microsoft.com/office/officeart/2016/7/layout/BasicLinearProcessNumbered"/>
    <dgm:cxn modelId="{0C2A845D-2B8E-4CE5-98A9-F0A23ED73ACE}" type="presOf" srcId="{58B67BA7-7FB1-4C58-9D54-504F0A983E10}" destId="{AB9F8E47-021B-4243-B58C-0966A77CFF73}" srcOrd="0" destOrd="0" presId="urn:microsoft.com/office/officeart/2016/7/layout/BasicLinearProcessNumbered"/>
    <dgm:cxn modelId="{75E797CB-E8A2-4D9C-A19F-9BA30BB263A8}" type="presOf" srcId="{DAF49CF5-51AB-48CA-A859-C24CDDAEF5A1}" destId="{7CB005CF-B95F-4DFF-A4D0-58C5396A7BB3}" srcOrd="1" destOrd="0" presId="urn:microsoft.com/office/officeart/2016/7/layout/BasicLinearProcessNumbered"/>
    <dgm:cxn modelId="{DFF61AE3-EB38-4BD8-8198-143834A0DD81}" type="presOf" srcId="{C588C475-6766-4EEF-9E87-7E6570E2D089}" destId="{8084927B-81D3-4988-882A-5C2EE7AE37DA}" srcOrd="0" destOrd="0" presId="urn:microsoft.com/office/officeart/2016/7/layout/BasicLinearProcessNumbered"/>
    <dgm:cxn modelId="{558136B9-CE13-47A0-AB2A-19BB282093D6}" type="presOf" srcId="{58B67BA7-7FB1-4C58-9D54-504F0A983E10}" destId="{9E37FDF7-8CB4-41A8-B04F-7A318AF91CAE}" srcOrd="1" destOrd="0" presId="urn:microsoft.com/office/officeart/2016/7/layout/BasicLinearProcessNumbered"/>
    <dgm:cxn modelId="{2D2A3BD0-6B25-49F3-A0D9-D12373EFF2C6}" type="presOf" srcId="{AFC07FFC-A8F1-48E6-866F-D1239150917C}" destId="{ACCFA5F1-A786-4388-9699-A322992576DD}" srcOrd="0" destOrd="0" presId="urn:microsoft.com/office/officeart/2016/7/layout/BasicLinearProcessNumbered"/>
    <dgm:cxn modelId="{BD3A7D0F-27D7-4E61-A566-0D482CC47382}" type="presOf" srcId="{E32E2EFE-9C0E-4100-9C7A-12E674CE1F02}" destId="{04032B61-92C8-4E7E-82B0-A933D38ABFB3}" srcOrd="1" destOrd="0" presId="urn:microsoft.com/office/officeart/2016/7/layout/BasicLinearProcessNumbered"/>
    <dgm:cxn modelId="{C233AA69-28EE-46B1-8822-437F5B51C460}" type="presOf" srcId="{7239E7BA-2D6D-48D2-8678-3DE09A9948D2}" destId="{BDBA0C6B-F8E0-4C61-B6C3-2291D18B42A7}" srcOrd="0" destOrd="0" presId="urn:microsoft.com/office/officeart/2016/7/layout/BasicLinearProcessNumbered"/>
    <dgm:cxn modelId="{9849F4CB-38DB-43D3-889A-1998E7340C30}" srcId="{A3BC98E3-ED7B-4202-B189-271B08D1E983}" destId="{30DB8ABD-0DD9-4976-A12B-70A84ADB5DA4}" srcOrd="0" destOrd="0" parTransId="{9EB030A3-4681-41EB-AA1B-9D98F44D0AC8}" sibTransId="{49F6E60F-908F-4F0E-8C02-21127CBD0ECB}"/>
    <dgm:cxn modelId="{82287B30-5017-4EB6-80D2-AB2C9A24FB58}" type="presOf" srcId="{5EEC6F47-6A01-44D0-8FFF-E6F7D9567B83}" destId="{DF0F371A-1120-499A-9245-25C1B641B52D}" srcOrd="0" destOrd="0" presId="urn:microsoft.com/office/officeart/2016/7/layout/BasicLinearProcessNumbered"/>
    <dgm:cxn modelId="{534ADAF4-43A7-4F9F-A5A8-2457E343C01A}" type="presOf" srcId="{DAF49CF5-51AB-48CA-A859-C24CDDAEF5A1}" destId="{DEA6750E-F6CF-46D8-9F05-2EC9F2FD40D9}" srcOrd="0" destOrd="0" presId="urn:microsoft.com/office/officeart/2016/7/layout/BasicLinearProcessNumbered"/>
    <dgm:cxn modelId="{7E5B8525-CD31-49ED-97D8-937FC1DC18D5}" type="presOf" srcId="{49F6E60F-908F-4F0E-8C02-21127CBD0ECB}" destId="{21F69288-C5DC-477A-9D0D-0B84A76F5773}" srcOrd="0" destOrd="0" presId="urn:microsoft.com/office/officeart/2016/7/layout/BasicLinearProcessNumbered"/>
    <dgm:cxn modelId="{27D5F890-2F06-4E59-8829-402CDD61FAC5}" type="presParOf" srcId="{8117692E-F418-4BBB-BA2B-66E69B44F07B}" destId="{CF5268A0-E1D3-4788-9A57-BCDEBF1CE309}" srcOrd="0" destOrd="0" presId="urn:microsoft.com/office/officeart/2016/7/layout/BasicLinearProcessNumbered"/>
    <dgm:cxn modelId="{C35EBA06-4944-4321-8F07-049623589DFE}" type="presParOf" srcId="{CF5268A0-E1D3-4788-9A57-BCDEBF1CE309}" destId="{D28F7F29-8D21-4C31-8DFB-0FA7604CBA6A}" srcOrd="0" destOrd="0" presId="urn:microsoft.com/office/officeart/2016/7/layout/BasicLinearProcessNumbered"/>
    <dgm:cxn modelId="{9B3A4051-E17C-40B7-854E-9E1AEBD20769}" type="presParOf" srcId="{CF5268A0-E1D3-4788-9A57-BCDEBF1CE309}" destId="{21F69288-C5DC-477A-9D0D-0B84A76F5773}" srcOrd="1" destOrd="0" presId="urn:microsoft.com/office/officeart/2016/7/layout/BasicLinearProcessNumbered"/>
    <dgm:cxn modelId="{C40C0804-7DE7-40FD-BB33-8D81963B3C62}" type="presParOf" srcId="{CF5268A0-E1D3-4788-9A57-BCDEBF1CE309}" destId="{16203ECF-469F-4783-AFD3-C9368E9E01C4}" srcOrd="2" destOrd="0" presId="urn:microsoft.com/office/officeart/2016/7/layout/BasicLinearProcessNumbered"/>
    <dgm:cxn modelId="{57CF26EF-7092-4EB6-94C1-4B1EC35A3410}" type="presParOf" srcId="{CF5268A0-E1D3-4788-9A57-BCDEBF1CE309}" destId="{10AA9D8A-DCCD-49C3-B2F7-AF9EBC816CD3}" srcOrd="3" destOrd="0" presId="urn:microsoft.com/office/officeart/2016/7/layout/BasicLinearProcessNumbered"/>
    <dgm:cxn modelId="{6ABCCE04-1C44-427E-A7D7-290CF2C61E65}" type="presParOf" srcId="{8117692E-F418-4BBB-BA2B-66E69B44F07B}" destId="{6D801373-C709-4A1D-9A61-AD00A2614467}" srcOrd="1" destOrd="0" presId="urn:microsoft.com/office/officeart/2016/7/layout/BasicLinearProcessNumbered"/>
    <dgm:cxn modelId="{F0EAAD4B-831C-4AF4-A7E4-4E1E437AF319}" type="presParOf" srcId="{8117692E-F418-4BBB-BA2B-66E69B44F07B}" destId="{99FFB670-C43F-4454-A094-89A5F316203D}" srcOrd="2" destOrd="0" presId="urn:microsoft.com/office/officeart/2016/7/layout/BasicLinearProcessNumbered"/>
    <dgm:cxn modelId="{6094FB67-4B9F-4C1E-89DB-193F44CB4CCE}" type="presParOf" srcId="{99FFB670-C43F-4454-A094-89A5F316203D}" destId="{DEA6750E-F6CF-46D8-9F05-2EC9F2FD40D9}" srcOrd="0" destOrd="0" presId="urn:microsoft.com/office/officeart/2016/7/layout/BasicLinearProcessNumbered"/>
    <dgm:cxn modelId="{9C5B3CF1-237F-4614-BC1F-CE2E797E1AAB}" type="presParOf" srcId="{99FFB670-C43F-4454-A094-89A5F316203D}" destId="{EF59CCEB-2B5C-4C6F-AB6D-EFE6A1CB0DC3}" srcOrd="1" destOrd="0" presId="urn:microsoft.com/office/officeart/2016/7/layout/BasicLinearProcessNumbered"/>
    <dgm:cxn modelId="{32924B9E-7F6D-4863-87DA-2133B11CCC83}" type="presParOf" srcId="{99FFB670-C43F-4454-A094-89A5F316203D}" destId="{5E54E921-3293-4BC7-B220-DB5C898BC36E}" srcOrd="2" destOrd="0" presId="urn:microsoft.com/office/officeart/2016/7/layout/BasicLinearProcessNumbered"/>
    <dgm:cxn modelId="{A08CFC56-8CE8-4A80-B828-A7292D779B5B}" type="presParOf" srcId="{99FFB670-C43F-4454-A094-89A5F316203D}" destId="{7CB005CF-B95F-4DFF-A4D0-58C5396A7BB3}" srcOrd="3" destOrd="0" presId="urn:microsoft.com/office/officeart/2016/7/layout/BasicLinearProcessNumbered"/>
    <dgm:cxn modelId="{39BB8E7C-7C15-4D7A-8168-723B8621E2ED}" type="presParOf" srcId="{8117692E-F418-4BBB-BA2B-66E69B44F07B}" destId="{13D13FD3-13EA-4FB2-871A-0DA7CD242178}" srcOrd="3" destOrd="0" presId="urn:microsoft.com/office/officeart/2016/7/layout/BasicLinearProcessNumbered"/>
    <dgm:cxn modelId="{3F34277D-2B2F-430E-A4B7-7E261554290B}" type="presParOf" srcId="{8117692E-F418-4BBB-BA2B-66E69B44F07B}" destId="{DB9E1A92-DC12-4952-B9C2-424AB2DCF7E8}" srcOrd="4" destOrd="0" presId="urn:microsoft.com/office/officeart/2016/7/layout/BasicLinearProcessNumbered"/>
    <dgm:cxn modelId="{1A713F9F-E455-4AB5-9849-2FDD5D078762}" type="presParOf" srcId="{DB9E1A92-DC12-4952-B9C2-424AB2DCF7E8}" destId="{2B0920D8-339E-4041-9AD9-CB7A5FABC310}" srcOrd="0" destOrd="0" presId="urn:microsoft.com/office/officeart/2016/7/layout/BasicLinearProcessNumbered"/>
    <dgm:cxn modelId="{9DD189F4-2BFD-464C-98CC-3076A34A61F8}" type="presParOf" srcId="{DB9E1A92-DC12-4952-B9C2-424AB2DCF7E8}" destId="{56F7494E-49DA-4F8D-804E-55916C95E01A}" srcOrd="1" destOrd="0" presId="urn:microsoft.com/office/officeart/2016/7/layout/BasicLinearProcessNumbered"/>
    <dgm:cxn modelId="{D9BE04F8-0635-4EFE-912F-E8C522F2EE14}" type="presParOf" srcId="{DB9E1A92-DC12-4952-B9C2-424AB2DCF7E8}" destId="{74A59D2F-B49D-44C1-BDEB-32C58F0384ED}" srcOrd="2" destOrd="0" presId="urn:microsoft.com/office/officeart/2016/7/layout/BasicLinearProcessNumbered"/>
    <dgm:cxn modelId="{0DD042D4-08FB-4D28-9355-34CB0877AB65}" type="presParOf" srcId="{DB9E1A92-DC12-4952-B9C2-424AB2DCF7E8}" destId="{BE5B3AC8-334A-4205-A881-C56A611237C2}" srcOrd="3" destOrd="0" presId="urn:microsoft.com/office/officeart/2016/7/layout/BasicLinearProcessNumbered"/>
    <dgm:cxn modelId="{3BA160F9-AA97-4FC2-83EC-DCA72FD78346}" type="presParOf" srcId="{8117692E-F418-4BBB-BA2B-66E69B44F07B}" destId="{6AC4BDDE-C6E1-4098-BB35-804F9A754F77}" srcOrd="5" destOrd="0" presId="urn:microsoft.com/office/officeart/2016/7/layout/BasicLinearProcessNumbered"/>
    <dgm:cxn modelId="{D3817CB3-4A7C-429C-86A7-26FAFBF4AF47}" type="presParOf" srcId="{8117692E-F418-4BBB-BA2B-66E69B44F07B}" destId="{EB963336-04A9-4EBF-909F-E56D7C97D43B}" srcOrd="6" destOrd="0" presId="urn:microsoft.com/office/officeart/2016/7/layout/BasicLinearProcessNumbered"/>
    <dgm:cxn modelId="{7154CF5D-4C6C-4799-AD6F-070CB793F29B}" type="presParOf" srcId="{EB963336-04A9-4EBF-909F-E56D7C97D43B}" destId="{5FE6184A-A8D4-4DDC-9A36-BAB031EA2373}" srcOrd="0" destOrd="0" presId="urn:microsoft.com/office/officeart/2016/7/layout/BasicLinearProcessNumbered"/>
    <dgm:cxn modelId="{79212801-4BF2-46BF-AF05-D6F6C88F3261}" type="presParOf" srcId="{EB963336-04A9-4EBF-909F-E56D7C97D43B}" destId="{D5406C95-6FC3-4D7D-AC18-59EEAFF233AA}" srcOrd="1" destOrd="0" presId="urn:microsoft.com/office/officeart/2016/7/layout/BasicLinearProcessNumbered"/>
    <dgm:cxn modelId="{1A355867-2BD2-4E6D-A91B-5143707D89C1}" type="presParOf" srcId="{EB963336-04A9-4EBF-909F-E56D7C97D43B}" destId="{AA0DD7FB-A7B0-4DE3-B925-99FB7D8EA811}" srcOrd="2" destOrd="0" presId="urn:microsoft.com/office/officeart/2016/7/layout/BasicLinearProcessNumbered"/>
    <dgm:cxn modelId="{96B6AFE6-2C8E-43A0-BA66-CE6C09D914B5}" type="presParOf" srcId="{EB963336-04A9-4EBF-909F-E56D7C97D43B}" destId="{04032B61-92C8-4E7E-82B0-A933D38ABFB3}" srcOrd="3" destOrd="0" presId="urn:microsoft.com/office/officeart/2016/7/layout/BasicLinearProcessNumbered"/>
    <dgm:cxn modelId="{A050442C-0F15-4C0F-ABEB-7C691D324BAB}" type="presParOf" srcId="{8117692E-F418-4BBB-BA2B-66E69B44F07B}" destId="{3FA9CBC3-F62D-48A8-824D-B296250FAEED}" srcOrd="7" destOrd="0" presId="urn:microsoft.com/office/officeart/2016/7/layout/BasicLinearProcessNumbered"/>
    <dgm:cxn modelId="{9ADA2DB4-C8AB-45E3-8014-C2CB646179E1}" type="presParOf" srcId="{8117692E-F418-4BBB-BA2B-66E69B44F07B}" destId="{A01B4CAB-81F9-4E50-B3F3-B0AFC8C1C5C9}" srcOrd="8" destOrd="0" presId="urn:microsoft.com/office/officeart/2016/7/layout/BasicLinearProcessNumbered"/>
    <dgm:cxn modelId="{4D6BFE32-EBC0-4E7B-BB2B-2FC7419C6D14}" type="presParOf" srcId="{A01B4CAB-81F9-4E50-B3F3-B0AFC8C1C5C9}" destId="{DF0F371A-1120-499A-9245-25C1B641B52D}" srcOrd="0" destOrd="0" presId="urn:microsoft.com/office/officeart/2016/7/layout/BasicLinearProcessNumbered"/>
    <dgm:cxn modelId="{32C9B8D3-CC0E-496E-86E2-D8512EB75077}" type="presParOf" srcId="{A01B4CAB-81F9-4E50-B3F3-B0AFC8C1C5C9}" destId="{A40AF54D-8275-40CC-AA22-088E41488C74}" srcOrd="1" destOrd="0" presId="urn:microsoft.com/office/officeart/2016/7/layout/BasicLinearProcessNumbered"/>
    <dgm:cxn modelId="{DC933453-87AE-4B2C-B533-A8130395E95D}" type="presParOf" srcId="{A01B4CAB-81F9-4E50-B3F3-B0AFC8C1C5C9}" destId="{E70AF797-C58C-4859-8CAC-F51C3F2939C0}" srcOrd="2" destOrd="0" presId="urn:microsoft.com/office/officeart/2016/7/layout/BasicLinearProcessNumbered"/>
    <dgm:cxn modelId="{06D436AC-2B58-4791-AEDD-CA2DE867FF02}" type="presParOf" srcId="{A01B4CAB-81F9-4E50-B3F3-B0AFC8C1C5C9}" destId="{4426F06F-43A4-4746-B69E-9EF3ECA35DC9}" srcOrd="3" destOrd="0" presId="urn:microsoft.com/office/officeart/2016/7/layout/BasicLinearProcessNumbered"/>
    <dgm:cxn modelId="{73882EBA-0EAF-47D5-877C-1AF4D8883F25}" type="presParOf" srcId="{8117692E-F418-4BBB-BA2B-66E69B44F07B}" destId="{951E3876-7C81-4D51-BD84-3EC3FF83129B}" srcOrd="9" destOrd="0" presId="urn:microsoft.com/office/officeart/2016/7/layout/BasicLinearProcessNumbered"/>
    <dgm:cxn modelId="{4258892E-CAAB-41B1-BEDA-2CA5EA9A3A68}" type="presParOf" srcId="{8117692E-F418-4BBB-BA2B-66E69B44F07B}" destId="{829D4F36-9292-4CC2-BDBF-5BFF524D67AD}" srcOrd="10" destOrd="0" presId="urn:microsoft.com/office/officeart/2016/7/layout/BasicLinearProcessNumbered"/>
    <dgm:cxn modelId="{CA1D6F1F-4428-4EC5-AD1E-9687BB5E404F}" type="presParOf" srcId="{829D4F36-9292-4CC2-BDBF-5BFF524D67AD}" destId="{7DB80728-DA2F-4940-B69D-E4358CC4F794}" srcOrd="0" destOrd="0" presId="urn:microsoft.com/office/officeart/2016/7/layout/BasicLinearProcessNumbered"/>
    <dgm:cxn modelId="{A89993EB-B9D6-48F6-95EE-432289A65D9F}" type="presParOf" srcId="{829D4F36-9292-4CC2-BDBF-5BFF524D67AD}" destId="{ACCFA5F1-A786-4388-9699-A322992576DD}" srcOrd="1" destOrd="0" presId="urn:microsoft.com/office/officeart/2016/7/layout/BasicLinearProcessNumbered"/>
    <dgm:cxn modelId="{4792CD9C-C8CB-4EDA-A32E-B0BF37950D8B}" type="presParOf" srcId="{829D4F36-9292-4CC2-BDBF-5BFF524D67AD}" destId="{46CAA920-FE44-4784-88A9-FE9CAF48B956}" srcOrd="2" destOrd="0" presId="urn:microsoft.com/office/officeart/2016/7/layout/BasicLinearProcessNumbered"/>
    <dgm:cxn modelId="{16707AFC-8B48-4E97-BB35-4798AB61B87B}" type="presParOf" srcId="{829D4F36-9292-4CC2-BDBF-5BFF524D67AD}" destId="{08C85308-AD75-4492-9C7D-12097BA4E79F}" srcOrd="3" destOrd="0" presId="urn:microsoft.com/office/officeart/2016/7/layout/BasicLinearProcessNumbered"/>
    <dgm:cxn modelId="{5FDA476F-27B3-4FA3-9CFA-A7ABF2D7A033}" type="presParOf" srcId="{8117692E-F418-4BBB-BA2B-66E69B44F07B}" destId="{BB6377F6-5679-4732-93AE-179DB4D16A14}" srcOrd="11" destOrd="0" presId="urn:microsoft.com/office/officeart/2016/7/layout/BasicLinearProcessNumbered"/>
    <dgm:cxn modelId="{036A54D4-0C86-4207-B55E-5B73FA56E00D}" type="presParOf" srcId="{8117692E-F418-4BBB-BA2B-66E69B44F07B}" destId="{CFFC6AD0-25D6-4A23-BB31-E79435421520}" srcOrd="12" destOrd="0" presId="urn:microsoft.com/office/officeart/2016/7/layout/BasicLinearProcessNumbered"/>
    <dgm:cxn modelId="{A383E977-C2A6-434D-8CC7-002008626F6D}" type="presParOf" srcId="{CFFC6AD0-25D6-4A23-BB31-E79435421520}" destId="{AB9F8E47-021B-4243-B58C-0966A77CFF73}" srcOrd="0" destOrd="0" presId="urn:microsoft.com/office/officeart/2016/7/layout/BasicLinearProcessNumbered"/>
    <dgm:cxn modelId="{21065B95-F5F4-414A-8C6D-66DDBA9AA6FF}" type="presParOf" srcId="{CFFC6AD0-25D6-4A23-BB31-E79435421520}" destId="{BDBA0C6B-F8E0-4C61-B6C3-2291D18B42A7}" srcOrd="1" destOrd="0" presId="urn:microsoft.com/office/officeart/2016/7/layout/BasicLinearProcessNumbered"/>
    <dgm:cxn modelId="{CD1206CF-4838-47DC-BF0C-4F06F1EE26C4}" type="presParOf" srcId="{CFFC6AD0-25D6-4A23-BB31-E79435421520}" destId="{B5DA78BA-8A95-4646-9C19-4E954CDB57D2}" srcOrd="2" destOrd="0" presId="urn:microsoft.com/office/officeart/2016/7/layout/BasicLinearProcessNumbered"/>
    <dgm:cxn modelId="{8A359AFD-6448-4197-BEA8-88470795540C}" type="presParOf" srcId="{CFFC6AD0-25D6-4A23-BB31-E79435421520}" destId="{9E37FDF7-8CB4-41A8-B04F-7A318AF91CAE}" srcOrd="3" destOrd="0" presId="urn:microsoft.com/office/officeart/2016/7/layout/BasicLinearProcessNumbered"/>
    <dgm:cxn modelId="{B316076A-29F5-4FD3-892F-4EF04EBC5AE9}" type="presParOf" srcId="{8117692E-F418-4BBB-BA2B-66E69B44F07B}" destId="{46D2F383-0ABC-4676-BDAA-E3DDDE099411}" srcOrd="13" destOrd="0" presId="urn:microsoft.com/office/officeart/2016/7/layout/BasicLinearProcessNumbered"/>
    <dgm:cxn modelId="{848EA7E9-2E3C-47C7-97AF-6556DB56EBAD}" type="presParOf" srcId="{8117692E-F418-4BBB-BA2B-66E69B44F07B}" destId="{03A7EE28-7135-4FB2-8FBD-7D8C14A24EBE}" srcOrd="14" destOrd="0" presId="urn:microsoft.com/office/officeart/2016/7/layout/BasicLinearProcessNumbered"/>
    <dgm:cxn modelId="{87B57493-DC08-4B5D-BA13-4F500A36BE39}" type="presParOf" srcId="{03A7EE28-7135-4FB2-8FBD-7D8C14A24EBE}" destId="{000E9C7A-84E1-4174-84E7-D8414D8DADA2}" srcOrd="0" destOrd="0" presId="urn:microsoft.com/office/officeart/2016/7/layout/BasicLinearProcessNumbered"/>
    <dgm:cxn modelId="{2D1DB6A1-02E4-4C06-9FD3-8E480F507064}" type="presParOf" srcId="{03A7EE28-7135-4FB2-8FBD-7D8C14A24EBE}" destId="{8084927B-81D3-4988-882A-5C2EE7AE37DA}" srcOrd="1" destOrd="0" presId="urn:microsoft.com/office/officeart/2016/7/layout/BasicLinearProcessNumbered"/>
    <dgm:cxn modelId="{CF018D48-4E99-459A-8A36-DA5E47D7F143}" type="presParOf" srcId="{03A7EE28-7135-4FB2-8FBD-7D8C14A24EBE}" destId="{6A28F936-E390-4E86-85A9-D163752914EE}" srcOrd="2" destOrd="0" presId="urn:microsoft.com/office/officeart/2016/7/layout/BasicLinearProcessNumbered"/>
    <dgm:cxn modelId="{FB2C6129-1ED3-43C8-AAAE-F02E61B56730}" type="presParOf" srcId="{03A7EE28-7135-4FB2-8FBD-7D8C14A24EBE}" destId="{D9399E8B-3808-45B4-9911-D5949642B023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A8CD29-2A2D-42F2-B9AF-102D98CFD2D7}" type="doc">
      <dgm:prSet loTypeId="urn:microsoft.com/office/officeart/2005/8/layout/hProcess9" loCatId="Inbox" qsTypeId="urn:microsoft.com/office/officeart/2005/8/quickstyle/simple3" qsCatId="simple" csTypeId="urn:microsoft.com/office/officeart/2005/8/colors/accent3_3" csCatId="accent3"/>
      <dgm:spPr/>
      <dgm:t>
        <a:bodyPr/>
        <a:lstStyle/>
        <a:p>
          <a:endParaRPr lang="en-US"/>
        </a:p>
      </dgm:t>
    </dgm:pt>
    <dgm:pt modelId="{46356B6E-CA69-4B6D-BDA4-430004ADFAFF}">
      <dgm:prSet/>
      <dgm:spPr/>
      <dgm:t>
        <a:bodyPr/>
        <a:lstStyle/>
        <a:p>
          <a:r>
            <a:rPr lang="en-IN"/>
            <a:t>398 mass shootings </a:t>
          </a:r>
          <a:endParaRPr lang="en-US"/>
        </a:p>
      </dgm:t>
    </dgm:pt>
    <dgm:pt modelId="{0A7D52E5-9527-4684-94BA-306C2F4B309E}" type="parTrans" cxnId="{A3603DF2-922F-4CC1-ADE3-DE54F09F4A40}">
      <dgm:prSet/>
      <dgm:spPr/>
      <dgm:t>
        <a:bodyPr/>
        <a:lstStyle/>
        <a:p>
          <a:endParaRPr lang="en-US"/>
        </a:p>
      </dgm:t>
    </dgm:pt>
    <dgm:pt modelId="{17C8B481-09C0-42BF-8E73-8A76221D3E60}" type="sibTrans" cxnId="{A3603DF2-922F-4CC1-ADE3-DE54F09F4A40}">
      <dgm:prSet/>
      <dgm:spPr/>
      <dgm:t>
        <a:bodyPr/>
        <a:lstStyle/>
        <a:p>
          <a:endParaRPr lang="en-US"/>
        </a:p>
      </dgm:t>
    </dgm:pt>
    <dgm:pt modelId="{E91F3EB7-763C-4EFB-B232-A0E8B4FEF7CB}">
      <dgm:prSet/>
      <dgm:spPr/>
      <dgm:t>
        <a:bodyPr/>
        <a:lstStyle/>
        <a:p>
          <a:r>
            <a:rPr lang="en-IN"/>
            <a:t>1996 deaths and 2488 people injured</a:t>
          </a:r>
          <a:endParaRPr lang="en-US"/>
        </a:p>
      </dgm:t>
    </dgm:pt>
    <dgm:pt modelId="{5F8879BA-8B37-4995-9A80-4C14602A1C30}" type="parTrans" cxnId="{B6D561EF-1EFD-48B4-897E-A5D1076BE289}">
      <dgm:prSet/>
      <dgm:spPr/>
      <dgm:t>
        <a:bodyPr/>
        <a:lstStyle/>
        <a:p>
          <a:endParaRPr lang="en-US"/>
        </a:p>
      </dgm:t>
    </dgm:pt>
    <dgm:pt modelId="{CC5B0B33-4D91-4C0D-B858-0119D62E1D9B}" type="sibTrans" cxnId="{B6D561EF-1EFD-48B4-897E-A5D1076BE289}">
      <dgm:prSet/>
      <dgm:spPr/>
      <dgm:t>
        <a:bodyPr/>
        <a:lstStyle/>
        <a:p>
          <a:endParaRPr lang="en-US"/>
        </a:p>
      </dgm:t>
    </dgm:pt>
    <dgm:pt modelId="{496003CB-1209-44C5-99FF-9A3DF9288CF2}">
      <dgm:prSet/>
      <dgm:spPr/>
      <dgm:t>
        <a:bodyPr/>
        <a:lstStyle/>
        <a:p>
          <a:r>
            <a:rPr lang="en-IN"/>
            <a:t>Childhood abuse, binge drinking, and male gender</a:t>
          </a:r>
          <a:endParaRPr lang="en-US"/>
        </a:p>
      </dgm:t>
    </dgm:pt>
    <dgm:pt modelId="{48AB3019-1A3C-4EDE-9D48-37E516F4616E}" type="parTrans" cxnId="{C925D2D2-BB5F-445A-89F9-7F62C9B314D3}">
      <dgm:prSet/>
      <dgm:spPr/>
      <dgm:t>
        <a:bodyPr/>
        <a:lstStyle/>
        <a:p>
          <a:endParaRPr lang="en-US"/>
        </a:p>
      </dgm:t>
    </dgm:pt>
    <dgm:pt modelId="{D78F218B-BA99-4AA0-9524-1BC4C5CECE95}" type="sibTrans" cxnId="{C925D2D2-BB5F-445A-89F9-7F62C9B314D3}">
      <dgm:prSet/>
      <dgm:spPr/>
      <dgm:t>
        <a:bodyPr/>
        <a:lstStyle/>
        <a:p>
          <a:endParaRPr lang="en-US"/>
        </a:p>
      </dgm:t>
    </dgm:pt>
    <dgm:pt modelId="{73EEBAB1-4525-4193-A987-F1B5572E2FE6}">
      <dgm:prSet/>
      <dgm:spPr/>
      <dgm:t>
        <a:bodyPr/>
        <a:lstStyle/>
        <a:p>
          <a:r>
            <a:rPr lang="en-IN"/>
            <a:t>Avg genocides is 7 per year  which took 39 lives </a:t>
          </a:r>
          <a:endParaRPr lang="en-US"/>
        </a:p>
      </dgm:t>
    </dgm:pt>
    <dgm:pt modelId="{2F07F303-8189-4D51-B538-439BC6FB9300}" type="parTrans" cxnId="{6C727B1F-1B41-488C-9BA3-562EB3BDD85D}">
      <dgm:prSet/>
      <dgm:spPr/>
      <dgm:t>
        <a:bodyPr/>
        <a:lstStyle/>
        <a:p>
          <a:endParaRPr lang="en-US"/>
        </a:p>
      </dgm:t>
    </dgm:pt>
    <dgm:pt modelId="{2D15CD92-CBF4-429A-977A-E5AD97E68796}" type="sibTrans" cxnId="{6C727B1F-1B41-488C-9BA3-562EB3BDD85D}">
      <dgm:prSet/>
      <dgm:spPr/>
      <dgm:t>
        <a:bodyPr/>
        <a:lstStyle/>
        <a:p>
          <a:endParaRPr lang="en-US"/>
        </a:p>
      </dgm:t>
    </dgm:pt>
    <dgm:pt modelId="{D0DD53C4-6E6D-4BC7-B1E0-2985C2708716}">
      <dgm:prSet/>
      <dgm:spPr/>
      <dgm:t>
        <a:bodyPr/>
        <a:lstStyle/>
        <a:p>
          <a:r>
            <a:rPr lang="en-IN"/>
            <a:t>48 person injuries per year</a:t>
          </a:r>
          <a:endParaRPr lang="en-US"/>
        </a:p>
      </dgm:t>
    </dgm:pt>
    <dgm:pt modelId="{BCDFE9F1-916F-4168-AA99-9B5AD1A844F2}" type="parTrans" cxnId="{365208F0-FD95-4B27-97FD-4BA228D9D628}">
      <dgm:prSet/>
      <dgm:spPr/>
      <dgm:t>
        <a:bodyPr/>
        <a:lstStyle/>
        <a:p>
          <a:endParaRPr lang="en-US"/>
        </a:p>
      </dgm:t>
    </dgm:pt>
    <dgm:pt modelId="{959EFF4F-4BB7-4B4E-A186-2EF83D61E4A2}" type="sibTrans" cxnId="{365208F0-FD95-4B27-97FD-4BA228D9D628}">
      <dgm:prSet/>
      <dgm:spPr/>
      <dgm:t>
        <a:bodyPr/>
        <a:lstStyle/>
        <a:p>
          <a:endParaRPr lang="en-US"/>
        </a:p>
      </dgm:t>
    </dgm:pt>
    <dgm:pt modelId="{FCFD5D29-0930-4B01-BC99-73B79C0AC34E}" type="pres">
      <dgm:prSet presAssocID="{B9A8CD29-2A2D-42F2-B9AF-102D98CFD2D7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C2C5206-44F4-4BA6-A808-73835D81809B}" type="pres">
      <dgm:prSet presAssocID="{B9A8CD29-2A2D-42F2-B9AF-102D98CFD2D7}" presName="arrow" presStyleLbl="bgShp" presStyleIdx="0" presStyleCnt="1"/>
      <dgm:spPr/>
    </dgm:pt>
    <dgm:pt modelId="{05C92690-2DDF-43E0-9B98-A9BF631FFF0C}" type="pres">
      <dgm:prSet presAssocID="{B9A8CD29-2A2D-42F2-B9AF-102D98CFD2D7}" presName="linearProcess" presStyleCnt="0"/>
      <dgm:spPr/>
    </dgm:pt>
    <dgm:pt modelId="{444531B5-A91A-4CB6-8767-815A611E01DF}" type="pres">
      <dgm:prSet presAssocID="{46356B6E-CA69-4B6D-BDA4-430004ADFAFF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C82C314-5299-436B-9379-45EBFDD15156}" type="pres">
      <dgm:prSet presAssocID="{17C8B481-09C0-42BF-8E73-8A76221D3E60}" presName="sibTrans" presStyleCnt="0"/>
      <dgm:spPr/>
    </dgm:pt>
    <dgm:pt modelId="{93C6C11C-DE50-40E4-8677-4C3D342C09EC}" type="pres">
      <dgm:prSet presAssocID="{E91F3EB7-763C-4EFB-B232-A0E8B4FEF7CB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8D8DF49-F6CF-41C0-BB8C-2FA3AA90B0AB}" type="pres">
      <dgm:prSet presAssocID="{CC5B0B33-4D91-4C0D-B858-0119D62E1D9B}" presName="sibTrans" presStyleCnt="0"/>
      <dgm:spPr/>
    </dgm:pt>
    <dgm:pt modelId="{D52D988C-BBD5-4C3F-9D63-39454C7651F0}" type="pres">
      <dgm:prSet presAssocID="{496003CB-1209-44C5-99FF-9A3DF9288CF2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02CB9BC-6929-4438-8262-F38CFD041E96}" type="pres">
      <dgm:prSet presAssocID="{D78F218B-BA99-4AA0-9524-1BC4C5CECE95}" presName="sibTrans" presStyleCnt="0"/>
      <dgm:spPr/>
    </dgm:pt>
    <dgm:pt modelId="{CD467951-3CF5-4334-A6D2-D90318169CF9}" type="pres">
      <dgm:prSet presAssocID="{73EEBAB1-4525-4193-A987-F1B5572E2FE6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05486E8-BDD9-4887-B037-782B954759C0}" type="pres">
      <dgm:prSet presAssocID="{2D15CD92-CBF4-429A-977A-E5AD97E68796}" presName="sibTrans" presStyleCnt="0"/>
      <dgm:spPr/>
    </dgm:pt>
    <dgm:pt modelId="{EC9E6C17-34C5-497A-B908-286B4B8B8D48}" type="pres">
      <dgm:prSet presAssocID="{D0DD53C4-6E6D-4BC7-B1E0-2985C2708716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6D561EF-1EFD-48B4-897E-A5D1076BE289}" srcId="{B9A8CD29-2A2D-42F2-B9AF-102D98CFD2D7}" destId="{E91F3EB7-763C-4EFB-B232-A0E8B4FEF7CB}" srcOrd="1" destOrd="0" parTransId="{5F8879BA-8B37-4995-9A80-4C14602A1C30}" sibTransId="{CC5B0B33-4D91-4C0D-B858-0119D62E1D9B}"/>
    <dgm:cxn modelId="{297BBD1C-994A-4503-B453-4B2FE8B9526A}" type="presOf" srcId="{E91F3EB7-763C-4EFB-B232-A0E8B4FEF7CB}" destId="{93C6C11C-DE50-40E4-8677-4C3D342C09EC}" srcOrd="0" destOrd="0" presId="urn:microsoft.com/office/officeart/2005/8/layout/hProcess9"/>
    <dgm:cxn modelId="{E618E783-A3C2-4D1E-AC74-927BAC200776}" type="presOf" srcId="{B9A8CD29-2A2D-42F2-B9AF-102D98CFD2D7}" destId="{FCFD5D29-0930-4B01-BC99-73B79C0AC34E}" srcOrd="0" destOrd="0" presId="urn:microsoft.com/office/officeart/2005/8/layout/hProcess9"/>
    <dgm:cxn modelId="{A3603DF2-922F-4CC1-ADE3-DE54F09F4A40}" srcId="{B9A8CD29-2A2D-42F2-B9AF-102D98CFD2D7}" destId="{46356B6E-CA69-4B6D-BDA4-430004ADFAFF}" srcOrd="0" destOrd="0" parTransId="{0A7D52E5-9527-4684-94BA-306C2F4B309E}" sibTransId="{17C8B481-09C0-42BF-8E73-8A76221D3E60}"/>
    <dgm:cxn modelId="{274167E4-1052-48CA-945E-D8E590127153}" type="presOf" srcId="{D0DD53C4-6E6D-4BC7-B1E0-2985C2708716}" destId="{EC9E6C17-34C5-497A-B908-286B4B8B8D48}" srcOrd="0" destOrd="0" presId="urn:microsoft.com/office/officeart/2005/8/layout/hProcess9"/>
    <dgm:cxn modelId="{2F33E878-77AF-4EEC-A3FE-3A598E3B1F92}" type="presOf" srcId="{73EEBAB1-4525-4193-A987-F1B5572E2FE6}" destId="{CD467951-3CF5-4334-A6D2-D90318169CF9}" srcOrd="0" destOrd="0" presId="urn:microsoft.com/office/officeart/2005/8/layout/hProcess9"/>
    <dgm:cxn modelId="{C13A50FD-7C2C-4404-A4DE-A0BFEA0CC356}" type="presOf" srcId="{496003CB-1209-44C5-99FF-9A3DF9288CF2}" destId="{D52D988C-BBD5-4C3F-9D63-39454C7651F0}" srcOrd="0" destOrd="0" presId="urn:microsoft.com/office/officeart/2005/8/layout/hProcess9"/>
    <dgm:cxn modelId="{6C727B1F-1B41-488C-9BA3-562EB3BDD85D}" srcId="{B9A8CD29-2A2D-42F2-B9AF-102D98CFD2D7}" destId="{73EEBAB1-4525-4193-A987-F1B5572E2FE6}" srcOrd="3" destOrd="0" parTransId="{2F07F303-8189-4D51-B538-439BC6FB9300}" sibTransId="{2D15CD92-CBF4-429A-977A-E5AD97E68796}"/>
    <dgm:cxn modelId="{ECAD5AA9-87C5-4FA3-A603-16AECB9E2DDF}" type="presOf" srcId="{46356B6E-CA69-4B6D-BDA4-430004ADFAFF}" destId="{444531B5-A91A-4CB6-8767-815A611E01DF}" srcOrd="0" destOrd="0" presId="urn:microsoft.com/office/officeart/2005/8/layout/hProcess9"/>
    <dgm:cxn modelId="{C925D2D2-BB5F-445A-89F9-7F62C9B314D3}" srcId="{B9A8CD29-2A2D-42F2-B9AF-102D98CFD2D7}" destId="{496003CB-1209-44C5-99FF-9A3DF9288CF2}" srcOrd="2" destOrd="0" parTransId="{48AB3019-1A3C-4EDE-9D48-37E516F4616E}" sibTransId="{D78F218B-BA99-4AA0-9524-1BC4C5CECE95}"/>
    <dgm:cxn modelId="{365208F0-FD95-4B27-97FD-4BA228D9D628}" srcId="{B9A8CD29-2A2D-42F2-B9AF-102D98CFD2D7}" destId="{D0DD53C4-6E6D-4BC7-B1E0-2985C2708716}" srcOrd="4" destOrd="0" parTransId="{BCDFE9F1-916F-4168-AA99-9B5AD1A844F2}" sibTransId="{959EFF4F-4BB7-4B4E-A186-2EF83D61E4A2}"/>
    <dgm:cxn modelId="{0E4B92F9-0C2D-4AE7-B9F7-487DA9DFF319}" type="presParOf" srcId="{FCFD5D29-0930-4B01-BC99-73B79C0AC34E}" destId="{BC2C5206-44F4-4BA6-A808-73835D81809B}" srcOrd="0" destOrd="0" presId="urn:microsoft.com/office/officeart/2005/8/layout/hProcess9"/>
    <dgm:cxn modelId="{02C2A8E9-1A87-4276-A784-B5DBCDFC826C}" type="presParOf" srcId="{FCFD5D29-0930-4B01-BC99-73B79C0AC34E}" destId="{05C92690-2DDF-43E0-9B98-A9BF631FFF0C}" srcOrd="1" destOrd="0" presId="urn:microsoft.com/office/officeart/2005/8/layout/hProcess9"/>
    <dgm:cxn modelId="{274589D5-4ABB-4219-899B-F800E6DD866D}" type="presParOf" srcId="{05C92690-2DDF-43E0-9B98-A9BF631FFF0C}" destId="{444531B5-A91A-4CB6-8767-815A611E01DF}" srcOrd="0" destOrd="0" presId="urn:microsoft.com/office/officeart/2005/8/layout/hProcess9"/>
    <dgm:cxn modelId="{71381B0A-8A81-41BE-BA6A-5788A219D7F1}" type="presParOf" srcId="{05C92690-2DDF-43E0-9B98-A9BF631FFF0C}" destId="{AC82C314-5299-436B-9379-45EBFDD15156}" srcOrd="1" destOrd="0" presId="urn:microsoft.com/office/officeart/2005/8/layout/hProcess9"/>
    <dgm:cxn modelId="{37C48E21-666B-45C5-A576-FC989F26DBC8}" type="presParOf" srcId="{05C92690-2DDF-43E0-9B98-A9BF631FFF0C}" destId="{93C6C11C-DE50-40E4-8677-4C3D342C09EC}" srcOrd="2" destOrd="0" presId="urn:microsoft.com/office/officeart/2005/8/layout/hProcess9"/>
    <dgm:cxn modelId="{C34B2FBB-434E-4082-BC24-683328434150}" type="presParOf" srcId="{05C92690-2DDF-43E0-9B98-A9BF631FFF0C}" destId="{C8D8DF49-F6CF-41C0-BB8C-2FA3AA90B0AB}" srcOrd="3" destOrd="0" presId="urn:microsoft.com/office/officeart/2005/8/layout/hProcess9"/>
    <dgm:cxn modelId="{9A790B97-2053-4381-9ECE-8B48972102E6}" type="presParOf" srcId="{05C92690-2DDF-43E0-9B98-A9BF631FFF0C}" destId="{D52D988C-BBD5-4C3F-9D63-39454C7651F0}" srcOrd="4" destOrd="0" presId="urn:microsoft.com/office/officeart/2005/8/layout/hProcess9"/>
    <dgm:cxn modelId="{1CE52E1F-2402-4C3C-B4A0-8633E152CCB6}" type="presParOf" srcId="{05C92690-2DDF-43E0-9B98-A9BF631FFF0C}" destId="{402CB9BC-6929-4438-8262-F38CFD041E96}" srcOrd="5" destOrd="0" presId="urn:microsoft.com/office/officeart/2005/8/layout/hProcess9"/>
    <dgm:cxn modelId="{D6936DA9-71EE-4AD3-8B74-645BBA3CB383}" type="presParOf" srcId="{05C92690-2DDF-43E0-9B98-A9BF631FFF0C}" destId="{CD467951-3CF5-4334-A6D2-D90318169CF9}" srcOrd="6" destOrd="0" presId="urn:microsoft.com/office/officeart/2005/8/layout/hProcess9"/>
    <dgm:cxn modelId="{7124B25B-9EC4-4085-B5AB-4B0B9074B770}" type="presParOf" srcId="{05C92690-2DDF-43E0-9B98-A9BF631FFF0C}" destId="{605486E8-BDD9-4887-B037-782B954759C0}" srcOrd="7" destOrd="0" presId="urn:microsoft.com/office/officeart/2005/8/layout/hProcess9"/>
    <dgm:cxn modelId="{471B26ED-90DA-4989-A5E7-D718F2C377FC}" type="presParOf" srcId="{05C92690-2DDF-43E0-9B98-A9BF631FFF0C}" destId="{EC9E6C17-34C5-497A-B908-286B4B8B8D48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16BDFD-F422-40BB-9151-A36E9E9EAB90}" type="doc">
      <dgm:prSet loTypeId="urn:microsoft.com/office/officeart/2005/8/layout/vList2" loCatId="Inbox" qsTypeId="urn:microsoft.com/office/officeart/2005/8/quickstyle/simple4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C17AF2F6-4FF3-4B9E-8DE2-710A72608695}">
      <dgm:prSet/>
      <dgm:spPr/>
      <dgm:t>
        <a:bodyPr/>
        <a:lstStyle/>
        <a:p>
          <a:r>
            <a:rPr lang="en-IN"/>
            <a:t>life and materials loss</a:t>
          </a:r>
          <a:endParaRPr lang="en-US"/>
        </a:p>
      </dgm:t>
    </dgm:pt>
    <dgm:pt modelId="{CE264AD9-7CE4-4677-B9F5-F48607270E36}" type="parTrans" cxnId="{A8D7B2A0-069E-46B4-AAE3-B50D4F5A55E5}">
      <dgm:prSet/>
      <dgm:spPr/>
      <dgm:t>
        <a:bodyPr/>
        <a:lstStyle/>
        <a:p>
          <a:endParaRPr lang="en-US"/>
        </a:p>
      </dgm:t>
    </dgm:pt>
    <dgm:pt modelId="{25D47E7C-EE53-4276-B990-FAAAA4CF26C4}" type="sibTrans" cxnId="{A8D7B2A0-069E-46B4-AAE3-B50D4F5A55E5}">
      <dgm:prSet/>
      <dgm:spPr/>
      <dgm:t>
        <a:bodyPr/>
        <a:lstStyle/>
        <a:p>
          <a:endParaRPr lang="en-US"/>
        </a:p>
      </dgm:t>
    </dgm:pt>
    <dgm:pt modelId="{8666F335-98F8-4680-9877-25B3E435CDB6}">
      <dgm:prSet/>
      <dgm:spPr/>
      <dgm:t>
        <a:bodyPr/>
        <a:lstStyle/>
        <a:p>
          <a:r>
            <a:rPr lang="en-IN"/>
            <a:t>people panic and racism.</a:t>
          </a:r>
          <a:endParaRPr lang="en-US"/>
        </a:p>
      </dgm:t>
    </dgm:pt>
    <dgm:pt modelId="{1A6AF3F7-5B78-4B75-B07D-FE55873FB79A}" type="parTrans" cxnId="{621B84C0-10B5-427E-A82E-838CA272091D}">
      <dgm:prSet/>
      <dgm:spPr/>
      <dgm:t>
        <a:bodyPr/>
        <a:lstStyle/>
        <a:p>
          <a:endParaRPr lang="en-US"/>
        </a:p>
      </dgm:t>
    </dgm:pt>
    <dgm:pt modelId="{F49C3397-3474-4936-82E6-3B040A107710}" type="sibTrans" cxnId="{621B84C0-10B5-427E-A82E-838CA272091D}">
      <dgm:prSet/>
      <dgm:spPr/>
      <dgm:t>
        <a:bodyPr/>
        <a:lstStyle/>
        <a:p>
          <a:endParaRPr lang="en-US"/>
        </a:p>
      </dgm:t>
    </dgm:pt>
    <dgm:pt modelId="{9DA1CE2B-D4FB-4024-8457-E33E9D5C1B3F}">
      <dgm:prSet/>
      <dgm:spPr/>
      <dgm:t>
        <a:bodyPr/>
        <a:lstStyle/>
        <a:p>
          <a:r>
            <a:rPr lang="en-IN"/>
            <a:t>mass gatherings and celebrations</a:t>
          </a:r>
          <a:endParaRPr lang="en-US"/>
        </a:p>
      </dgm:t>
    </dgm:pt>
    <dgm:pt modelId="{7390C486-8FA3-467E-A78C-4B69E7485953}" type="parTrans" cxnId="{68B6C794-0701-4AFC-A59F-50A052C8C263}">
      <dgm:prSet/>
      <dgm:spPr/>
      <dgm:t>
        <a:bodyPr/>
        <a:lstStyle/>
        <a:p>
          <a:endParaRPr lang="en-US"/>
        </a:p>
      </dgm:t>
    </dgm:pt>
    <dgm:pt modelId="{9E4903A2-8F39-420E-BDBE-E136BA7279C1}" type="sibTrans" cxnId="{68B6C794-0701-4AFC-A59F-50A052C8C263}">
      <dgm:prSet/>
      <dgm:spPr/>
      <dgm:t>
        <a:bodyPr/>
        <a:lstStyle/>
        <a:p>
          <a:endParaRPr lang="en-US"/>
        </a:p>
      </dgm:t>
    </dgm:pt>
    <dgm:pt modelId="{DAD4ED97-154A-4745-B13C-B13B49DDCB0F}">
      <dgm:prSet/>
      <dgm:spPr/>
      <dgm:t>
        <a:bodyPr/>
        <a:lstStyle/>
        <a:p>
          <a:r>
            <a:rPr lang="en-IN"/>
            <a:t>effect on children , future generation</a:t>
          </a:r>
          <a:endParaRPr lang="en-US"/>
        </a:p>
      </dgm:t>
    </dgm:pt>
    <dgm:pt modelId="{7091B3EF-47F6-4C38-8C4A-5D40392E3CD9}" type="parTrans" cxnId="{4597F2A9-384C-4C31-B072-29F3D7C6F125}">
      <dgm:prSet/>
      <dgm:spPr/>
      <dgm:t>
        <a:bodyPr/>
        <a:lstStyle/>
        <a:p>
          <a:endParaRPr lang="en-US"/>
        </a:p>
      </dgm:t>
    </dgm:pt>
    <dgm:pt modelId="{A40769E6-655A-40D1-85C2-902994ACF24A}" type="sibTrans" cxnId="{4597F2A9-384C-4C31-B072-29F3D7C6F125}">
      <dgm:prSet/>
      <dgm:spPr/>
      <dgm:t>
        <a:bodyPr/>
        <a:lstStyle/>
        <a:p>
          <a:endParaRPr lang="en-US"/>
        </a:p>
      </dgm:t>
    </dgm:pt>
    <dgm:pt modelId="{44017AA9-D1AD-48B3-A039-FBB9A0A19868}">
      <dgm:prSet/>
      <dgm:spPr/>
      <dgm:t>
        <a:bodyPr/>
        <a:lstStyle/>
        <a:p>
          <a:r>
            <a:rPr lang="en-IN"/>
            <a:t>Reputation of a particular  area</a:t>
          </a:r>
          <a:endParaRPr lang="en-US"/>
        </a:p>
      </dgm:t>
    </dgm:pt>
    <dgm:pt modelId="{A241A9DA-C384-4217-8BC5-3CFD960A62B5}" type="parTrans" cxnId="{E302F1CB-AC03-4B00-89AF-BE770ED76047}">
      <dgm:prSet/>
      <dgm:spPr/>
      <dgm:t>
        <a:bodyPr/>
        <a:lstStyle/>
        <a:p>
          <a:endParaRPr lang="en-US"/>
        </a:p>
      </dgm:t>
    </dgm:pt>
    <dgm:pt modelId="{6EC4C244-5AA6-407C-AE31-624C0BD265D0}" type="sibTrans" cxnId="{E302F1CB-AC03-4B00-89AF-BE770ED76047}">
      <dgm:prSet/>
      <dgm:spPr/>
      <dgm:t>
        <a:bodyPr/>
        <a:lstStyle/>
        <a:p>
          <a:endParaRPr lang="en-US"/>
        </a:p>
      </dgm:t>
    </dgm:pt>
    <dgm:pt modelId="{455D38AC-22EE-461F-A97A-6566A7272ABC}" type="pres">
      <dgm:prSet presAssocID="{0C16BDFD-F422-40BB-9151-A36E9E9EAB9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4D6BB68-5719-4E99-87A5-4E1951B0D20E}" type="pres">
      <dgm:prSet presAssocID="{C17AF2F6-4FF3-4B9E-8DE2-710A72608695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763BB8C-D7D2-47E2-B6BF-8632EF240B65}" type="pres">
      <dgm:prSet presAssocID="{25D47E7C-EE53-4276-B990-FAAAA4CF26C4}" presName="spacer" presStyleCnt="0"/>
      <dgm:spPr/>
    </dgm:pt>
    <dgm:pt modelId="{0E090241-AC2F-4997-BA6C-706A174C73A0}" type="pres">
      <dgm:prSet presAssocID="{8666F335-98F8-4680-9877-25B3E435CDB6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CB37E13-3227-4CDE-AFC6-7D99875691A7}" type="pres">
      <dgm:prSet presAssocID="{F49C3397-3474-4936-82E6-3B040A107710}" presName="spacer" presStyleCnt="0"/>
      <dgm:spPr/>
    </dgm:pt>
    <dgm:pt modelId="{429AFD4E-2CF7-4256-AC71-1526D548A500}" type="pres">
      <dgm:prSet presAssocID="{9DA1CE2B-D4FB-4024-8457-E33E9D5C1B3F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0795F1C-895C-4E56-AFA3-0CF529A65798}" type="pres">
      <dgm:prSet presAssocID="{9E4903A2-8F39-420E-BDBE-E136BA7279C1}" presName="spacer" presStyleCnt="0"/>
      <dgm:spPr/>
    </dgm:pt>
    <dgm:pt modelId="{83DD813F-03AC-42CC-8337-28DDDC2188BD}" type="pres">
      <dgm:prSet presAssocID="{DAD4ED97-154A-4745-B13C-B13B49DDCB0F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8EE24A9-E30A-4703-9082-1818682589FA}" type="pres">
      <dgm:prSet presAssocID="{A40769E6-655A-40D1-85C2-902994ACF24A}" presName="spacer" presStyleCnt="0"/>
      <dgm:spPr/>
    </dgm:pt>
    <dgm:pt modelId="{8AAEB1B9-0939-493B-91B7-DCB24066CC78}" type="pres">
      <dgm:prSet presAssocID="{44017AA9-D1AD-48B3-A039-FBB9A0A19868}" presName="parentText" presStyleLbl="node1" presStyleIdx="4" presStyleCnt="5" custLinFactNeighborY="15519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597F2A9-384C-4C31-B072-29F3D7C6F125}" srcId="{0C16BDFD-F422-40BB-9151-A36E9E9EAB90}" destId="{DAD4ED97-154A-4745-B13C-B13B49DDCB0F}" srcOrd="3" destOrd="0" parTransId="{7091B3EF-47F6-4C38-8C4A-5D40392E3CD9}" sibTransId="{A40769E6-655A-40D1-85C2-902994ACF24A}"/>
    <dgm:cxn modelId="{6AB116AC-496F-4242-8B0B-D07361E5DFFE}" type="presOf" srcId="{44017AA9-D1AD-48B3-A039-FBB9A0A19868}" destId="{8AAEB1B9-0939-493B-91B7-DCB24066CC78}" srcOrd="0" destOrd="0" presId="urn:microsoft.com/office/officeart/2005/8/layout/vList2"/>
    <dgm:cxn modelId="{8AE6555D-79F2-4D8F-9EAE-F91D9D0C59AF}" type="presOf" srcId="{9DA1CE2B-D4FB-4024-8457-E33E9D5C1B3F}" destId="{429AFD4E-2CF7-4256-AC71-1526D548A500}" srcOrd="0" destOrd="0" presId="urn:microsoft.com/office/officeart/2005/8/layout/vList2"/>
    <dgm:cxn modelId="{C59CB858-5DDC-476D-8CAC-2FBF34D76CCD}" type="presOf" srcId="{8666F335-98F8-4680-9877-25B3E435CDB6}" destId="{0E090241-AC2F-4997-BA6C-706A174C73A0}" srcOrd="0" destOrd="0" presId="urn:microsoft.com/office/officeart/2005/8/layout/vList2"/>
    <dgm:cxn modelId="{621B84C0-10B5-427E-A82E-838CA272091D}" srcId="{0C16BDFD-F422-40BB-9151-A36E9E9EAB90}" destId="{8666F335-98F8-4680-9877-25B3E435CDB6}" srcOrd="1" destOrd="0" parTransId="{1A6AF3F7-5B78-4B75-B07D-FE55873FB79A}" sibTransId="{F49C3397-3474-4936-82E6-3B040A107710}"/>
    <dgm:cxn modelId="{5F62AE82-7044-4B7A-AF7F-33BA46870139}" type="presOf" srcId="{C17AF2F6-4FF3-4B9E-8DE2-710A72608695}" destId="{B4D6BB68-5719-4E99-87A5-4E1951B0D20E}" srcOrd="0" destOrd="0" presId="urn:microsoft.com/office/officeart/2005/8/layout/vList2"/>
    <dgm:cxn modelId="{80ED94FE-8B10-44A1-B0E0-26245A8E646C}" type="presOf" srcId="{DAD4ED97-154A-4745-B13C-B13B49DDCB0F}" destId="{83DD813F-03AC-42CC-8337-28DDDC2188BD}" srcOrd="0" destOrd="0" presId="urn:microsoft.com/office/officeart/2005/8/layout/vList2"/>
    <dgm:cxn modelId="{A8D7B2A0-069E-46B4-AAE3-B50D4F5A55E5}" srcId="{0C16BDFD-F422-40BB-9151-A36E9E9EAB90}" destId="{C17AF2F6-4FF3-4B9E-8DE2-710A72608695}" srcOrd="0" destOrd="0" parTransId="{CE264AD9-7CE4-4677-B9F5-F48607270E36}" sibTransId="{25D47E7C-EE53-4276-B990-FAAAA4CF26C4}"/>
    <dgm:cxn modelId="{E302F1CB-AC03-4B00-89AF-BE770ED76047}" srcId="{0C16BDFD-F422-40BB-9151-A36E9E9EAB90}" destId="{44017AA9-D1AD-48B3-A039-FBB9A0A19868}" srcOrd="4" destOrd="0" parTransId="{A241A9DA-C384-4217-8BC5-3CFD960A62B5}" sibTransId="{6EC4C244-5AA6-407C-AE31-624C0BD265D0}"/>
    <dgm:cxn modelId="{68B6C794-0701-4AFC-A59F-50A052C8C263}" srcId="{0C16BDFD-F422-40BB-9151-A36E9E9EAB90}" destId="{9DA1CE2B-D4FB-4024-8457-E33E9D5C1B3F}" srcOrd="2" destOrd="0" parTransId="{7390C486-8FA3-467E-A78C-4B69E7485953}" sibTransId="{9E4903A2-8F39-420E-BDBE-E136BA7279C1}"/>
    <dgm:cxn modelId="{9448D6E8-A609-4D67-BA8A-7F26922B1871}" type="presOf" srcId="{0C16BDFD-F422-40BB-9151-A36E9E9EAB90}" destId="{455D38AC-22EE-461F-A97A-6566A7272ABC}" srcOrd="0" destOrd="0" presId="urn:microsoft.com/office/officeart/2005/8/layout/vList2"/>
    <dgm:cxn modelId="{F5378616-D551-403F-84EA-E1882E928C0D}" type="presParOf" srcId="{455D38AC-22EE-461F-A97A-6566A7272ABC}" destId="{B4D6BB68-5719-4E99-87A5-4E1951B0D20E}" srcOrd="0" destOrd="0" presId="urn:microsoft.com/office/officeart/2005/8/layout/vList2"/>
    <dgm:cxn modelId="{9C3631F3-3390-47D3-9AEF-6063D57C015E}" type="presParOf" srcId="{455D38AC-22EE-461F-A97A-6566A7272ABC}" destId="{5763BB8C-D7D2-47E2-B6BF-8632EF240B65}" srcOrd="1" destOrd="0" presId="urn:microsoft.com/office/officeart/2005/8/layout/vList2"/>
    <dgm:cxn modelId="{D0800C7F-B9E5-4075-99A0-17832CA1E2E6}" type="presParOf" srcId="{455D38AC-22EE-461F-A97A-6566A7272ABC}" destId="{0E090241-AC2F-4997-BA6C-706A174C73A0}" srcOrd="2" destOrd="0" presId="urn:microsoft.com/office/officeart/2005/8/layout/vList2"/>
    <dgm:cxn modelId="{1DCE2D17-666A-4371-B39E-A9B0592B0880}" type="presParOf" srcId="{455D38AC-22EE-461F-A97A-6566A7272ABC}" destId="{6CB37E13-3227-4CDE-AFC6-7D99875691A7}" srcOrd="3" destOrd="0" presId="urn:microsoft.com/office/officeart/2005/8/layout/vList2"/>
    <dgm:cxn modelId="{FF1A2273-6CFA-4D1C-9BE4-E9A03EBD7ADB}" type="presParOf" srcId="{455D38AC-22EE-461F-A97A-6566A7272ABC}" destId="{429AFD4E-2CF7-4256-AC71-1526D548A500}" srcOrd="4" destOrd="0" presId="urn:microsoft.com/office/officeart/2005/8/layout/vList2"/>
    <dgm:cxn modelId="{9F7BBC1E-55AC-4BF7-8D1D-570AD62C6F92}" type="presParOf" srcId="{455D38AC-22EE-461F-A97A-6566A7272ABC}" destId="{A0795F1C-895C-4E56-AFA3-0CF529A65798}" srcOrd="5" destOrd="0" presId="urn:microsoft.com/office/officeart/2005/8/layout/vList2"/>
    <dgm:cxn modelId="{56C5F764-483B-4443-A9BD-E8AB13F306F1}" type="presParOf" srcId="{455D38AC-22EE-461F-A97A-6566A7272ABC}" destId="{83DD813F-03AC-42CC-8337-28DDDC2188BD}" srcOrd="6" destOrd="0" presId="urn:microsoft.com/office/officeart/2005/8/layout/vList2"/>
    <dgm:cxn modelId="{0DDD29B3-F515-41C6-93DB-985AA004EA09}" type="presParOf" srcId="{455D38AC-22EE-461F-A97A-6566A7272ABC}" destId="{D8EE24A9-E30A-4703-9082-1818682589FA}" srcOrd="7" destOrd="0" presId="urn:microsoft.com/office/officeart/2005/8/layout/vList2"/>
    <dgm:cxn modelId="{70151131-7E36-4C28-88C5-AB705B9C5E1F}" type="presParOf" srcId="{455D38AC-22EE-461F-A97A-6566A7272ABC}" destId="{8AAEB1B9-0939-493B-91B7-DCB24066CC7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0F48FB-887E-40CD-B8F3-D492863FD1B4}" type="doc">
      <dgm:prSet loTypeId="urn:microsoft.com/office/officeart/2005/8/layout/hierarchy2" loCatId="Inbox" qsTypeId="urn:microsoft.com/office/officeart/2005/8/quickstyle/simple3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6E4E43A0-326B-4266-8882-B33686B598A4}">
      <dgm:prSet/>
      <dgm:spPr/>
      <dgm:t>
        <a:bodyPr/>
        <a:lstStyle/>
        <a:p>
          <a:r>
            <a:rPr lang="en-US"/>
            <a:t>“</a:t>
          </a:r>
          <a:r>
            <a:rPr lang="en-IN"/>
            <a:t>Mental Illness, Mass Shootings, and the Politics of American Firearms”</a:t>
          </a:r>
          <a:endParaRPr lang="en-US"/>
        </a:p>
      </dgm:t>
    </dgm:pt>
    <dgm:pt modelId="{4AAD82B1-494E-44EE-B428-B1161EC78019}" type="parTrans" cxnId="{D76721C3-E2A4-4737-89B5-5E8C43D0DB90}">
      <dgm:prSet/>
      <dgm:spPr/>
      <dgm:t>
        <a:bodyPr/>
        <a:lstStyle/>
        <a:p>
          <a:endParaRPr lang="en-US"/>
        </a:p>
      </dgm:t>
    </dgm:pt>
    <dgm:pt modelId="{CACDFB01-F88B-4E45-AB6B-B75843342442}" type="sibTrans" cxnId="{D76721C3-E2A4-4737-89B5-5E8C43D0DB90}">
      <dgm:prSet/>
      <dgm:spPr/>
      <dgm:t>
        <a:bodyPr/>
        <a:lstStyle/>
        <a:p>
          <a:endParaRPr lang="en-US"/>
        </a:p>
      </dgm:t>
    </dgm:pt>
    <dgm:pt modelId="{9DF0A79D-889E-489A-AA6B-BC82E69D0919}">
      <dgm:prSet/>
      <dgm:spPr/>
      <dgm:t>
        <a:bodyPr/>
        <a:lstStyle/>
        <a:p>
          <a:r>
            <a:rPr lang="en-US" dirty="0"/>
            <a:t>By  </a:t>
          </a:r>
          <a:r>
            <a:rPr lang="en-US" dirty="0" smtClean="0"/>
            <a:t>J. M. </a:t>
          </a:r>
          <a:r>
            <a:rPr lang="en-IN" dirty="0" err="1" smtClean="0"/>
            <a:t>Metzl</a:t>
          </a:r>
          <a:r>
            <a:rPr lang="en-IN" dirty="0" smtClean="0"/>
            <a:t> &amp; K. T. MacLeish </a:t>
          </a:r>
          <a:r>
            <a:rPr lang="en-IN" dirty="0"/>
            <a:t>(2014). </a:t>
          </a:r>
          <a:endParaRPr lang="en-US" dirty="0"/>
        </a:p>
      </dgm:t>
    </dgm:pt>
    <dgm:pt modelId="{1509E925-B1D0-4672-A948-B0404950220F}" type="parTrans" cxnId="{2E946561-6AC2-447B-B683-D519DEF6D662}">
      <dgm:prSet/>
      <dgm:spPr/>
      <dgm:t>
        <a:bodyPr/>
        <a:lstStyle/>
        <a:p>
          <a:endParaRPr lang="en-US"/>
        </a:p>
      </dgm:t>
    </dgm:pt>
    <dgm:pt modelId="{EAE70ED7-269E-4630-930B-583FAD881438}" type="sibTrans" cxnId="{2E946561-6AC2-447B-B683-D519DEF6D662}">
      <dgm:prSet/>
      <dgm:spPr/>
      <dgm:t>
        <a:bodyPr/>
        <a:lstStyle/>
        <a:p>
          <a:endParaRPr lang="en-US"/>
        </a:p>
      </dgm:t>
    </dgm:pt>
    <dgm:pt modelId="{62DE946D-70A8-43C8-9F07-090F3C15CF06}">
      <dgm:prSet/>
      <dgm:spPr/>
      <dgm:t>
        <a:bodyPr/>
        <a:lstStyle/>
        <a:p>
          <a:r>
            <a:rPr lang="en-IN"/>
            <a:t>“Rates of Household Firearm Ownership and Homicide Across US Regions and States, 1988–1997”</a:t>
          </a:r>
          <a:endParaRPr lang="en-US"/>
        </a:p>
      </dgm:t>
    </dgm:pt>
    <dgm:pt modelId="{3B052568-A5A9-4154-9B9F-3C37EA5B8B0C}" type="parTrans" cxnId="{90438CA8-3266-468E-A54A-6F772B132DB7}">
      <dgm:prSet/>
      <dgm:spPr/>
      <dgm:t>
        <a:bodyPr/>
        <a:lstStyle/>
        <a:p>
          <a:endParaRPr lang="en-US"/>
        </a:p>
      </dgm:t>
    </dgm:pt>
    <dgm:pt modelId="{56E05F1A-AE98-4A2E-82A8-7ABB7A91C2F1}" type="sibTrans" cxnId="{90438CA8-3266-468E-A54A-6F772B132DB7}">
      <dgm:prSet/>
      <dgm:spPr/>
      <dgm:t>
        <a:bodyPr/>
        <a:lstStyle/>
        <a:p>
          <a:endParaRPr lang="en-US"/>
        </a:p>
      </dgm:t>
    </dgm:pt>
    <dgm:pt modelId="{F6E2E53F-8F0F-4135-B79B-0BB53FD58080}">
      <dgm:prSet/>
      <dgm:spPr/>
      <dgm:t>
        <a:bodyPr/>
        <a:lstStyle/>
        <a:p>
          <a:r>
            <a:rPr lang="en-US" dirty="0"/>
            <a:t>By </a:t>
          </a:r>
          <a:r>
            <a:rPr lang="en-US" dirty="0" smtClean="0"/>
            <a:t>M. </a:t>
          </a:r>
          <a:r>
            <a:rPr lang="en-IN" dirty="0" smtClean="0"/>
            <a:t>Miller, D. </a:t>
          </a:r>
          <a:r>
            <a:rPr lang="en-IN" dirty="0" err="1" smtClean="0"/>
            <a:t>Azrael</a:t>
          </a:r>
          <a:r>
            <a:rPr lang="en-IN" dirty="0" smtClean="0"/>
            <a:t> &amp; D. </a:t>
          </a:r>
          <a:r>
            <a:rPr lang="en-IN" dirty="0" err="1" smtClean="0"/>
            <a:t>Hemenway</a:t>
          </a:r>
          <a:r>
            <a:rPr lang="en-IN" dirty="0" smtClean="0"/>
            <a:t> (2012</a:t>
          </a:r>
          <a:r>
            <a:rPr lang="en-IN" dirty="0"/>
            <a:t>).</a:t>
          </a:r>
          <a:endParaRPr lang="en-US" dirty="0"/>
        </a:p>
      </dgm:t>
    </dgm:pt>
    <dgm:pt modelId="{4284B866-3DDA-4360-A0F9-9E12D30781D5}" type="parTrans" cxnId="{76FCDEDA-3DDE-4FFB-8115-2C862706CBE6}">
      <dgm:prSet/>
      <dgm:spPr/>
      <dgm:t>
        <a:bodyPr/>
        <a:lstStyle/>
        <a:p>
          <a:endParaRPr lang="en-US"/>
        </a:p>
      </dgm:t>
    </dgm:pt>
    <dgm:pt modelId="{36615BEC-20BF-4F04-8FF0-C6D3389A7592}" type="sibTrans" cxnId="{76FCDEDA-3DDE-4FFB-8115-2C862706CBE6}">
      <dgm:prSet/>
      <dgm:spPr/>
      <dgm:t>
        <a:bodyPr/>
        <a:lstStyle/>
        <a:p>
          <a:endParaRPr lang="en-US"/>
        </a:p>
      </dgm:t>
    </dgm:pt>
    <dgm:pt modelId="{1F61828E-F328-4824-8676-DC31DE6BCF27}" type="pres">
      <dgm:prSet presAssocID="{C70F48FB-887E-40CD-B8F3-D492863FD1B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3CDF78E-C0FD-4BA6-A313-6491947C6D22}" type="pres">
      <dgm:prSet presAssocID="{6E4E43A0-326B-4266-8882-B33686B598A4}" presName="root1" presStyleCnt="0"/>
      <dgm:spPr/>
    </dgm:pt>
    <dgm:pt modelId="{7DD37073-4B53-4952-8392-7CE953858BC6}" type="pres">
      <dgm:prSet presAssocID="{6E4E43A0-326B-4266-8882-B33686B598A4}" presName="LevelOneTextNod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3A6D02D-4B0C-4A76-AEA4-97B8B3A12688}" type="pres">
      <dgm:prSet presAssocID="{6E4E43A0-326B-4266-8882-B33686B598A4}" presName="level2hierChild" presStyleCnt="0"/>
      <dgm:spPr/>
    </dgm:pt>
    <dgm:pt modelId="{C35BD3CF-B0DE-47F8-9AFB-E69786BBD5FC}" type="pres">
      <dgm:prSet presAssocID="{1509E925-B1D0-4672-A948-B0404950220F}" presName="conn2-1" presStyleLbl="parChTrans1D2" presStyleIdx="0" presStyleCnt="2"/>
      <dgm:spPr/>
      <dgm:t>
        <a:bodyPr/>
        <a:lstStyle/>
        <a:p>
          <a:endParaRPr lang="en-IN"/>
        </a:p>
      </dgm:t>
    </dgm:pt>
    <dgm:pt modelId="{1AC7F36F-E013-4AB3-AE0F-F90812A95250}" type="pres">
      <dgm:prSet presAssocID="{1509E925-B1D0-4672-A948-B0404950220F}" presName="connTx" presStyleLbl="parChTrans1D2" presStyleIdx="0" presStyleCnt="2"/>
      <dgm:spPr/>
      <dgm:t>
        <a:bodyPr/>
        <a:lstStyle/>
        <a:p>
          <a:endParaRPr lang="en-IN"/>
        </a:p>
      </dgm:t>
    </dgm:pt>
    <dgm:pt modelId="{F06C79B7-C23C-40EF-BAF6-CE47131D8857}" type="pres">
      <dgm:prSet presAssocID="{9DF0A79D-889E-489A-AA6B-BC82E69D0919}" presName="root2" presStyleCnt="0"/>
      <dgm:spPr/>
    </dgm:pt>
    <dgm:pt modelId="{ACF88197-EFBA-454D-9380-8C9AD1FD1597}" type="pres">
      <dgm:prSet presAssocID="{9DF0A79D-889E-489A-AA6B-BC82E69D0919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1CD1105-0FED-4B5E-9769-E8CD478D6E0B}" type="pres">
      <dgm:prSet presAssocID="{9DF0A79D-889E-489A-AA6B-BC82E69D0919}" presName="level3hierChild" presStyleCnt="0"/>
      <dgm:spPr/>
    </dgm:pt>
    <dgm:pt modelId="{D452B87C-1837-4262-A00A-7DDFBAAA08B2}" type="pres">
      <dgm:prSet presAssocID="{62DE946D-70A8-43C8-9F07-090F3C15CF06}" presName="root1" presStyleCnt="0"/>
      <dgm:spPr/>
    </dgm:pt>
    <dgm:pt modelId="{1937BF19-E1E3-462B-8D57-15E69F907593}" type="pres">
      <dgm:prSet presAssocID="{62DE946D-70A8-43C8-9F07-090F3C15CF06}" presName="LevelOneTextNod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F37C4DE-9CBC-4772-AD5D-8479151859DB}" type="pres">
      <dgm:prSet presAssocID="{62DE946D-70A8-43C8-9F07-090F3C15CF06}" presName="level2hierChild" presStyleCnt="0"/>
      <dgm:spPr/>
    </dgm:pt>
    <dgm:pt modelId="{A7E6398F-1C4B-404A-86D4-37224C3E03FC}" type="pres">
      <dgm:prSet presAssocID="{4284B866-3DDA-4360-A0F9-9E12D30781D5}" presName="conn2-1" presStyleLbl="parChTrans1D2" presStyleIdx="1" presStyleCnt="2"/>
      <dgm:spPr/>
      <dgm:t>
        <a:bodyPr/>
        <a:lstStyle/>
        <a:p>
          <a:endParaRPr lang="en-IN"/>
        </a:p>
      </dgm:t>
    </dgm:pt>
    <dgm:pt modelId="{CE4D24A3-8D3A-4AE8-A431-B9DFA360FFAC}" type="pres">
      <dgm:prSet presAssocID="{4284B866-3DDA-4360-A0F9-9E12D30781D5}" presName="connTx" presStyleLbl="parChTrans1D2" presStyleIdx="1" presStyleCnt="2"/>
      <dgm:spPr/>
      <dgm:t>
        <a:bodyPr/>
        <a:lstStyle/>
        <a:p>
          <a:endParaRPr lang="en-IN"/>
        </a:p>
      </dgm:t>
    </dgm:pt>
    <dgm:pt modelId="{433F39C5-70A2-44E5-A19C-400FB50BB99F}" type="pres">
      <dgm:prSet presAssocID="{F6E2E53F-8F0F-4135-B79B-0BB53FD58080}" presName="root2" presStyleCnt="0"/>
      <dgm:spPr/>
    </dgm:pt>
    <dgm:pt modelId="{D2BD0EAD-A260-4E04-A851-294F0AC80A85}" type="pres">
      <dgm:prSet presAssocID="{F6E2E53F-8F0F-4135-B79B-0BB53FD58080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9BB7746-FE77-4680-AEC7-6965FC40791C}" type="pres">
      <dgm:prSet presAssocID="{F6E2E53F-8F0F-4135-B79B-0BB53FD58080}" presName="level3hierChild" presStyleCnt="0"/>
      <dgm:spPr/>
    </dgm:pt>
  </dgm:ptLst>
  <dgm:cxnLst>
    <dgm:cxn modelId="{76FCDEDA-3DDE-4FFB-8115-2C862706CBE6}" srcId="{62DE946D-70A8-43C8-9F07-090F3C15CF06}" destId="{F6E2E53F-8F0F-4135-B79B-0BB53FD58080}" srcOrd="0" destOrd="0" parTransId="{4284B866-3DDA-4360-A0F9-9E12D30781D5}" sibTransId="{36615BEC-20BF-4F04-8FF0-C6D3389A7592}"/>
    <dgm:cxn modelId="{6CB02765-3ECC-4C41-B640-0C0C2A2859CB}" type="presOf" srcId="{4284B866-3DDA-4360-A0F9-9E12D30781D5}" destId="{CE4D24A3-8D3A-4AE8-A431-B9DFA360FFAC}" srcOrd="1" destOrd="0" presId="urn:microsoft.com/office/officeart/2005/8/layout/hierarchy2"/>
    <dgm:cxn modelId="{61023691-F414-4D39-AF9A-132A9D766191}" type="presOf" srcId="{62DE946D-70A8-43C8-9F07-090F3C15CF06}" destId="{1937BF19-E1E3-462B-8D57-15E69F907593}" srcOrd="0" destOrd="0" presId="urn:microsoft.com/office/officeart/2005/8/layout/hierarchy2"/>
    <dgm:cxn modelId="{D613D91C-F046-4D87-834C-1E9ACC3DCCD1}" type="presOf" srcId="{1509E925-B1D0-4672-A948-B0404950220F}" destId="{1AC7F36F-E013-4AB3-AE0F-F90812A95250}" srcOrd="1" destOrd="0" presId="urn:microsoft.com/office/officeart/2005/8/layout/hierarchy2"/>
    <dgm:cxn modelId="{6B21BBC0-071D-4FBE-B4E5-1B9ABA03AB0C}" type="presOf" srcId="{F6E2E53F-8F0F-4135-B79B-0BB53FD58080}" destId="{D2BD0EAD-A260-4E04-A851-294F0AC80A85}" srcOrd="0" destOrd="0" presId="urn:microsoft.com/office/officeart/2005/8/layout/hierarchy2"/>
    <dgm:cxn modelId="{0355B5CE-7F84-4317-A86F-8BBC4F0E01DF}" type="presOf" srcId="{4284B866-3DDA-4360-A0F9-9E12D30781D5}" destId="{A7E6398F-1C4B-404A-86D4-37224C3E03FC}" srcOrd="0" destOrd="0" presId="urn:microsoft.com/office/officeart/2005/8/layout/hierarchy2"/>
    <dgm:cxn modelId="{2B222296-9D0A-4A64-A8E8-A2BE90D97092}" type="presOf" srcId="{9DF0A79D-889E-489A-AA6B-BC82E69D0919}" destId="{ACF88197-EFBA-454D-9380-8C9AD1FD1597}" srcOrd="0" destOrd="0" presId="urn:microsoft.com/office/officeart/2005/8/layout/hierarchy2"/>
    <dgm:cxn modelId="{7061C019-0B24-466D-B490-D17897CC6038}" type="presOf" srcId="{C70F48FB-887E-40CD-B8F3-D492863FD1B4}" destId="{1F61828E-F328-4824-8676-DC31DE6BCF27}" srcOrd="0" destOrd="0" presId="urn:microsoft.com/office/officeart/2005/8/layout/hierarchy2"/>
    <dgm:cxn modelId="{8DDC388F-1C2D-4648-AF4E-63DEF8CF07A2}" type="presOf" srcId="{6E4E43A0-326B-4266-8882-B33686B598A4}" destId="{7DD37073-4B53-4952-8392-7CE953858BC6}" srcOrd="0" destOrd="0" presId="urn:microsoft.com/office/officeart/2005/8/layout/hierarchy2"/>
    <dgm:cxn modelId="{90438CA8-3266-468E-A54A-6F772B132DB7}" srcId="{C70F48FB-887E-40CD-B8F3-D492863FD1B4}" destId="{62DE946D-70A8-43C8-9F07-090F3C15CF06}" srcOrd="1" destOrd="0" parTransId="{3B052568-A5A9-4154-9B9F-3C37EA5B8B0C}" sibTransId="{56E05F1A-AE98-4A2E-82A8-7ABB7A91C2F1}"/>
    <dgm:cxn modelId="{2E946561-6AC2-447B-B683-D519DEF6D662}" srcId="{6E4E43A0-326B-4266-8882-B33686B598A4}" destId="{9DF0A79D-889E-489A-AA6B-BC82E69D0919}" srcOrd="0" destOrd="0" parTransId="{1509E925-B1D0-4672-A948-B0404950220F}" sibTransId="{EAE70ED7-269E-4630-930B-583FAD881438}"/>
    <dgm:cxn modelId="{D76721C3-E2A4-4737-89B5-5E8C43D0DB90}" srcId="{C70F48FB-887E-40CD-B8F3-D492863FD1B4}" destId="{6E4E43A0-326B-4266-8882-B33686B598A4}" srcOrd="0" destOrd="0" parTransId="{4AAD82B1-494E-44EE-B428-B1161EC78019}" sibTransId="{CACDFB01-F88B-4E45-AB6B-B75843342442}"/>
    <dgm:cxn modelId="{62BBB4C2-6C41-401C-8588-421D78CFAFA9}" type="presOf" srcId="{1509E925-B1D0-4672-A948-B0404950220F}" destId="{C35BD3CF-B0DE-47F8-9AFB-E69786BBD5FC}" srcOrd="0" destOrd="0" presId="urn:microsoft.com/office/officeart/2005/8/layout/hierarchy2"/>
    <dgm:cxn modelId="{F968AE1E-0163-44F9-861C-6D347C98944E}" type="presParOf" srcId="{1F61828E-F328-4824-8676-DC31DE6BCF27}" destId="{43CDF78E-C0FD-4BA6-A313-6491947C6D22}" srcOrd="0" destOrd="0" presId="urn:microsoft.com/office/officeart/2005/8/layout/hierarchy2"/>
    <dgm:cxn modelId="{318CBFD7-B26C-4C82-8DBF-15139EB5BC75}" type="presParOf" srcId="{43CDF78E-C0FD-4BA6-A313-6491947C6D22}" destId="{7DD37073-4B53-4952-8392-7CE953858BC6}" srcOrd="0" destOrd="0" presId="urn:microsoft.com/office/officeart/2005/8/layout/hierarchy2"/>
    <dgm:cxn modelId="{6F9A1A5E-75A2-4F56-8B0A-5225F27B9CD3}" type="presParOf" srcId="{43CDF78E-C0FD-4BA6-A313-6491947C6D22}" destId="{23A6D02D-4B0C-4A76-AEA4-97B8B3A12688}" srcOrd="1" destOrd="0" presId="urn:microsoft.com/office/officeart/2005/8/layout/hierarchy2"/>
    <dgm:cxn modelId="{017EBDE7-D1F6-4862-89C8-8A4409F6F071}" type="presParOf" srcId="{23A6D02D-4B0C-4A76-AEA4-97B8B3A12688}" destId="{C35BD3CF-B0DE-47F8-9AFB-E69786BBD5FC}" srcOrd="0" destOrd="0" presId="urn:microsoft.com/office/officeart/2005/8/layout/hierarchy2"/>
    <dgm:cxn modelId="{B6032140-5AD6-4A9D-9EAD-F05A75840EDE}" type="presParOf" srcId="{C35BD3CF-B0DE-47F8-9AFB-E69786BBD5FC}" destId="{1AC7F36F-E013-4AB3-AE0F-F90812A95250}" srcOrd="0" destOrd="0" presId="urn:microsoft.com/office/officeart/2005/8/layout/hierarchy2"/>
    <dgm:cxn modelId="{D83B46AB-2B68-47A9-B9D6-A115D65B89B3}" type="presParOf" srcId="{23A6D02D-4B0C-4A76-AEA4-97B8B3A12688}" destId="{F06C79B7-C23C-40EF-BAF6-CE47131D8857}" srcOrd="1" destOrd="0" presId="urn:microsoft.com/office/officeart/2005/8/layout/hierarchy2"/>
    <dgm:cxn modelId="{4A4EA7A7-AD65-4481-8143-AC0AF8787CDD}" type="presParOf" srcId="{F06C79B7-C23C-40EF-BAF6-CE47131D8857}" destId="{ACF88197-EFBA-454D-9380-8C9AD1FD1597}" srcOrd="0" destOrd="0" presId="urn:microsoft.com/office/officeart/2005/8/layout/hierarchy2"/>
    <dgm:cxn modelId="{C96DA3C3-6FE6-4EAF-B056-2C0F32E91B75}" type="presParOf" srcId="{F06C79B7-C23C-40EF-BAF6-CE47131D8857}" destId="{61CD1105-0FED-4B5E-9769-E8CD478D6E0B}" srcOrd="1" destOrd="0" presId="urn:microsoft.com/office/officeart/2005/8/layout/hierarchy2"/>
    <dgm:cxn modelId="{DE36C7C3-947D-4B67-986C-6377BF3779EA}" type="presParOf" srcId="{1F61828E-F328-4824-8676-DC31DE6BCF27}" destId="{D452B87C-1837-4262-A00A-7DDFBAAA08B2}" srcOrd="1" destOrd="0" presId="urn:microsoft.com/office/officeart/2005/8/layout/hierarchy2"/>
    <dgm:cxn modelId="{EBBF2E6E-5B9F-4963-8CF0-695031EF7ED5}" type="presParOf" srcId="{D452B87C-1837-4262-A00A-7DDFBAAA08B2}" destId="{1937BF19-E1E3-462B-8D57-15E69F907593}" srcOrd="0" destOrd="0" presId="urn:microsoft.com/office/officeart/2005/8/layout/hierarchy2"/>
    <dgm:cxn modelId="{F7D649A7-2B6B-48B9-BE08-F135A78ABC9B}" type="presParOf" srcId="{D452B87C-1837-4262-A00A-7DDFBAAA08B2}" destId="{9F37C4DE-9CBC-4772-AD5D-8479151859DB}" srcOrd="1" destOrd="0" presId="urn:microsoft.com/office/officeart/2005/8/layout/hierarchy2"/>
    <dgm:cxn modelId="{F7C65D94-6E93-4647-9EEE-398A43CFDE64}" type="presParOf" srcId="{9F37C4DE-9CBC-4772-AD5D-8479151859DB}" destId="{A7E6398F-1C4B-404A-86D4-37224C3E03FC}" srcOrd="0" destOrd="0" presId="urn:microsoft.com/office/officeart/2005/8/layout/hierarchy2"/>
    <dgm:cxn modelId="{94787871-4293-459E-983E-87200C78BEAB}" type="presParOf" srcId="{A7E6398F-1C4B-404A-86D4-37224C3E03FC}" destId="{CE4D24A3-8D3A-4AE8-A431-B9DFA360FFAC}" srcOrd="0" destOrd="0" presId="urn:microsoft.com/office/officeart/2005/8/layout/hierarchy2"/>
    <dgm:cxn modelId="{52C41345-44D9-433E-AE0E-36CF7332DCB8}" type="presParOf" srcId="{9F37C4DE-9CBC-4772-AD5D-8479151859DB}" destId="{433F39C5-70A2-44E5-A19C-400FB50BB99F}" srcOrd="1" destOrd="0" presId="urn:microsoft.com/office/officeart/2005/8/layout/hierarchy2"/>
    <dgm:cxn modelId="{4D2AE996-F3AA-4519-9C4B-51112E55C67B}" type="presParOf" srcId="{433F39C5-70A2-44E5-A19C-400FB50BB99F}" destId="{D2BD0EAD-A260-4E04-A851-294F0AC80A85}" srcOrd="0" destOrd="0" presId="urn:microsoft.com/office/officeart/2005/8/layout/hierarchy2"/>
    <dgm:cxn modelId="{F46E790D-F94A-4D42-9123-4D95AF526FD6}" type="presParOf" srcId="{433F39C5-70A2-44E5-A19C-400FB50BB99F}" destId="{49BB7746-FE77-4680-AEC7-6965FC40791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5D8E18A-8141-4383-A163-DFBD81F6DBC8}" type="doc">
      <dgm:prSet loTypeId="urn:microsoft.com/office/officeart/2016/7/layout/BasicLinearProcessNumbered" loCatId="process" qsTypeId="urn:microsoft.com/office/officeart/2005/8/quickstyle/simple5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0D62E054-73A8-4B5F-9F36-6C5F67D3C75F}">
      <dgm:prSet/>
      <dgm:spPr/>
      <dgm:t>
        <a:bodyPr/>
        <a:lstStyle/>
        <a:p>
          <a:r>
            <a:rPr lang="en-US"/>
            <a:t>Mental Illness in shooters based on their Age and Race</a:t>
          </a:r>
        </a:p>
      </dgm:t>
    </dgm:pt>
    <dgm:pt modelId="{B82B6899-CAD8-47C4-8A8C-0C366092CCB7}" type="parTrans" cxnId="{7E00ECC9-BF27-47EA-8202-5BC32CDBA8E7}">
      <dgm:prSet/>
      <dgm:spPr/>
      <dgm:t>
        <a:bodyPr/>
        <a:lstStyle/>
        <a:p>
          <a:endParaRPr lang="en-US"/>
        </a:p>
      </dgm:t>
    </dgm:pt>
    <dgm:pt modelId="{B006BE73-8038-40F5-8AC8-6F67EA3A767E}" type="sibTrans" cxnId="{7E00ECC9-BF27-47EA-8202-5BC32CDBA8E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CF528A9-6A49-40C3-8A43-D601227F21A0}">
      <dgm:prSet/>
      <dgm:spPr/>
      <dgm:t>
        <a:bodyPr/>
        <a:lstStyle/>
        <a:p>
          <a:r>
            <a:rPr lang="en-IN"/>
            <a:t>On which specific date’s attacks are more likely to occur at what states</a:t>
          </a:r>
          <a:endParaRPr lang="en-US"/>
        </a:p>
      </dgm:t>
    </dgm:pt>
    <dgm:pt modelId="{FD8759F5-F68A-4913-B433-A25C0E9CA2C4}" type="parTrans" cxnId="{112787D6-9871-4E26-9BF8-3762529D1E17}">
      <dgm:prSet/>
      <dgm:spPr/>
      <dgm:t>
        <a:bodyPr/>
        <a:lstStyle/>
        <a:p>
          <a:endParaRPr lang="en-US"/>
        </a:p>
      </dgm:t>
    </dgm:pt>
    <dgm:pt modelId="{E1C3A527-E87B-46D7-A13D-3348D971DD00}" type="sibTrans" cxnId="{112787D6-9871-4E26-9BF8-3762529D1E17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B5E591BD-2DF8-4E80-9F9A-F092C4D1CFE3}" type="pres">
      <dgm:prSet presAssocID="{45D8E18A-8141-4383-A163-DFBD81F6DBC8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2568DE1-7265-4D8C-8272-4A73BF025DA7}" type="pres">
      <dgm:prSet presAssocID="{0D62E054-73A8-4B5F-9F36-6C5F67D3C75F}" presName="compositeNode" presStyleCnt="0">
        <dgm:presLayoutVars>
          <dgm:bulletEnabled val="1"/>
        </dgm:presLayoutVars>
      </dgm:prSet>
      <dgm:spPr/>
    </dgm:pt>
    <dgm:pt modelId="{68A1AB46-4A2C-4295-BDE5-7530C16F0E7A}" type="pres">
      <dgm:prSet presAssocID="{0D62E054-73A8-4B5F-9F36-6C5F67D3C75F}" presName="bgRect" presStyleLbl="bgAccFollowNode1" presStyleIdx="0" presStyleCnt="2"/>
      <dgm:spPr/>
      <dgm:t>
        <a:bodyPr/>
        <a:lstStyle/>
        <a:p>
          <a:endParaRPr lang="en-IN"/>
        </a:p>
      </dgm:t>
    </dgm:pt>
    <dgm:pt modelId="{2EE757BD-FF40-43D3-BA2F-104626381EDE}" type="pres">
      <dgm:prSet presAssocID="{B006BE73-8038-40F5-8AC8-6F67EA3A767E}" presName="sibTransNodeCircle" presStyleLbl="alignNode1" presStyleIdx="0" presStyleCnt="4">
        <dgm:presLayoutVars>
          <dgm:chMax val="0"/>
          <dgm:bulletEnabled/>
        </dgm:presLayoutVars>
      </dgm:prSet>
      <dgm:spPr/>
      <dgm:t>
        <a:bodyPr/>
        <a:lstStyle/>
        <a:p>
          <a:endParaRPr lang="en-IN"/>
        </a:p>
      </dgm:t>
    </dgm:pt>
    <dgm:pt modelId="{9AD21519-BDB5-46EB-9529-BB131A43A351}" type="pres">
      <dgm:prSet presAssocID="{0D62E054-73A8-4B5F-9F36-6C5F67D3C75F}" presName="bottomLine" presStyleLbl="alignNode1" presStyleIdx="1" presStyleCnt="4">
        <dgm:presLayoutVars/>
      </dgm:prSet>
      <dgm:spPr/>
    </dgm:pt>
    <dgm:pt modelId="{7AE1BA78-0822-4EFC-97F8-CF746B7C2DED}" type="pres">
      <dgm:prSet presAssocID="{0D62E054-73A8-4B5F-9F36-6C5F67D3C75F}" presName="nodeText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EAEE99E-95F8-4184-86D9-5F3597154BC5}" type="pres">
      <dgm:prSet presAssocID="{B006BE73-8038-40F5-8AC8-6F67EA3A767E}" presName="sibTrans" presStyleCnt="0"/>
      <dgm:spPr/>
    </dgm:pt>
    <dgm:pt modelId="{288552A7-8B54-48DA-BF8B-04B93E4D07E3}" type="pres">
      <dgm:prSet presAssocID="{7CF528A9-6A49-40C3-8A43-D601227F21A0}" presName="compositeNode" presStyleCnt="0">
        <dgm:presLayoutVars>
          <dgm:bulletEnabled val="1"/>
        </dgm:presLayoutVars>
      </dgm:prSet>
      <dgm:spPr/>
    </dgm:pt>
    <dgm:pt modelId="{8EB6011A-3799-4384-9907-14648CD9C1E7}" type="pres">
      <dgm:prSet presAssocID="{7CF528A9-6A49-40C3-8A43-D601227F21A0}" presName="bgRect" presStyleLbl="bgAccFollowNode1" presStyleIdx="1" presStyleCnt="2"/>
      <dgm:spPr/>
      <dgm:t>
        <a:bodyPr/>
        <a:lstStyle/>
        <a:p>
          <a:endParaRPr lang="en-IN"/>
        </a:p>
      </dgm:t>
    </dgm:pt>
    <dgm:pt modelId="{9603E2FB-A0B3-4021-9219-A775DDB84E58}" type="pres">
      <dgm:prSet presAssocID="{E1C3A527-E87B-46D7-A13D-3348D971DD00}" presName="sibTransNodeCircle" presStyleLbl="alignNode1" presStyleIdx="2" presStyleCnt="4">
        <dgm:presLayoutVars>
          <dgm:chMax val="0"/>
          <dgm:bulletEnabled/>
        </dgm:presLayoutVars>
      </dgm:prSet>
      <dgm:spPr/>
      <dgm:t>
        <a:bodyPr/>
        <a:lstStyle/>
        <a:p>
          <a:endParaRPr lang="en-IN"/>
        </a:p>
      </dgm:t>
    </dgm:pt>
    <dgm:pt modelId="{F1C56979-D5C9-40EC-BD20-38CC29987920}" type="pres">
      <dgm:prSet presAssocID="{7CF528A9-6A49-40C3-8A43-D601227F21A0}" presName="bottomLine" presStyleLbl="alignNode1" presStyleIdx="3" presStyleCnt="4">
        <dgm:presLayoutVars/>
      </dgm:prSet>
      <dgm:spPr/>
    </dgm:pt>
    <dgm:pt modelId="{04F4998A-9C80-472C-98CA-48DE81ED87FC}" type="pres">
      <dgm:prSet presAssocID="{7CF528A9-6A49-40C3-8A43-D601227F21A0}" presName="nodeText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7700C82-45F8-47AE-8E4C-170DEEAF50D7}" type="presOf" srcId="{7CF528A9-6A49-40C3-8A43-D601227F21A0}" destId="{8EB6011A-3799-4384-9907-14648CD9C1E7}" srcOrd="0" destOrd="0" presId="urn:microsoft.com/office/officeart/2016/7/layout/BasicLinearProcessNumbered"/>
    <dgm:cxn modelId="{112787D6-9871-4E26-9BF8-3762529D1E17}" srcId="{45D8E18A-8141-4383-A163-DFBD81F6DBC8}" destId="{7CF528A9-6A49-40C3-8A43-D601227F21A0}" srcOrd="1" destOrd="0" parTransId="{FD8759F5-F68A-4913-B433-A25C0E9CA2C4}" sibTransId="{E1C3A527-E87B-46D7-A13D-3348D971DD00}"/>
    <dgm:cxn modelId="{7E90D321-E066-4AF0-8455-3AC608768C81}" type="presOf" srcId="{7CF528A9-6A49-40C3-8A43-D601227F21A0}" destId="{04F4998A-9C80-472C-98CA-48DE81ED87FC}" srcOrd="1" destOrd="0" presId="urn:microsoft.com/office/officeart/2016/7/layout/BasicLinearProcessNumbered"/>
    <dgm:cxn modelId="{867E8D78-E1F8-4390-ABF2-C4B87289B40F}" type="presOf" srcId="{B006BE73-8038-40F5-8AC8-6F67EA3A767E}" destId="{2EE757BD-FF40-43D3-BA2F-104626381EDE}" srcOrd="0" destOrd="0" presId="urn:microsoft.com/office/officeart/2016/7/layout/BasicLinearProcessNumbered"/>
    <dgm:cxn modelId="{ADC5904D-06F6-4446-B140-1DFB03427D2E}" type="presOf" srcId="{0D62E054-73A8-4B5F-9F36-6C5F67D3C75F}" destId="{7AE1BA78-0822-4EFC-97F8-CF746B7C2DED}" srcOrd="1" destOrd="0" presId="urn:microsoft.com/office/officeart/2016/7/layout/BasicLinearProcessNumbered"/>
    <dgm:cxn modelId="{7E00ECC9-BF27-47EA-8202-5BC32CDBA8E7}" srcId="{45D8E18A-8141-4383-A163-DFBD81F6DBC8}" destId="{0D62E054-73A8-4B5F-9F36-6C5F67D3C75F}" srcOrd="0" destOrd="0" parTransId="{B82B6899-CAD8-47C4-8A8C-0C366092CCB7}" sibTransId="{B006BE73-8038-40F5-8AC8-6F67EA3A767E}"/>
    <dgm:cxn modelId="{193255F1-3A80-4722-A5B0-2F7399F6CFB1}" type="presOf" srcId="{E1C3A527-E87B-46D7-A13D-3348D971DD00}" destId="{9603E2FB-A0B3-4021-9219-A775DDB84E58}" srcOrd="0" destOrd="0" presId="urn:microsoft.com/office/officeart/2016/7/layout/BasicLinearProcessNumbered"/>
    <dgm:cxn modelId="{184F8578-A984-46B8-87FF-3887FE48D9E7}" type="presOf" srcId="{0D62E054-73A8-4B5F-9F36-6C5F67D3C75F}" destId="{68A1AB46-4A2C-4295-BDE5-7530C16F0E7A}" srcOrd="0" destOrd="0" presId="urn:microsoft.com/office/officeart/2016/7/layout/BasicLinearProcessNumbered"/>
    <dgm:cxn modelId="{F4C55F88-EDC7-4919-AEF8-B355363ADD93}" type="presOf" srcId="{45D8E18A-8141-4383-A163-DFBD81F6DBC8}" destId="{B5E591BD-2DF8-4E80-9F9A-F092C4D1CFE3}" srcOrd="0" destOrd="0" presId="urn:microsoft.com/office/officeart/2016/7/layout/BasicLinearProcessNumbered"/>
    <dgm:cxn modelId="{E3B6AF2E-D195-4608-A406-1CC1B87463CD}" type="presParOf" srcId="{B5E591BD-2DF8-4E80-9F9A-F092C4D1CFE3}" destId="{32568DE1-7265-4D8C-8272-4A73BF025DA7}" srcOrd="0" destOrd="0" presId="urn:microsoft.com/office/officeart/2016/7/layout/BasicLinearProcessNumbered"/>
    <dgm:cxn modelId="{D6A0E35D-092E-4E8F-BE45-7C142B77BC49}" type="presParOf" srcId="{32568DE1-7265-4D8C-8272-4A73BF025DA7}" destId="{68A1AB46-4A2C-4295-BDE5-7530C16F0E7A}" srcOrd="0" destOrd="0" presId="urn:microsoft.com/office/officeart/2016/7/layout/BasicLinearProcessNumbered"/>
    <dgm:cxn modelId="{DD07783F-C18F-4E12-8086-C43501B1CE85}" type="presParOf" srcId="{32568DE1-7265-4D8C-8272-4A73BF025DA7}" destId="{2EE757BD-FF40-43D3-BA2F-104626381EDE}" srcOrd="1" destOrd="0" presId="urn:microsoft.com/office/officeart/2016/7/layout/BasicLinearProcessNumbered"/>
    <dgm:cxn modelId="{0A606FA0-E615-44AE-A0A7-41107AF9D40F}" type="presParOf" srcId="{32568DE1-7265-4D8C-8272-4A73BF025DA7}" destId="{9AD21519-BDB5-46EB-9529-BB131A43A351}" srcOrd="2" destOrd="0" presId="urn:microsoft.com/office/officeart/2016/7/layout/BasicLinearProcessNumbered"/>
    <dgm:cxn modelId="{DF8F94BB-5777-4EA0-A3C1-3EDA2D33C4B3}" type="presParOf" srcId="{32568DE1-7265-4D8C-8272-4A73BF025DA7}" destId="{7AE1BA78-0822-4EFC-97F8-CF746B7C2DED}" srcOrd="3" destOrd="0" presId="urn:microsoft.com/office/officeart/2016/7/layout/BasicLinearProcessNumbered"/>
    <dgm:cxn modelId="{93AED5B5-A3EC-4744-9761-66E35245BA31}" type="presParOf" srcId="{B5E591BD-2DF8-4E80-9F9A-F092C4D1CFE3}" destId="{6EAEE99E-95F8-4184-86D9-5F3597154BC5}" srcOrd="1" destOrd="0" presId="urn:microsoft.com/office/officeart/2016/7/layout/BasicLinearProcessNumbered"/>
    <dgm:cxn modelId="{AE652258-0FCA-4A0D-9DB3-84F1109474DA}" type="presParOf" srcId="{B5E591BD-2DF8-4E80-9F9A-F092C4D1CFE3}" destId="{288552A7-8B54-48DA-BF8B-04B93E4D07E3}" srcOrd="2" destOrd="0" presId="urn:microsoft.com/office/officeart/2016/7/layout/BasicLinearProcessNumbered"/>
    <dgm:cxn modelId="{18239496-7F40-4EE7-9D9D-0C79AD480243}" type="presParOf" srcId="{288552A7-8B54-48DA-BF8B-04B93E4D07E3}" destId="{8EB6011A-3799-4384-9907-14648CD9C1E7}" srcOrd="0" destOrd="0" presId="urn:microsoft.com/office/officeart/2016/7/layout/BasicLinearProcessNumbered"/>
    <dgm:cxn modelId="{EBAD3B15-C093-441F-8A61-48B9F5570485}" type="presParOf" srcId="{288552A7-8B54-48DA-BF8B-04B93E4D07E3}" destId="{9603E2FB-A0B3-4021-9219-A775DDB84E58}" srcOrd="1" destOrd="0" presId="urn:microsoft.com/office/officeart/2016/7/layout/BasicLinearProcessNumbered"/>
    <dgm:cxn modelId="{067BAD0B-72C1-481B-A28F-30374F3E0411}" type="presParOf" srcId="{288552A7-8B54-48DA-BF8B-04B93E4D07E3}" destId="{F1C56979-D5C9-40EC-BD20-38CC29987920}" srcOrd="2" destOrd="0" presId="urn:microsoft.com/office/officeart/2016/7/layout/BasicLinearProcessNumbered"/>
    <dgm:cxn modelId="{29075942-FFC0-4B47-AB60-FAC42E0A5304}" type="presParOf" srcId="{288552A7-8B54-48DA-BF8B-04B93E4D07E3}" destId="{04F4998A-9C80-472C-98CA-48DE81ED87F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036AF21-02C2-4BB3-957C-1274C7B7BF81}" type="doc">
      <dgm:prSet loTypeId="urn:microsoft.com/office/officeart/2005/8/layout/bProcess2" loCatId="Inbox" qsTypeId="urn:microsoft.com/office/officeart/2005/8/quickstyle/simple3" qsCatId="simple" csTypeId="urn:microsoft.com/office/officeart/2005/8/colors/accent2_3" csCatId="accent2"/>
      <dgm:spPr/>
      <dgm:t>
        <a:bodyPr/>
        <a:lstStyle/>
        <a:p>
          <a:endParaRPr lang="en-US"/>
        </a:p>
      </dgm:t>
    </dgm:pt>
    <dgm:pt modelId="{0E04E984-840A-4AD5-9C18-57C403AEB547}">
      <dgm:prSet/>
      <dgm:spPr/>
      <dgm:t>
        <a:bodyPr/>
        <a:lstStyle/>
        <a:p>
          <a:r>
            <a:rPr lang="en-US"/>
            <a:t>Data Set obtained from kaggle.com and opendatasoft.com</a:t>
          </a:r>
        </a:p>
      </dgm:t>
    </dgm:pt>
    <dgm:pt modelId="{D5A06AA0-4965-4659-97EE-FC4DB3F6990A}" type="parTrans" cxnId="{6608CEB7-135C-4597-8225-BDADCD8E8F0F}">
      <dgm:prSet/>
      <dgm:spPr/>
      <dgm:t>
        <a:bodyPr/>
        <a:lstStyle/>
        <a:p>
          <a:endParaRPr lang="en-US"/>
        </a:p>
      </dgm:t>
    </dgm:pt>
    <dgm:pt modelId="{8B03B847-4F99-4289-9F70-B0E8E1940371}" type="sibTrans" cxnId="{6608CEB7-135C-4597-8225-BDADCD8E8F0F}">
      <dgm:prSet/>
      <dgm:spPr/>
      <dgm:t>
        <a:bodyPr/>
        <a:lstStyle/>
        <a:p>
          <a:endParaRPr lang="en-US"/>
        </a:p>
      </dgm:t>
    </dgm:pt>
    <dgm:pt modelId="{61D917AB-564E-4BC5-91CD-D86FED4158C0}">
      <dgm:prSet/>
      <dgm:spPr/>
      <dgm:t>
        <a:bodyPr/>
        <a:lstStyle/>
        <a:p>
          <a:r>
            <a:rPr lang="en-US"/>
            <a:t>Attributes (in original data set - 12):</a:t>
          </a:r>
        </a:p>
      </dgm:t>
    </dgm:pt>
    <dgm:pt modelId="{984FC9B5-FFD9-4764-A747-67544DBF4F81}" type="parTrans" cxnId="{01E34ACD-F005-448F-8E2C-509FE15D438D}">
      <dgm:prSet/>
      <dgm:spPr/>
      <dgm:t>
        <a:bodyPr/>
        <a:lstStyle/>
        <a:p>
          <a:endParaRPr lang="en-US"/>
        </a:p>
      </dgm:t>
    </dgm:pt>
    <dgm:pt modelId="{4812B361-BA6D-450E-BDB2-89DBCD14F37E}" type="sibTrans" cxnId="{01E34ACD-F005-448F-8E2C-509FE15D438D}">
      <dgm:prSet/>
      <dgm:spPr/>
      <dgm:t>
        <a:bodyPr/>
        <a:lstStyle/>
        <a:p>
          <a:endParaRPr lang="en-US"/>
        </a:p>
      </dgm:t>
    </dgm:pt>
    <dgm:pt modelId="{A4087C09-7B01-4308-B4DF-15D8D019DFF5}">
      <dgm:prSet/>
      <dgm:spPr/>
      <dgm:t>
        <a:bodyPr/>
        <a:lstStyle/>
        <a:p>
          <a:r>
            <a:rPr lang="en-US"/>
            <a:t>Title			</a:t>
          </a:r>
        </a:p>
      </dgm:t>
    </dgm:pt>
    <dgm:pt modelId="{700E90A6-4489-4FEC-8E62-0EDE221DD983}" type="parTrans" cxnId="{3FE03CB1-F1CE-4C46-A420-8A2754CFC036}">
      <dgm:prSet/>
      <dgm:spPr/>
      <dgm:t>
        <a:bodyPr/>
        <a:lstStyle/>
        <a:p>
          <a:endParaRPr lang="en-US"/>
        </a:p>
      </dgm:t>
    </dgm:pt>
    <dgm:pt modelId="{2DC09F80-BC6B-48B0-8EA7-EB87CC918C0D}" type="sibTrans" cxnId="{3FE03CB1-F1CE-4C46-A420-8A2754CFC036}">
      <dgm:prSet/>
      <dgm:spPr/>
      <dgm:t>
        <a:bodyPr/>
        <a:lstStyle/>
        <a:p>
          <a:endParaRPr lang="en-US"/>
        </a:p>
      </dgm:t>
    </dgm:pt>
    <dgm:pt modelId="{C93B9322-C207-41E3-98FC-B4EBED06218B}">
      <dgm:prSet/>
      <dgm:spPr/>
      <dgm:t>
        <a:bodyPr/>
        <a:lstStyle/>
        <a:p>
          <a:r>
            <a:rPr lang="en-US"/>
            <a:t>Location</a:t>
          </a:r>
        </a:p>
      </dgm:t>
    </dgm:pt>
    <dgm:pt modelId="{91B6C920-F302-451A-9BD2-61C8738F923D}" type="parTrans" cxnId="{E8446C05-CD29-4A6E-9774-87891AE5491B}">
      <dgm:prSet/>
      <dgm:spPr/>
      <dgm:t>
        <a:bodyPr/>
        <a:lstStyle/>
        <a:p>
          <a:endParaRPr lang="en-US"/>
        </a:p>
      </dgm:t>
    </dgm:pt>
    <dgm:pt modelId="{06EC1B8E-F1DC-4F1B-98E3-00EBAF9D9B80}" type="sibTrans" cxnId="{E8446C05-CD29-4A6E-9774-87891AE5491B}">
      <dgm:prSet/>
      <dgm:spPr/>
      <dgm:t>
        <a:bodyPr/>
        <a:lstStyle/>
        <a:p>
          <a:endParaRPr lang="en-US"/>
        </a:p>
      </dgm:t>
    </dgm:pt>
    <dgm:pt modelId="{44A45DD8-27F6-45C9-9B18-18F27C23285E}">
      <dgm:prSet/>
      <dgm:spPr/>
      <dgm:t>
        <a:bodyPr/>
        <a:lstStyle/>
        <a:p>
          <a:r>
            <a:rPr lang="en-US"/>
            <a:t>Date</a:t>
          </a:r>
        </a:p>
      </dgm:t>
    </dgm:pt>
    <dgm:pt modelId="{D4625CF0-E571-49AB-9A09-52A55CEE55ED}" type="parTrans" cxnId="{BD8363E0-5A84-4EB4-938B-30C9AEEC99B2}">
      <dgm:prSet/>
      <dgm:spPr/>
      <dgm:t>
        <a:bodyPr/>
        <a:lstStyle/>
        <a:p>
          <a:endParaRPr lang="en-US"/>
        </a:p>
      </dgm:t>
    </dgm:pt>
    <dgm:pt modelId="{1B4834DC-517B-4E84-B8CA-23842CFBD485}" type="sibTrans" cxnId="{BD8363E0-5A84-4EB4-938B-30C9AEEC99B2}">
      <dgm:prSet/>
      <dgm:spPr/>
      <dgm:t>
        <a:bodyPr/>
        <a:lstStyle/>
        <a:p>
          <a:endParaRPr lang="en-US"/>
        </a:p>
      </dgm:t>
    </dgm:pt>
    <dgm:pt modelId="{EB157A35-3F3C-4A37-A241-71B2405EAA00}">
      <dgm:prSet/>
      <dgm:spPr/>
      <dgm:t>
        <a:bodyPr/>
        <a:lstStyle/>
        <a:p>
          <a:r>
            <a:rPr lang="en-US"/>
            <a:t>Summary</a:t>
          </a:r>
        </a:p>
      </dgm:t>
    </dgm:pt>
    <dgm:pt modelId="{B54CEC2A-C611-46B6-967F-7D42E483CC46}" type="parTrans" cxnId="{29CAA3EA-5903-4DF8-821F-6DAEC234FC46}">
      <dgm:prSet/>
      <dgm:spPr/>
      <dgm:t>
        <a:bodyPr/>
        <a:lstStyle/>
        <a:p>
          <a:endParaRPr lang="en-US"/>
        </a:p>
      </dgm:t>
    </dgm:pt>
    <dgm:pt modelId="{914A627E-3255-4369-96B4-06ADCC808C18}" type="sibTrans" cxnId="{29CAA3EA-5903-4DF8-821F-6DAEC234FC46}">
      <dgm:prSet/>
      <dgm:spPr/>
      <dgm:t>
        <a:bodyPr/>
        <a:lstStyle/>
        <a:p>
          <a:endParaRPr lang="en-US"/>
        </a:p>
      </dgm:t>
    </dgm:pt>
    <dgm:pt modelId="{9B724322-57FC-40FA-A4DE-4D069D45B959}">
      <dgm:prSet/>
      <dgm:spPr/>
      <dgm:t>
        <a:bodyPr/>
        <a:lstStyle/>
        <a:p>
          <a:r>
            <a:rPr lang="en-US"/>
            <a:t>Fatalities</a:t>
          </a:r>
        </a:p>
      </dgm:t>
    </dgm:pt>
    <dgm:pt modelId="{82E228FC-536B-4C99-85A8-A97ED10D35C4}" type="parTrans" cxnId="{81EBDC25-1434-4374-A224-9E0E65631D9B}">
      <dgm:prSet/>
      <dgm:spPr/>
      <dgm:t>
        <a:bodyPr/>
        <a:lstStyle/>
        <a:p>
          <a:endParaRPr lang="en-US"/>
        </a:p>
      </dgm:t>
    </dgm:pt>
    <dgm:pt modelId="{CDEABF06-213F-4534-95D8-98EFCCDC3D92}" type="sibTrans" cxnId="{81EBDC25-1434-4374-A224-9E0E65631D9B}">
      <dgm:prSet/>
      <dgm:spPr/>
      <dgm:t>
        <a:bodyPr/>
        <a:lstStyle/>
        <a:p>
          <a:endParaRPr lang="en-US"/>
        </a:p>
      </dgm:t>
    </dgm:pt>
    <dgm:pt modelId="{63443888-5D53-48D6-9DCC-C04CA763A8F9}">
      <dgm:prSet/>
      <dgm:spPr/>
      <dgm:t>
        <a:bodyPr/>
        <a:lstStyle/>
        <a:p>
          <a:r>
            <a:rPr lang="en-US"/>
            <a:t>Injured</a:t>
          </a:r>
        </a:p>
      </dgm:t>
    </dgm:pt>
    <dgm:pt modelId="{8489310A-9E21-4EA6-9C75-ED22556F0DD5}" type="parTrans" cxnId="{9C4AF723-F475-47B8-B0B8-6733E384D32E}">
      <dgm:prSet/>
      <dgm:spPr/>
      <dgm:t>
        <a:bodyPr/>
        <a:lstStyle/>
        <a:p>
          <a:endParaRPr lang="en-US"/>
        </a:p>
      </dgm:t>
    </dgm:pt>
    <dgm:pt modelId="{D43972F8-3192-4BEB-B4F6-A3F1EED841D9}" type="sibTrans" cxnId="{9C4AF723-F475-47B8-B0B8-6733E384D32E}">
      <dgm:prSet/>
      <dgm:spPr/>
      <dgm:t>
        <a:bodyPr/>
        <a:lstStyle/>
        <a:p>
          <a:endParaRPr lang="en-US"/>
        </a:p>
      </dgm:t>
    </dgm:pt>
    <dgm:pt modelId="{5E636A1F-1663-4614-BB3E-E8B7767C4FCE}">
      <dgm:prSet/>
      <dgm:spPr/>
      <dgm:t>
        <a:bodyPr/>
        <a:lstStyle/>
        <a:p>
          <a:r>
            <a:rPr lang="en-US"/>
            <a:t>Total Victims</a:t>
          </a:r>
        </a:p>
      </dgm:t>
    </dgm:pt>
    <dgm:pt modelId="{9746520C-3E6D-4624-A1B9-61948B4A5C78}" type="parTrans" cxnId="{61227F0A-548D-4605-8C9C-E96FEE4F2E65}">
      <dgm:prSet/>
      <dgm:spPr/>
      <dgm:t>
        <a:bodyPr/>
        <a:lstStyle/>
        <a:p>
          <a:endParaRPr lang="en-US"/>
        </a:p>
      </dgm:t>
    </dgm:pt>
    <dgm:pt modelId="{9CAC2EF6-9430-4A99-9493-493063CE6413}" type="sibTrans" cxnId="{61227F0A-548D-4605-8C9C-E96FEE4F2E65}">
      <dgm:prSet/>
      <dgm:spPr/>
      <dgm:t>
        <a:bodyPr/>
        <a:lstStyle/>
        <a:p>
          <a:endParaRPr lang="en-US"/>
        </a:p>
      </dgm:t>
    </dgm:pt>
    <dgm:pt modelId="{9F26B206-9B05-4C53-9DA5-E0FC80640216}">
      <dgm:prSet/>
      <dgm:spPr/>
      <dgm:t>
        <a:bodyPr/>
        <a:lstStyle/>
        <a:p>
          <a:r>
            <a:rPr lang="en-US"/>
            <a:t>Mental Health Issues</a:t>
          </a:r>
        </a:p>
      </dgm:t>
    </dgm:pt>
    <dgm:pt modelId="{1D53F148-ED0E-41AE-8A38-8760D8107E14}" type="parTrans" cxnId="{C4AD8D0E-1039-4FA6-A1B5-F8717D8EE7B4}">
      <dgm:prSet/>
      <dgm:spPr/>
      <dgm:t>
        <a:bodyPr/>
        <a:lstStyle/>
        <a:p>
          <a:endParaRPr lang="en-US"/>
        </a:p>
      </dgm:t>
    </dgm:pt>
    <dgm:pt modelId="{DAEDECFD-076C-40AE-BF96-07BF6F7D77F6}" type="sibTrans" cxnId="{C4AD8D0E-1039-4FA6-A1B5-F8717D8EE7B4}">
      <dgm:prSet/>
      <dgm:spPr/>
      <dgm:t>
        <a:bodyPr/>
        <a:lstStyle/>
        <a:p>
          <a:endParaRPr lang="en-US"/>
        </a:p>
      </dgm:t>
    </dgm:pt>
    <dgm:pt modelId="{99DC7E32-09F0-4945-95F6-567F8F8152ED}">
      <dgm:prSet/>
      <dgm:spPr/>
      <dgm:t>
        <a:bodyPr/>
        <a:lstStyle/>
        <a:p>
          <a:r>
            <a:rPr lang="en-US"/>
            <a:t>Race</a:t>
          </a:r>
        </a:p>
      </dgm:t>
    </dgm:pt>
    <dgm:pt modelId="{659D1DD7-C8F1-4700-8DD9-D4F2ABA8D24E}" type="parTrans" cxnId="{EDCB7DD9-3DD3-4537-B383-8EA48241623A}">
      <dgm:prSet/>
      <dgm:spPr/>
      <dgm:t>
        <a:bodyPr/>
        <a:lstStyle/>
        <a:p>
          <a:endParaRPr lang="en-US"/>
        </a:p>
      </dgm:t>
    </dgm:pt>
    <dgm:pt modelId="{9CE2A9E5-5596-40D3-AFCC-056C11E8CB44}" type="sibTrans" cxnId="{EDCB7DD9-3DD3-4537-B383-8EA48241623A}">
      <dgm:prSet/>
      <dgm:spPr/>
      <dgm:t>
        <a:bodyPr/>
        <a:lstStyle/>
        <a:p>
          <a:endParaRPr lang="en-US"/>
        </a:p>
      </dgm:t>
    </dgm:pt>
    <dgm:pt modelId="{725892EC-C871-4AF8-9039-A28CB09F47C1}">
      <dgm:prSet/>
      <dgm:spPr/>
      <dgm:t>
        <a:bodyPr/>
        <a:lstStyle/>
        <a:p>
          <a:r>
            <a:rPr lang="en-US"/>
            <a:t>Gender</a:t>
          </a:r>
        </a:p>
      </dgm:t>
    </dgm:pt>
    <dgm:pt modelId="{C1091B2E-8950-40C4-B89D-5FBED4C541EA}" type="parTrans" cxnId="{2CB3E3B4-696A-491D-9850-BACF051AF95D}">
      <dgm:prSet/>
      <dgm:spPr/>
      <dgm:t>
        <a:bodyPr/>
        <a:lstStyle/>
        <a:p>
          <a:endParaRPr lang="en-US"/>
        </a:p>
      </dgm:t>
    </dgm:pt>
    <dgm:pt modelId="{6EDBCFA8-9092-48D2-AC2A-59BFBDBBEF12}" type="sibTrans" cxnId="{2CB3E3B4-696A-491D-9850-BACF051AF95D}">
      <dgm:prSet/>
      <dgm:spPr/>
      <dgm:t>
        <a:bodyPr/>
        <a:lstStyle/>
        <a:p>
          <a:endParaRPr lang="en-US"/>
        </a:p>
      </dgm:t>
    </dgm:pt>
    <dgm:pt modelId="{5C2CB975-BCA6-460A-A342-3524774A4A73}">
      <dgm:prSet/>
      <dgm:spPr/>
      <dgm:t>
        <a:bodyPr/>
        <a:lstStyle/>
        <a:p>
          <a:r>
            <a:rPr lang="en-US"/>
            <a:t>Latitude</a:t>
          </a:r>
        </a:p>
      </dgm:t>
    </dgm:pt>
    <dgm:pt modelId="{484921D8-2AE7-4145-A3D2-7D1AFA54FFEC}" type="parTrans" cxnId="{0524D9ED-381C-414A-A97C-B1E3DD8BF9E5}">
      <dgm:prSet/>
      <dgm:spPr/>
      <dgm:t>
        <a:bodyPr/>
        <a:lstStyle/>
        <a:p>
          <a:endParaRPr lang="en-US"/>
        </a:p>
      </dgm:t>
    </dgm:pt>
    <dgm:pt modelId="{863AA539-DFED-4972-BD2F-7F301961AD72}" type="sibTrans" cxnId="{0524D9ED-381C-414A-A97C-B1E3DD8BF9E5}">
      <dgm:prSet/>
      <dgm:spPr/>
      <dgm:t>
        <a:bodyPr/>
        <a:lstStyle/>
        <a:p>
          <a:endParaRPr lang="en-US"/>
        </a:p>
      </dgm:t>
    </dgm:pt>
    <dgm:pt modelId="{892E40C5-E631-4C1F-8F6E-A8112E23B194}">
      <dgm:prSet/>
      <dgm:spPr/>
      <dgm:t>
        <a:bodyPr/>
        <a:lstStyle/>
        <a:p>
          <a:r>
            <a:rPr lang="en-US"/>
            <a:t>Longitude</a:t>
          </a:r>
        </a:p>
      </dgm:t>
    </dgm:pt>
    <dgm:pt modelId="{7D7B48D4-EEEB-4EC3-8CCB-D13EB14C6AF8}" type="parTrans" cxnId="{49231F68-4515-4D4C-BFE6-1506944908F9}">
      <dgm:prSet/>
      <dgm:spPr/>
      <dgm:t>
        <a:bodyPr/>
        <a:lstStyle/>
        <a:p>
          <a:endParaRPr lang="en-US"/>
        </a:p>
      </dgm:t>
    </dgm:pt>
    <dgm:pt modelId="{7B76E2AE-818A-4212-9CC7-68BF61828B8D}" type="sibTrans" cxnId="{49231F68-4515-4D4C-BFE6-1506944908F9}">
      <dgm:prSet/>
      <dgm:spPr/>
      <dgm:t>
        <a:bodyPr/>
        <a:lstStyle/>
        <a:p>
          <a:endParaRPr lang="en-US"/>
        </a:p>
      </dgm:t>
    </dgm:pt>
    <dgm:pt modelId="{C532C47E-0956-4842-AD07-E2E9D07ED3DD}" type="pres">
      <dgm:prSet presAssocID="{2036AF21-02C2-4BB3-957C-1274C7B7BF81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en-IN"/>
        </a:p>
      </dgm:t>
    </dgm:pt>
    <dgm:pt modelId="{E6D8E40E-7C39-49EB-9B79-19F96FFF228B}" type="pres">
      <dgm:prSet presAssocID="{0E04E984-840A-4AD5-9C18-57C403AEB547}" presName="firs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7E4940E-9E53-4878-B0CC-11E515F2347A}" type="pres">
      <dgm:prSet presAssocID="{8B03B847-4F99-4289-9F70-B0E8E1940371}" presName="sibTrans" presStyleLbl="sibTrans2D1" presStyleIdx="0" presStyleCnt="1"/>
      <dgm:spPr/>
      <dgm:t>
        <a:bodyPr/>
        <a:lstStyle/>
        <a:p>
          <a:endParaRPr lang="en-IN"/>
        </a:p>
      </dgm:t>
    </dgm:pt>
    <dgm:pt modelId="{2870674F-7D30-4565-A131-3A2AA272ACA8}" type="pres">
      <dgm:prSet presAssocID="{61D917AB-564E-4BC5-91CD-D86FED4158C0}" presName="las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F184DE-76C0-409C-BBA8-C1A2971D1F46}" type="presOf" srcId="{725892EC-C871-4AF8-9039-A28CB09F47C1}" destId="{2870674F-7D30-4565-A131-3A2AA272ACA8}" srcOrd="0" destOrd="10" presId="urn:microsoft.com/office/officeart/2005/8/layout/bProcess2"/>
    <dgm:cxn modelId="{0357C593-AD52-432C-B6E1-4EA7A57AEAAD}" type="presOf" srcId="{9F26B206-9B05-4C53-9DA5-E0FC80640216}" destId="{2870674F-7D30-4565-A131-3A2AA272ACA8}" srcOrd="0" destOrd="8" presId="urn:microsoft.com/office/officeart/2005/8/layout/bProcess2"/>
    <dgm:cxn modelId="{61227F0A-548D-4605-8C9C-E96FEE4F2E65}" srcId="{61D917AB-564E-4BC5-91CD-D86FED4158C0}" destId="{5E636A1F-1663-4614-BB3E-E8B7767C4FCE}" srcOrd="6" destOrd="0" parTransId="{9746520C-3E6D-4624-A1B9-61948B4A5C78}" sibTransId="{9CAC2EF6-9430-4A99-9493-493063CE6413}"/>
    <dgm:cxn modelId="{6608CEB7-135C-4597-8225-BDADCD8E8F0F}" srcId="{2036AF21-02C2-4BB3-957C-1274C7B7BF81}" destId="{0E04E984-840A-4AD5-9C18-57C403AEB547}" srcOrd="0" destOrd="0" parTransId="{D5A06AA0-4965-4659-97EE-FC4DB3F6990A}" sibTransId="{8B03B847-4F99-4289-9F70-B0E8E1940371}"/>
    <dgm:cxn modelId="{55731C41-068D-4DB1-AE0B-B8F1EB66E7B0}" type="presOf" srcId="{9B724322-57FC-40FA-A4DE-4D069D45B959}" destId="{2870674F-7D30-4565-A131-3A2AA272ACA8}" srcOrd="0" destOrd="5" presId="urn:microsoft.com/office/officeart/2005/8/layout/bProcess2"/>
    <dgm:cxn modelId="{81EBDC25-1434-4374-A224-9E0E65631D9B}" srcId="{61D917AB-564E-4BC5-91CD-D86FED4158C0}" destId="{9B724322-57FC-40FA-A4DE-4D069D45B959}" srcOrd="4" destOrd="0" parTransId="{82E228FC-536B-4C99-85A8-A97ED10D35C4}" sibTransId="{CDEABF06-213F-4534-95D8-98EFCCDC3D92}"/>
    <dgm:cxn modelId="{01E34ACD-F005-448F-8E2C-509FE15D438D}" srcId="{2036AF21-02C2-4BB3-957C-1274C7B7BF81}" destId="{61D917AB-564E-4BC5-91CD-D86FED4158C0}" srcOrd="1" destOrd="0" parTransId="{984FC9B5-FFD9-4764-A747-67544DBF4F81}" sibTransId="{4812B361-BA6D-450E-BDB2-89DBCD14F37E}"/>
    <dgm:cxn modelId="{02C54128-BC33-46A4-B5EA-2F11BDF128EA}" type="presOf" srcId="{5C2CB975-BCA6-460A-A342-3524774A4A73}" destId="{2870674F-7D30-4565-A131-3A2AA272ACA8}" srcOrd="0" destOrd="11" presId="urn:microsoft.com/office/officeart/2005/8/layout/bProcess2"/>
    <dgm:cxn modelId="{F8BFDB03-CD65-46A7-A061-E069A10D189A}" type="presOf" srcId="{0E04E984-840A-4AD5-9C18-57C403AEB547}" destId="{E6D8E40E-7C39-49EB-9B79-19F96FFF228B}" srcOrd="0" destOrd="0" presId="urn:microsoft.com/office/officeart/2005/8/layout/bProcess2"/>
    <dgm:cxn modelId="{29CAA3EA-5903-4DF8-821F-6DAEC234FC46}" srcId="{61D917AB-564E-4BC5-91CD-D86FED4158C0}" destId="{EB157A35-3F3C-4A37-A241-71B2405EAA00}" srcOrd="3" destOrd="0" parTransId="{B54CEC2A-C611-46B6-967F-7D42E483CC46}" sibTransId="{914A627E-3255-4369-96B4-06ADCC808C18}"/>
    <dgm:cxn modelId="{C4AD8D0E-1039-4FA6-A1B5-F8717D8EE7B4}" srcId="{61D917AB-564E-4BC5-91CD-D86FED4158C0}" destId="{9F26B206-9B05-4C53-9DA5-E0FC80640216}" srcOrd="7" destOrd="0" parTransId="{1D53F148-ED0E-41AE-8A38-8760D8107E14}" sibTransId="{DAEDECFD-076C-40AE-BF96-07BF6F7D77F6}"/>
    <dgm:cxn modelId="{3326F4FB-64D1-4D55-8AA2-A828CEA7EEF6}" type="presOf" srcId="{C93B9322-C207-41E3-98FC-B4EBED06218B}" destId="{2870674F-7D30-4565-A131-3A2AA272ACA8}" srcOrd="0" destOrd="2" presId="urn:microsoft.com/office/officeart/2005/8/layout/bProcess2"/>
    <dgm:cxn modelId="{974E1F15-5A33-4C7C-A956-9E2DA28BF6C6}" type="presOf" srcId="{892E40C5-E631-4C1F-8F6E-A8112E23B194}" destId="{2870674F-7D30-4565-A131-3A2AA272ACA8}" srcOrd="0" destOrd="12" presId="urn:microsoft.com/office/officeart/2005/8/layout/bProcess2"/>
    <dgm:cxn modelId="{AD2A3376-1D14-41C5-977B-4CABC52F13C4}" type="presOf" srcId="{8B03B847-4F99-4289-9F70-B0E8E1940371}" destId="{07E4940E-9E53-4878-B0CC-11E515F2347A}" srcOrd="0" destOrd="0" presId="urn:microsoft.com/office/officeart/2005/8/layout/bProcess2"/>
    <dgm:cxn modelId="{3F0D408D-D9A6-4859-821A-825568022A06}" type="presOf" srcId="{61D917AB-564E-4BC5-91CD-D86FED4158C0}" destId="{2870674F-7D30-4565-A131-3A2AA272ACA8}" srcOrd="0" destOrd="0" presId="urn:microsoft.com/office/officeart/2005/8/layout/bProcess2"/>
    <dgm:cxn modelId="{EDCB7DD9-3DD3-4537-B383-8EA48241623A}" srcId="{61D917AB-564E-4BC5-91CD-D86FED4158C0}" destId="{99DC7E32-09F0-4945-95F6-567F8F8152ED}" srcOrd="8" destOrd="0" parTransId="{659D1DD7-C8F1-4700-8DD9-D4F2ABA8D24E}" sibTransId="{9CE2A9E5-5596-40D3-AFCC-056C11E8CB44}"/>
    <dgm:cxn modelId="{2C75779E-1A3E-4B12-BB79-91766AC06BC1}" type="presOf" srcId="{2036AF21-02C2-4BB3-957C-1274C7B7BF81}" destId="{C532C47E-0956-4842-AD07-E2E9D07ED3DD}" srcOrd="0" destOrd="0" presId="urn:microsoft.com/office/officeart/2005/8/layout/bProcess2"/>
    <dgm:cxn modelId="{C9C970B7-894B-4411-8718-6E3CDDF00953}" type="presOf" srcId="{EB157A35-3F3C-4A37-A241-71B2405EAA00}" destId="{2870674F-7D30-4565-A131-3A2AA272ACA8}" srcOrd="0" destOrd="4" presId="urn:microsoft.com/office/officeart/2005/8/layout/bProcess2"/>
    <dgm:cxn modelId="{0524D9ED-381C-414A-A97C-B1E3DD8BF9E5}" srcId="{61D917AB-564E-4BC5-91CD-D86FED4158C0}" destId="{5C2CB975-BCA6-460A-A342-3524774A4A73}" srcOrd="10" destOrd="0" parTransId="{484921D8-2AE7-4145-A3D2-7D1AFA54FFEC}" sibTransId="{863AA539-DFED-4972-BD2F-7F301961AD72}"/>
    <dgm:cxn modelId="{9C4AF723-F475-47B8-B0B8-6733E384D32E}" srcId="{61D917AB-564E-4BC5-91CD-D86FED4158C0}" destId="{63443888-5D53-48D6-9DCC-C04CA763A8F9}" srcOrd="5" destOrd="0" parTransId="{8489310A-9E21-4EA6-9C75-ED22556F0DD5}" sibTransId="{D43972F8-3192-4BEB-B4F6-A3F1EED841D9}"/>
    <dgm:cxn modelId="{0EF86B2B-2486-470B-A37D-50569E129CF5}" type="presOf" srcId="{44A45DD8-27F6-45C9-9B18-18F27C23285E}" destId="{2870674F-7D30-4565-A131-3A2AA272ACA8}" srcOrd="0" destOrd="3" presId="urn:microsoft.com/office/officeart/2005/8/layout/bProcess2"/>
    <dgm:cxn modelId="{2CB3E3B4-696A-491D-9850-BACF051AF95D}" srcId="{61D917AB-564E-4BC5-91CD-D86FED4158C0}" destId="{725892EC-C871-4AF8-9039-A28CB09F47C1}" srcOrd="9" destOrd="0" parTransId="{C1091B2E-8950-40C4-B89D-5FBED4C541EA}" sibTransId="{6EDBCFA8-9092-48D2-AC2A-59BFBDBBEF12}"/>
    <dgm:cxn modelId="{CFAC94A9-0942-44AB-A09E-8B080D367EFE}" type="presOf" srcId="{A4087C09-7B01-4308-B4DF-15D8D019DFF5}" destId="{2870674F-7D30-4565-A131-3A2AA272ACA8}" srcOrd="0" destOrd="1" presId="urn:microsoft.com/office/officeart/2005/8/layout/bProcess2"/>
    <dgm:cxn modelId="{71DBBF72-478B-48CB-95E5-0DA1D430F42B}" type="presOf" srcId="{99DC7E32-09F0-4945-95F6-567F8F8152ED}" destId="{2870674F-7D30-4565-A131-3A2AA272ACA8}" srcOrd="0" destOrd="9" presId="urn:microsoft.com/office/officeart/2005/8/layout/bProcess2"/>
    <dgm:cxn modelId="{6A863E0C-971B-44CA-851E-DF2201518DC9}" type="presOf" srcId="{63443888-5D53-48D6-9DCC-C04CA763A8F9}" destId="{2870674F-7D30-4565-A131-3A2AA272ACA8}" srcOrd="0" destOrd="6" presId="urn:microsoft.com/office/officeart/2005/8/layout/bProcess2"/>
    <dgm:cxn modelId="{18FDEC75-44C7-423D-B189-83410EEE72E2}" type="presOf" srcId="{5E636A1F-1663-4614-BB3E-E8B7767C4FCE}" destId="{2870674F-7D30-4565-A131-3A2AA272ACA8}" srcOrd="0" destOrd="7" presId="urn:microsoft.com/office/officeart/2005/8/layout/bProcess2"/>
    <dgm:cxn modelId="{E8446C05-CD29-4A6E-9774-87891AE5491B}" srcId="{61D917AB-564E-4BC5-91CD-D86FED4158C0}" destId="{C93B9322-C207-41E3-98FC-B4EBED06218B}" srcOrd="1" destOrd="0" parTransId="{91B6C920-F302-451A-9BD2-61C8738F923D}" sibTransId="{06EC1B8E-F1DC-4F1B-98E3-00EBAF9D9B80}"/>
    <dgm:cxn modelId="{3FE03CB1-F1CE-4C46-A420-8A2754CFC036}" srcId="{61D917AB-564E-4BC5-91CD-D86FED4158C0}" destId="{A4087C09-7B01-4308-B4DF-15D8D019DFF5}" srcOrd="0" destOrd="0" parTransId="{700E90A6-4489-4FEC-8E62-0EDE221DD983}" sibTransId="{2DC09F80-BC6B-48B0-8EA7-EB87CC918C0D}"/>
    <dgm:cxn modelId="{BD8363E0-5A84-4EB4-938B-30C9AEEC99B2}" srcId="{61D917AB-564E-4BC5-91CD-D86FED4158C0}" destId="{44A45DD8-27F6-45C9-9B18-18F27C23285E}" srcOrd="2" destOrd="0" parTransId="{D4625CF0-E571-49AB-9A09-52A55CEE55ED}" sibTransId="{1B4834DC-517B-4E84-B8CA-23842CFBD485}"/>
    <dgm:cxn modelId="{49231F68-4515-4D4C-BFE6-1506944908F9}" srcId="{61D917AB-564E-4BC5-91CD-D86FED4158C0}" destId="{892E40C5-E631-4C1F-8F6E-A8112E23B194}" srcOrd="11" destOrd="0" parTransId="{7D7B48D4-EEEB-4EC3-8CCB-D13EB14C6AF8}" sibTransId="{7B76E2AE-818A-4212-9CC7-68BF61828B8D}"/>
    <dgm:cxn modelId="{DA7A8F27-8B20-4F5B-A8AF-967CC8BFFDC9}" type="presParOf" srcId="{C532C47E-0956-4842-AD07-E2E9D07ED3DD}" destId="{E6D8E40E-7C39-49EB-9B79-19F96FFF228B}" srcOrd="0" destOrd="0" presId="urn:microsoft.com/office/officeart/2005/8/layout/bProcess2"/>
    <dgm:cxn modelId="{623731A4-8F97-4DAD-93FA-9D7AA22AC535}" type="presParOf" srcId="{C532C47E-0956-4842-AD07-E2E9D07ED3DD}" destId="{07E4940E-9E53-4878-B0CC-11E515F2347A}" srcOrd="1" destOrd="0" presId="urn:microsoft.com/office/officeart/2005/8/layout/bProcess2"/>
    <dgm:cxn modelId="{1BC7859E-9D5F-4FB5-AA53-50C9658622EB}" type="presParOf" srcId="{C532C47E-0956-4842-AD07-E2E9D07ED3DD}" destId="{2870674F-7D30-4565-A131-3A2AA272ACA8}" srcOrd="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1461D4B-9F9D-479D-A83F-E89F2829EC5A}" type="doc">
      <dgm:prSet loTypeId="urn:microsoft.com/office/officeart/2005/8/layout/vList5" loCatId="Inbox" qsTypeId="urn:microsoft.com/office/officeart/2005/8/quickstyle/simple4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797C144F-3D5D-403C-BF37-4B9871E132BE}">
      <dgm:prSet/>
      <dgm:spPr/>
      <dgm:t>
        <a:bodyPr/>
        <a:lstStyle/>
        <a:p>
          <a:r>
            <a:rPr lang="en-US" dirty="0"/>
            <a:t>           City			</a:t>
          </a:r>
        </a:p>
      </dgm:t>
    </dgm:pt>
    <dgm:pt modelId="{8AF0A4F4-E122-4A4E-9F5D-20AB04429D6A}" type="parTrans" cxnId="{0B0FAB56-502D-4F5D-88EF-E562FD825AD1}">
      <dgm:prSet/>
      <dgm:spPr/>
      <dgm:t>
        <a:bodyPr/>
        <a:lstStyle/>
        <a:p>
          <a:endParaRPr lang="en-US"/>
        </a:p>
      </dgm:t>
    </dgm:pt>
    <dgm:pt modelId="{C57F70CD-8DB0-4220-9399-1A97BC9E4546}" type="sibTrans" cxnId="{0B0FAB56-502D-4F5D-88EF-E562FD825AD1}">
      <dgm:prSet/>
      <dgm:spPr/>
      <dgm:t>
        <a:bodyPr/>
        <a:lstStyle/>
        <a:p>
          <a:endParaRPr lang="en-US"/>
        </a:p>
      </dgm:t>
    </dgm:pt>
    <dgm:pt modelId="{8B63136D-2FCC-468F-ADEA-0BFA170620F4}">
      <dgm:prSet/>
      <dgm:spPr/>
      <dgm:t>
        <a:bodyPr/>
        <a:lstStyle/>
        <a:p>
          <a:r>
            <a:rPr lang="en-US"/>
            <a:t>State</a:t>
          </a:r>
        </a:p>
      </dgm:t>
    </dgm:pt>
    <dgm:pt modelId="{EBD11990-7882-41D7-A732-838487C2DE37}" type="parTrans" cxnId="{31C2E8D7-147A-420F-A021-BC608A76AA3A}">
      <dgm:prSet/>
      <dgm:spPr/>
      <dgm:t>
        <a:bodyPr/>
        <a:lstStyle/>
        <a:p>
          <a:endParaRPr lang="en-US"/>
        </a:p>
      </dgm:t>
    </dgm:pt>
    <dgm:pt modelId="{F7AEAE63-71F5-4DFD-8705-077EC0FC874E}" type="sibTrans" cxnId="{31C2E8D7-147A-420F-A021-BC608A76AA3A}">
      <dgm:prSet/>
      <dgm:spPr/>
      <dgm:t>
        <a:bodyPr/>
        <a:lstStyle/>
        <a:p>
          <a:endParaRPr lang="en-US"/>
        </a:p>
      </dgm:t>
    </dgm:pt>
    <dgm:pt modelId="{C9A9DBF3-A979-4805-B5C6-80968D3D2B80}">
      <dgm:prSet/>
      <dgm:spPr/>
      <dgm:t>
        <a:bodyPr/>
        <a:lstStyle/>
        <a:p>
          <a:r>
            <a:rPr lang="en-US"/>
            <a:t>Month</a:t>
          </a:r>
        </a:p>
      </dgm:t>
    </dgm:pt>
    <dgm:pt modelId="{C049BBE3-4DB6-47BE-BF61-F0AD3BB12078}" type="parTrans" cxnId="{3730D509-66F8-40DF-AF91-C14772B55991}">
      <dgm:prSet/>
      <dgm:spPr/>
      <dgm:t>
        <a:bodyPr/>
        <a:lstStyle/>
        <a:p>
          <a:endParaRPr lang="en-US"/>
        </a:p>
      </dgm:t>
    </dgm:pt>
    <dgm:pt modelId="{0FD930B1-8213-4B61-957A-3D903FD13933}" type="sibTrans" cxnId="{3730D509-66F8-40DF-AF91-C14772B55991}">
      <dgm:prSet/>
      <dgm:spPr/>
      <dgm:t>
        <a:bodyPr/>
        <a:lstStyle/>
        <a:p>
          <a:endParaRPr lang="en-US"/>
        </a:p>
      </dgm:t>
    </dgm:pt>
    <dgm:pt modelId="{3326B0AE-CDE6-4CBE-B63A-A2F0CC8B4733}">
      <dgm:prSet/>
      <dgm:spPr/>
      <dgm:t>
        <a:bodyPr/>
        <a:lstStyle/>
        <a:p>
          <a:r>
            <a:rPr lang="en-US"/>
            <a:t>DOM (dayOfMonth)</a:t>
          </a:r>
        </a:p>
      </dgm:t>
    </dgm:pt>
    <dgm:pt modelId="{97EBB8B8-3BB1-4C89-88B9-5450B70B0E34}" type="parTrans" cxnId="{443A377E-8F90-4DC7-8067-D6A395B88506}">
      <dgm:prSet/>
      <dgm:spPr/>
      <dgm:t>
        <a:bodyPr/>
        <a:lstStyle/>
        <a:p>
          <a:endParaRPr lang="en-US"/>
        </a:p>
      </dgm:t>
    </dgm:pt>
    <dgm:pt modelId="{817727A9-3207-4C1B-9306-95D3D0F8F22A}" type="sibTrans" cxnId="{443A377E-8F90-4DC7-8067-D6A395B88506}">
      <dgm:prSet/>
      <dgm:spPr/>
      <dgm:t>
        <a:bodyPr/>
        <a:lstStyle/>
        <a:p>
          <a:endParaRPr lang="en-US"/>
        </a:p>
      </dgm:t>
    </dgm:pt>
    <dgm:pt modelId="{6642B049-A937-4242-BF2E-408AB1019888}">
      <dgm:prSet/>
      <dgm:spPr/>
      <dgm:t>
        <a:bodyPr/>
        <a:lstStyle/>
        <a:p>
          <a:r>
            <a:rPr lang="en-US"/>
            <a:t>Age</a:t>
          </a:r>
        </a:p>
      </dgm:t>
    </dgm:pt>
    <dgm:pt modelId="{3D8CF5E2-09B4-4682-BEE8-6BB3EF518174}" type="parTrans" cxnId="{4533F7D1-141A-445E-882E-C31280696DFE}">
      <dgm:prSet/>
      <dgm:spPr/>
      <dgm:t>
        <a:bodyPr/>
        <a:lstStyle/>
        <a:p>
          <a:endParaRPr lang="en-US"/>
        </a:p>
      </dgm:t>
    </dgm:pt>
    <dgm:pt modelId="{A7FC7CAA-8F9B-4522-9C9B-0F9AD91AA6AD}" type="sibTrans" cxnId="{4533F7D1-141A-445E-882E-C31280696DFE}">
      <dgm:prSet/>
      <dgm:spPr/>
      <dgm:t>
        <a:bodyPr/>
        <a:lstStyle/>
        <a:p>
          <a:endParaRPr lang="en-US"/>
        </a:p>
      </dgm:t>
    </dgm:pt>
    <dgm:pt modelId="{D8E6C3F8-5EBA-464A-95F8-DA9277613F09}">
      <dgm:prSet/>
      <dgm:spPr/>
      <dgm:t>
        <a:bodyPr/>
        <a:lstStyle/>
        <a:p>
          <a:r>
            <a:rPr lang="en-US"/>
            <a:t>Total Victims</a:t>
          </a:r>
        </a:p>
      </dgm:t>
    </dgm:pt>
    <dgm:pt modelId="{842030C8-01C1-484C-87B0-005DCC99555F}" type="parTrans" cxnId="{5DA3FE2A-FB89-4363-B175-1D6A44EC7174}">
      <dgm:prSet/>
      <dgm:spPr/>
      <dgm:t>
        <a:bodyPr/>
        <a:lstStyle/>
        <a:p>
          <a:endParaRPr lang="en-US"/>
        </a:p>
      </dgm:t>
    </dgm:pt>
    <dgm:pt modelId="{B8C7D27F-766B-4B65-A795-58EA836C0EC3}" type="sibTrans" cxnId="{5DA3FE2A-FB89-4363-B175-1D6A44EC7174}">
      <dgm:prSet/>
      <dgm:spPr/>
      <dgm:t>
        <a:bodyPr/>
        <a:lstStyle/>
        <a:p>
          <a:endParaRPr lang="en-US"/>
        </a:p>
      </dgm:t>
    </dgm:pt>
    <dgm:pt modelId="{C406C805-11D6-4EA0-96DF-EFBB0083FA93}">
      <dgm:prSet/>
      <dgm:spPr/>
      <dgm:t>
        <a:bodyPr/>
        <a:lstStyle/>
        <a:p>
          <a:r>
            <a:rPr lang="en-US"/>
            <a:t>Mental Health Issues</a:t>
          </a:r>
        </a:p>
      </dgm:t>
    </dgm:pt>
    <dgm:pt modelId="{BA5D9C61-DEE5-481E-9371-F8F36B6921AC}" type="parTrans" cxnId="{BFA009D4-B796-4455-9E18-BDCFD1D36D19}">
      <dgm:prSet/>
      <dgm:spPr/>
      <dgm:t>
        <a:bodyPr/>
        <a:lstStyle/>
        <a:p>
          <a:endParaRPr lang="en-US"/>
        </a:p>
      </dgm:t>
    </dgm:pt>
    <dgm:pt modelId="{2B619AF3-57BE-4761-B7FA-773F4BBDFCC5}" type="sibTrans" cxnId="{BFA009D4-B796-4455-9E18-BDCFD1D36D19}">
      <dgm:prSet/>
      <dgm:spPr/>
      <dgm:t>
        <a:bodyPr/>
        <a:lstStyle/>
        <a:p>
          <a:endParaRPr lang="en-US"/>
        </a:p>
      </dgm:t>
    </dgm:pt>
    <dgm:pt modelId="{FA1934FB-7F91-404B-A800-A1FA42689F4C}">
      <dgm:prSet/>
      <dgm:spPr/>
      <dgm:t>
        <a:bodyPr/>
        <a:lstStyle/>
        <a:p>
          <a:r>
            <a:rPr lang="en-US"/>
            <a:t>Race</a:t>
          </a:r>
        </a:p>
      </dgm:t>
    </dgm:pt>
    <dgm:pt modelId="{30F485F2-504C-4856-950F-EB5081829B9C}" type="parTrans" cxnId="{0F7CE480-B3BA-4D18-9A48-BD4838D12684}">
      <dgm:prSet/>
      <dgm:spPr/>
      <dgm:t>
        <a:bodyPr/>
        <a:lstStyle/>
        <a:p>
          <a:endParaRPr lang="en-US"/>
        </a:p>
      </dgm:t>
    </dgm:pt>
    <dgm:pt modelId="{1BED4B6C-AC91-457E-B6F4-2936AFA9E142}" type="sibTrans" cxnId="{0F7CE480-B3BA-4D18-9A48-BD4838D12684}">
      <dgm:prSet/>
      <dgm:spPr/>
      <dgm:t>
        <a:bodyPr/>
        <a:lstStyle/>
        <a:p>
          <a:endParaRPr lang="en-US"/>
        </a:p>
      </dgm:t>
    </dgm:pt>
    <dgm:pt modelId="{E93A3336-361D-4F53-B4D4-AE11225673ED}" type="pres">
      <dgm:prSet presAssocID="{01461D4B-9F9D-479D-A83F-E89F2829EC5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908E77F-FF5B-463F-B737-D6226471D26B}" type="pres">
      <dgm:prSet presAssocID="{797C144F-3D5D-403C-BF37-4B9871E132BE}" presName="linNode" presStyleCnt="0"/>
      <dgm:spPr/>
    </dgm:pt>
    <dgm:pt modelId="{3E5D2E51-2D1D-48E4-B503-44FC809DB631}" type="pres">
      <dgm:prSet presAssocID="{797C144F-3D5D-403C-BF37-4B9871E132BE}" presName="parentText" presStyleLbl="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E837BEB-894D-4455-8027-5EFEB32F4C57}" type="pres">
      <dgm:prSet presAssocID="{C57F70CD-8DB0-4220-9399-1A97BC9E4546}" presName="sp" presStyleCnt="0"/>
      <dgm:spPr/>
    </dgm:pt>
    <dgm:pt modelId="{A7C2CB10-671D-493C-B978-1E96C134B0AB}" type="pres">
      <dgm:prSet presAssocID="{8B63136D-2FCC-468F-ADEA-0BFA170620F4}" presName="linNode" presStyleCnt="0"/>
      <dgm:spPr/>
    </dgm:pt>
    <dgm:pt modelId="{BC666BF7-456C-47D3-A6CC-E0E52C4952FE}" type="pres">
      <dgm:prSet presAssocID="{8B63136D-2FCC-468F-ADEA-0BFA170620F4}" presName="parentText" presStyleLbl="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A68AE8E-0FAA-4DB6-A0B1-33F8FB14100B}" type="pres">
      <dgm:prSet presAssocID="{F7AEAE63-71F5-4DFD-8705-077EC0FC874E}" presName="sp" presStyleCnt="0"/>
      <dgm:spPr/>
    </dgm:pt>
    <dgm:pt modelId="{B9A08685-CF38-4A10-964A-7ED8B2AD67A8}" type="pres">
      <dgm:prSet presAssocID="{C9A9DBF3-A979-4805-B5C6-80968D3D2B80}" presName="linNode" presStyleCnt="0"/>
      <dgm:spPr/>
    </dgm:pt>
    <dgm:pt modelId="{A5564500-DDA0-4B01-81F8-725F6A5A57A4}" type="pres">
      <dgm:prSet presAssocID="{C9A9DBF3-A979-4805-B5C6-80968D3D2B80}" presName="parentText" presStyleLbl="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14F3F71-3207-41A0-9A0A-45B4939C51ED}" type="pres">
      <dgm:prSet presAssocID="{0FD930B1-8213-4B61-957A-3D903FD13933}" presName="sp" presStyleCnt="0"/>
      <dgm:spPr/>
    </dgm:pt>
    <dgm:pt modelId="{B1A08B63-167B-4B90-A8DD-116A1399AD96}" type="pres">
      <dgm:prSet presAssocID="{3326B0AE-CDE6-4CBE-B63A-A2F0CC8B4733}" presName="linNode" presStyleCnt="0"/>
      <dgm:spPr/>
    </dgm:pt>
    <dgm:pt modelId="{7BA80D64-D0C2-47C3-9A70-F17B283EA9F0}" type="pres">
      <dgm:prSet presAssocID="{3326B0AE-CDE6-4CBE-B63A-A2F0CC8B4733}" presName="parentText" presStyleLbl="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2C7F931-99BA-47B4-9BF0-DE0B748E1035}" type="pres">
      <dgm:prSet presAssocID="{817727A9-3207-4C1B-9306-95D3D0F8F22A}" presName="sp" presStyleCnt="0"/>
      <dgm:spPr/>
    </dgm:pt>
    <dgm:pt modelId="{FFC89019-D213-43F9-B04D-EF30052F7450}" type="pres">
      <dgm:prSet presAssocID="{6642B049-A937-4242-BF2E-408AB1019888}" presName="linNode" presStyleCnt="0"/>
      <dgm:spPr/>
    </dgm:pt>
    <dgm:pt modelId="{9C09DF3D-B4DA-4DA1-AE56-D54D785D5251}" type="pres">
      <dgm:prSet presAssocID="{6642B049-A937-4242-BF2E-408AB1019888}" presName="parentText" presStyleLbl="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3B956B6-134D-4F55-A029-27BED1A48D38}" type="pres">
      <dgm:prSet presAssocID="{A7FC7CAA-8F9B-4522-9C9B-0F9AD91AA6AD}" presName="sp" presStyleCnt="0"/>
      <dgm:spPr/>
    </dgm:pt>
    <dgm:pt modelId="{0882B10F-F8E7-479F-B1DE-CE5D7607F84F}" type="pres">
      <dgm:prSet presAssocID="{D8E6C3F8-5EBA-464A-95F8-DA9277613F09}" presName="linNode" presStyleCnt="0"/>
      <dgm:spPr/>
    </dgm:pt>
    <dgm:pt modelId="{0A450833-4850-48CB-9DE4-748328F71E01}" type="pres">
      <dgm:prSet presAssocID="{D8E6C3F8-5EBA-464A-95F8-DA9277613F09}" presName="parentText" presStyleLbl="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91854FE-9F17-4949-B55C-3E4352FAD223}" type="pres">
      <dgm:prSet presAssocID="{B8C7D27F-766B-4B65-A795-58EA836C0EC3}" presName="sp" presStyleCnt="0"/>
      <dgm:spPr/>
    </dgm:pt>
    <dgm:pt modelId="{640115BD-CD25-4D9E-84AF-377CD901EC80}" type="pres">
      <dgm:prSet presAssocID="{C406C805-11D6-4EA0-96DF-EFBB0083FA93}" presName="linNode" presStyleCnt="0"/>
      <dgm:spPr/>
    </dgm:pt>
    <dgm:pt modelId="{84BDC38D-C50A-4754-84AD-D4F80D54BE13}" type="pres">
      <dgm:prSet presAssocID="{C406C805-11D6-4EA0-96DF-EFBB0083FA93}" presName="parentText" presStyleLbl="node1" presStyleIdx="6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CF66223-39E0-48C0-9417-91074800DB51}" type="pres">
      <dgm:prSet presAssocID="{2B619AF3-57BE-4761-B7FA-773F4BBDFCC5}" presName="sp" presStyleCnt="0"/>
      <dgm:spPr/>
    </dgm:pt>
    <dgm:pt modelId="{7C0F7D66-9967-4F44-BD36-9D6F697DA0C8}" type="pres">
      <dgm:prSet presAssocID="{FA1934FB-7F91-404B-A800-A1FA42689F4C}" presName="linNode" presStyleCnt="0"/>
      <dgm:spPr/>
    </dgm:pt>
    <dgm:pt modelId="{2850422D-804A-4545-8DF2-7818F932D9FF}" type="pres">
      <dgm:prSet presAssocID="{FA1934FB-7F91-404B-A800-A1FA42689F4C}" presName="parentText" presStyleLbl="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3473417-A4DF-4CE9-B6CC-5BD5998BB361}" type="presOf" srcId="{3326B0AE-CDE6-4CBE-B63A-A2F0CC8B4733}" destId="{7BA80D64-D0C2-47C3-9A70-F17B283EA9F0}" srcOrd="0" destOrd="0" presId="urn:microsoft.com/office/officeart/2005/8/layout/vList5"/>
    <dgm:cxn modelId="{0F7CE480-B3BA-4D18-9A48-BD4838D12684}" srcId="{01461D4B-9F9D-479D-A83F-E89F2829EC5A}" destId="{FA1934FB-7F91-404B-A800-A1FA42689F4C}" srcOrd="7" destOrd="0" parTransId="{30F485F2-504C-4856-950F-EB5081829B9C}" sibTransId="{1BED4B6C-AC91-457E-B6F4-2936AFA9E142}"/>
    <dgm:cxn modelId="{31C2E8D7-147A-420F-A021-BC608A76AA3A}" srcId="{01461D4B-9F9D-479D-A83F-E89F2829EC5A}" destId="{8B63136D-2FCC-468F-ADEA-0BFA170620F4}" srcOrd="1" destOrd="0" parTransId="{EBD11990-7882-41D7-A732-838487C2DE37}" sibTransId="{F7AEAE63-71F5-4DFD-8705-077EC0FC874E}"/>
    <dgm:cxn modelId="{BFA009D4-B796-4455-9E18-BDCFD1D36D19}" srcId="{01461D4B-9F9D-479D-A83F-E89F2829EC5A}" destId="{C406C805-11D6-4EA0-96DF-EFBB0083FA93}" srcOrd="6" destOrd="0" parTransId="{BA5D9C61-DEE5-481E-9371-F8F36B6921AC}" sibTransId="{2B619AF3-57BE-4761-B7FA-773F4BBDFCC5}"/>
    <dgm:cxn modelId="{AC4A1259-A116-4A53-918A-14FFED249580}" type="presOf" srcId="{01461D4B-9F9D-479D-A83F-E89F2829EC5A}" destId="{E93A3336-361D-4F53-B4D4-AE11225673ED}" srcOrd="0" destOrd="0" presId="urn:microsoft.com/office/officeart/2005/8/layout/vList5"/>
    <dgm:cxn modelId="{E41040F0-CB34-4891-83AB-5A12C0646E85}" type="presOf" srcId="{C406C805-11D6-4EA0-96DF-EFBB0083FA93}" destId="{84BDC38D-C50A-4754-84AD-D4F80D54BE13}" srcOrd="0" destOrd="0" presId="urn:microsoft.com/office/officeart/2005/8/layout/vList5"/>
    <dgm:cxn modelId="{443A377E-8F90-4DC7-8067-D6A395B88506}" srcId="{01461D4B-9F9D-479D-A83F-E89F2829EC5A}" destId="{3326B0AE-CDE6-4CBE-B63A-A2F0CC8B4733}" srcOrd="3" destOrd="0" parTransId="{97EBB8B8-3BB1-4C89-88B9-5450B70B0E34}" sibTransId="{817727A9-3207-4C1B-9306-95D3D0F8F22A}"/>
    <dgm:cxn modelId="{4533F7D1-141A-445E-882E-C31280696DFE}" srcId="{01461D4B-9F9D-479D-A83F-E89F2829EC5A}" destId="{6642B049-A937-4242-BF2E-408AB1019888}" srcOrd="4" destOrd="0" parTransId="{3D8CF5E2-09B4-4682-BEE8-6BB3EF518174}" sibTransId="{A7FC7CAA-8F9B-4522-9C9B-0F9AD91AA6AD}"/>
    <dgm:cxn modelId="{0B0FAB56-502D-4F5D-88EF-E562FD825AD1}" srcId="{01461D4B-9F9D-479D-A83F-E89F2829EC5A}" destId="{797C144F-3D5D-403C-BF37-4B9871E132BE}" srcOrd="0" destOrd="0" parTransId="{8AF0A4F4-E122-4A4E-9F5D-20AB04429D6A}" sibTransId="{C57F70CD-8DB0-4220-9399-1A97BC9E4546}"/>
    <dgm:cxn modelId="{9146EFA8-21B2-4EF7-A41B-04C134B0D2B3}" type="presOf" srcId="{FA1934FB-7F91-404B-A800-A1FA42689F4C}" destId="{2850422D-804A-4545-8DF2-7818F932D9FF}" srcOrd="0" destOrd="0" presId="urn:microsoft.com/office/officeart/2005/8/layout/vList5"/>
    <dgm:cxn modelId="{3730D509-66F8-40DF-AF91-C14772B55991}" srcId="{01461D4B-9F9D-479D-A83F-E89F2829EC5A}" destId="{C9A9DBF3-A979-4805-B5C6-80968D3D2B80}" srcOrd="2" destOrd="0" parTransId="{C049BBE3-4DB6-47BE-BF61-F0AD3BB12078}" sibTransId="{0FD930B1-8213-4B61-957A-3D903FD13933}"/>
    <dgm:cxn modelId="{A5D3D290-A531-4186-9C97-A11B81649F9A}" type="presOf" srcId="{D8E6C3F8-5EBA-464A-95F8-DA9277613F09}" destId="{0A450833-4850-48CB-9DE4-748328F71E01}" srcOrd="0" destOrd="0" presId="urn:microsoft.com/office/officeart/2005/8/layout/vList5"/>
    <dgm:cxn modelId="{FCFA5DCE-35F5-4B41-BBCB-7EF1000EFBA8}" type="presOf" srcId="{6642B049-A937-4242-BF2E-408AB1019888}" destId="{9C09DF3D-B4DA-4DA1-AE56-D54D785D5251}" srcOrd="0" destOrd="0" presId="urn:microsoft.com/office/officeart/2005/8/layout/vList5"/>
    <dgm:cxn modelId="{5DA3FE2A-FB89-4363-B175-1D6A44EC7174}" srcId="{01461D4B-9F9D-479D-A83F-E89F2829EC5A}" destId="{D8E6C3F8-5EBA-464A-95F8-DA9277613F09}" srcOrd="5" destOrd="0" parTransId="{842030C8-01C1-484C-87B0-005DCC99555F}" sibTransId="{B8C7D27F-766B-4B65-A795-58EA836C0EC3}"/>
    <dgm:cxn modelId="{87FE6DD0-3BA8-4DCF-9DBD-800B1FE3C5D8}" type="presOf" srcId="{797C144F-3D5D-403C-BF37-4B9871E132BE}" destId="{3E5D2E51-2D1D-48E4-B503-44FC809DB631}" srcOrd="0" destOrd="0" presId="urn:microsoft.com/office/officeart/2005/8/layout/vList5"/>
    <dgm:cxn modelId="{299F53C6-33E7-4C5F-9589-2E93E60D0FA1}" type="presOf" srcId="{C9A9DBF3-A979-4805-B5C6-80968D3D2B80}" destId="{A5564500-DDA0-4B01-81F8-725F6A5A57A4}" srcOrd="0" destOrd="0" presId="urn:microsoft.com/office/officeart/2005/8/layout/vList5"/>
    <dgm:cxn modelId="{78AAE782-031B-4A9D-BE50-512E88267005}" type="presOf" srcId="{8B63136D-2FCC-468F-ADEA-0BFA170620F4}" destId="{BC666BF7-456C-47D3-A6CC-E0E52C4952FE}" srcOrd="0" destOrd="0" presId="urn:microsoft.com/office/officeart/2005/8/layout/vList5"/>
    <dgm:cxn modelId="{4DDC8CD4-298B-46CA-8503-3FD3CEA51732}" type="presParOf" srcId="{E93A3336-361D-4F53-B4D4-AE11225673ED}" destId="{7908E77F-FF5B-463F-B737-D6226471D26B}" srcOrd="0" destOrd="0" presId="urn:microsoft.com/office/officeart/2005/8/layout/vList5"/>
    <dgm:cxn modelId="{424580A1-F92E-482B-8BE3-E3097B343317}" type="presParOf" srcId="{7908E77F-FF5B-463F-B737-D6226471D26B}" destId="{3E5D2E51-2D1D-48E4-B503-44FC809DB631}" srcOrd="0" destOrd="0" presId="urn:microsoft.com/office/officeart/2005/8/layout/vList5"/>
    <dgm:cxn modelId="{0B21235F-6290-46B4-A134-FB737E22FDB2}" type="presParOf" srcId="{E93A3336-361D-4F53-B4D4-AE11225673ED}" destId="{5E837BEB-894D-4455-8027-5EFEB32F4C57}" srcOrd="1" destOrd="0" presId="urn:microsoft.com/office/officeart/2005/8/layout/vList5"/>
    <dgm:cxn modelId="{5CBE729A-3DF0-4D18-9202-6F70B08A7897}" type="presParOf" srcId="{E93A3336-361D-4F53-B4D4-AE11225673ED}" destId="{A7C2CB10-671D-493C-B978-1E96C134B0AB}" srcOrd="2" destOrd="0" presId="urn:microsoft.com/office/officeart/2005/8/layout/vList5"/>
    <dgm:cxn modelId="{BE06A851-4F0C-4AE5-90E9-AC75A476909E}" type="presParOf" srcId="{A7C2CB10-671D-493C-B978-1E96C134B0AB}" destId="{BC666BF7-456C-47D3-A6CC-E0E52C4952FE}" srcOrd="0" destOrd="0" presId="urn:microsoft.com/office/officeart/2005/8/layout/vList5"/>
    <dgm:cxn modelId="{B86C4869-C4F1-43EF-B7E9-F945F0339023}" type="presParOf" srcId="{E93A3336-361D-4F53-B4D4-AE11225673ED}" destId="{9A68AE8E-0FAA-4DB6-A0B1-33F8FB14100B}" srcOrd="3" destOrd="0" presId="urn:microsoft.com/office/officeart/2005/8/layout/vList5"/>
    <dgm:cxn modelId="{AD6E6F57-35C5-4530-9083-D9FEF0B4062B}" type="presParOf" srcId="{E93A3336-361D-4F53-B4D4-AE11225673ED}" destId="{B9A08685-CF38-4A10-964A-7ED8B2AD67A8}" srcOrd="4" destOrd="0" presId="urn:microsoft.com/office/officeart/2005/8/layout/vList5"/>
    <dgm:cxn modelId="{767A9DD6-BF45-4BDE-8AB3-5B7768ADDEB0}" type="presParOf" srcId="{B9A08685-CF38-4A10-964A-7ED8B2AD67A8}" destId="{A5564500-DDA0-4B01-81F8-725F6A5A57A4}" srcOrd="0" destOrd="0" presId="urn:microsoft.com/office/officeart/2005/8/layout/vList5"/>
    <dgm:cxn modelId="{D668F1C5-D5B5-4C21-BF02-43C159320985}" type="presParOf" srcId="{E93A3336-361D-4F53-B4D4-AE11225673ED}" destId="{F14F3F71-3207-41A0-9A0A-45B4939C51ED}" srcOrd="5" destOrd="0" presId="urn:microsoft.com/office/officeart/2005/8/layout/vList5"/>
    <dgm:cxn modelId="{A11EEDD4-96CC-4676-A1A9-660DE830E1D5}" type="presParOf" srcId="{E93A3336-361D-4F53-B4D4-AE11225673ED}" destId="{B1A08B63-167B-4B90-A8DD-116A1399AD96}" srcOrd="6" destOrd="0" presId="urn:microsoft.com/office/officeart/2005/8/layout/vList5"/>
    <dgm:cxn modelId="{FCF1635C-38E9-4FE6-BE53-C7D3EA6008C8}" type="presParOf" srcId="{B1A08B63-167B-4B90-A8DD-116A1399AD96}" destId="{7BA80D64-D0C2-47C3-9A70-F17B283EA9F0}" srcOrd="0" destOrd="0" presId="urn:microsoft.com/office/officeart/2005/8/layout/vList5"/>
    <dgm:cxn modelId="{1A8B93F1-D16D-4336-A9D5-3AEB1C1AE7BA}" type="presParOf" srcId="{E93A3336-361D-4F53-B4D4-AE11225673ED}" destId="{D2C7F931-99BA-47B4-9BF0-DE0B748E1035}" srcOrd="7" destOrd="0" presId="urn:microsoft.com/office/officeart/2005/8/layout/vList5"/>
    <dgm:cxn modelId="{A0A0F268-D71C-4B00-BFFF-C9A7C0AFEC7F}" type="presParOf" srcId="{E93A3336-361D-4F53-B4D4-AE11225673ED}" destId="{FFC89019-D213-43F9-B04D-EF30052F7450}" srcOrd="8" destOrd="0" presId="urn:microsoft.com/office/officeart/2005/8/layout/vList5"/>
    <dgm:cxn modelId="{942DF53D-4FA7-4F52-A8E5-1AEC9D2BB60A}" type="presParOf" srcId="{FFC89019-D213-43F9-B04D-EF30052F7450}" destId="{9C09DF3D-B4DA-4DA1-AE56-D54D785D5251}" srcOrd="0" destOrd="0" presId="urn:microsoft.com/office/officeart/2005/8/layout/vList5"/>
    <dgm:cxn modelId="{E96DD4C3-7AC5-4F93-B428-ABFB52A11BEF}" type="presParOf" srcId="{E93A3336-361D-4F53-B4D4-AE11225673ED}" destId="{73B956B6-134D-4F55-A029-27BED1A48D38}" srcOrd="9" destOrd="0" presId="urn:microsoft.com/office/officeart/2005/8/layout/vList5"/>
    <dgm:cxn modelId="{7EEE7698-77E7-488E-8158-09F38D152C12}" type="presParOf" srcId="{E93A3336-361D-4F53-B4D4-AE11225673ED}" destId="{0882B10F-F8E7-479F-B1DE-CE5D7607F84F}" srcOrd="10" destOrd="0" presId="urn:microsoft.com/office/officeart/2005/8/layout/vList5"/>
    <dgm:cxn modelId="{BF1DFF67-C4E8-4B45-BBA3-4707226A39AB}" type="presParOf" srcId="{0882B10F-F8E7-479F-B1DE-CE5D7607F84F}" destId="{0A450833-4850-48CB-9DE4-748328F71E01}" srcOrd="0" destOrd="0" presId="urn:microsoft.com/office/officeart/2005/8/layout/vList5"/>
    <dgm:cxn modelId="{B4ACBEA9-BDDE-4948-91EF-5F31ACD9B28E}" type="presParOf" srcId="{E93A3336-361D-4F53-B4D4-AE11225673ED}" destId="{791854FE-9F17-4949-B55C-3E4352FAD223}" srcOrd="11" destOrd="0" presId="urn:microsoft.com/office/officeart/2005/8/layout/vList5"/>
    <dgm:cxn modelId="{C3952280-5104-4410-A1B6-AECC6D7F1056}" type="presParOf" srcId="{E93A3336-361D-4F53-B4D4-AE11225673ED}" destId="{640115BD-CD25-4D9E-84AF-377CD901EC80}" srcOrd="12" destOrd="0" presId="urn:microsoft.com/office/officeart/2005/8/layout/vList5"/>
    <dgm:cxn modelId="{DDB90451-D2AE-45E6-95E0-36756AD18601}" type="presParOf" srcId="{640115BD-CD25-4D9E-84AF-377CD901EC80}" destId="{84BDC38D-C50A-4754-84AD-D4F80D54BE13}" srcOrd="0" destOrd="0" presId="urn:microsoft.com/office/officeart/2005/8/layout/vList5"/>
    <dgm:cxn modelId="{ABEA0586-F513-46A2-9AB8-791F66E8AADE}" type="presParOf" srcId="{E93A3336-361D-4F53-B4D4-AE11225673ED}" destId="{3CF66223-39E0-48C0-9417-91074800DB51}" srcOrd="13" destOrd="0" presId="urn:microsoft.com/office/officeart/2005/8/layout/vList5"/>
    <dgm:cxn modelId="{3F75CF22-A462-4559-AE1B-3F77A8B76201}" type="presParOf" srcId="{E93A3336-361D-4F53-B4D4-AE11225673ED}" destId="{7C0F7D66-9967-4F44-BD36-9D6F697DA0C8}" srcOrd="14" destOrd="0" presId="urn:microsoft.com/office/officeart/2005/8/layout/vList5"/>
    <dgm:cxn modelId="{5E3526B5-87CA-4109-92CC-965113DC4C83}" type="presParOf" srcId="{7C0F7D66-9967-4F44-BD36-9D6F697DA0C8}" destId="{2850422D-804A-4545-8DF2-7818F932D9F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A1C1879-B1AA-4BAA-8DA2-95693AFF8C04}" type="doc">
      <dgm:prSet loTypeId="urn:microsoft.com/office/officeart/2005/8/layout/hProcess9" loCatId="Inbox" qsTypeId="urn:microsoft.com/office/officeart/2005/8/quickstyle/simple3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FB47110C-42BD-4DA2-8F4C-89C3D985465C}">
      <dgm:prSet/>
      <dgm:spPr/>
      <dgm:t>
        <a:bodyPr/>
        <a:lstStyle/>
        <a:p>
          <a:r>
            <a:rPr lang="en-US"/>
            <a:t>Missing Values:</a:t>
          </a:r>
        </a:p>
      </dgm:t>
    </dgm:pt>
    <dgm:pt modelId="{CB9F6560-F32B-4084-8E41-95C19951D6B2}" type="parTrans" cxnId="{32D1DDD5-C6C8-482D-A3A3-8CABAE78F231}">
      <dgm:prSet/>
      <dgm:spPr/>
      <dgm:t>
        <a:bodyPr/>
        <a:lstStyle/>
        <a:p>
          <a:endParaRPr lang="en-US"/>
        </a:p>
      </dgm:t>
    </dgm:pt>
    <dgm:pt modelId="{8DD49044-D705-4390-91C7-FAE81F97B749}" type="sibTrans" cxnId="{32D1DDD5-C6C8-482D-A3A3-8CABAE78F231}">
      <dgm:prSet/>
      <dgm:spPr/>
      <dgm:t>
        <a:bodyPr/>
        <a:lstStyle/>
        <a:p>
          <a:endParaRPr lang="en-US"/>
        </a:p>
      </dgm:t>
    </dgm:pt>
    <dgm:pt modelId="{49C1CFF9-7A40-4D77-8879-492A72495C93}">
      <dgm:prSet/>
      <dgm:spPr/>
      <dgm:t>
        <a:bodyPr/>
        <a:lstStyle/>
        <a:p>
          <a:r>
            <a:rPr lang="en-US"/>
            <a:t>5.05 % total missing values</a:t>
          </a:r>
        </a:p>
      </dgm:t>
    </dgm:pt>
    <dgm:pt modelId="{128F56EB-835C-481A-B83A-5C41245D7A7F}" type="parTrans" cxnId="{E358A925-904C-45C7-8115-1680DA2BE6B9}">
      <dgm:prSet/>
      <dgm:spPr/>
      <dgm:t>
        <a:bodyPr/>
        <a:lstStyle/>
        <a:p>
          <a:endParaRPr lang="en-US"/>
        </a:p>
      </dgm:t>
    </dgm:pt>
    <dgm:pt modelId="{5024BDFC-BAD9-4381-812C-C5DEE4EFD30E}" type="sibTrans" cxnId="{E358A925-904C-45C7-8115-1680DA2BE6B9}">
      <dgm:prSet/>
      <dgm:spPr/>
      <dgm:t>
        <a:bodyPr/>
        <a:lstStyle/>
        <a:p>
          <a:endParaRPr lang="en-US"/>
        </a:p>
      </dgm:t>
    </dgm:pt>
    <dgm:pt modelId="{F1F434DA-1D80-4B01-954D-B5FE06905596}">
      <dgm:prSet/>
      <dgm:spPr/>
      <dgm:t>
        <a:bodyPr/>
        <a:lstStyle/>
        <a:p>
          <a:r>
            <a:rPr lang="en-US"/>
            <a:t>Age derived from summary &amp; age in data set from opendatasoft.com</a:t>
          </a:r>
        </a:p>
      </dgm:t>
    </dgm:pt>
    <dgm:pt modelId="{19FD0C4E-B98C-4F7E-90EF-26A4575EC029}" type="parTrans" cxnId="{24EC94EA-3153-4443-884B-66E5FF0739B5}">
      <dgm:prSet/>
      <dgm:spPr/>
      <dgm:t>
        <a:bodyPr/>
        <a:lstStyle/>
        <a:p>
          <a:endParaRPr lang="en-US"/>
        </a:p>
      </dgm:t>
    </dgm:pt>
    <dgm:pt modelId="{A943F363-7483-4BF5-A8C7-74D95540968C}" type="sibTrans" cxnId="{24EC94EA-3153-4443-884B-66E5FF0739B5}">
      <dgm:prSet/>
      <dgm:spPr/>
      <dgm:t>
        <a:bodyPr/>
        <a:lstStyle/>
        <a:p>
          <a:endParaRPr lang="en-US"/>
        </a:p>
      </dgm:t>
    </dgm:pt>
    <dgm:pt modelId="{9E4FE876-5CE7-410F-A48C-A91C9FEFCEF5}">
      <dgm:prSet/>
      <dgm:spPr/>
      <dgm:t>
        <a:bodyPr/>
        <a:lstStyle/>
        <a:p>
          <a:r>
            <a:rPr lang="en-US"/>
            <a:t>City &amp; State derived from location, latitude &amp; longitude</a:t>
          </a:r>
        </a:p>
      </dgm:t>
    </dgm:pt>
    <dgm:pt modelId="{671B8B43-7C9D-4672-BDA4-EBAABF226ED8}" type="parTrans" cxnId="{67CB58B6-1E28-44D1-AF95-3B0E8B4B09FE}">
      <dgm:prSet/>
      <dgm:spPr/>
      <dgm:t>
        <a:bodyPr/>
        <a:lstStyle/>
        <a:p>
          <a:endParaRPr lang="en-US"/>
        </a:p>
      </dgm:t>
    </dgm:pt>
    <dgm:pt modelId="{B7FD1AEF-F285-464D-A63B-CF76C7E6BE7C}" type="sibTrans" cxnId="{67CB58B6-1E28-44D1-AF95-3B0E8B4B09FE}">
      <dgm:prSet/>
      <dgm:spPr/>
      <dgm:t>
        <a:bodyPr/>
        <a:lstStyle/>
        <a:p>
          <a:endParaRPr lang="en-US"/>
        </a:p>
      </dgm:t>
    </dgm:pt>
    <dgm:pt modelId="{4EEFE4A9-8875-45EF-B295-FCD8D65B662D}">
      <dgm:prSet/>
      <dgm:spPr/>
      <dgm:t>
        <a:bodyPr/>
        <a:lstStyle/>
        <a:p>
          <a:r>
            <a:rPr lang="en-US"/>
            <a:t>Month &amp; DOM derived from Date</a:t>
          </a:r>
        </a:p>
      </dgm:t>
    </dgm:pt>
    <dgm:pt modelId="{2BC9E636-1E49-403E-8CEA-AABC7534D66E}" type="parTrans" cxnId="{A87E03E1-23B2-4C78-9E64-A8497F14D7DA}">
      <dgm:prSet/>
      <dgm:spPr/>
      <dgm:t>
        <a:bodyPr/>
        <a:lstStyle/>
        <a:p>
          <a:endParaRPr lang="en-US"/>
        </a:p>
      </dgm:t>
    </dgm:pt>
    <dgm:pt modelId="{985560BA-E846-4606-85FC-E06863928E42}" type="sibTrans" cxnId="{A87E03E1-23B2-4C78-9E64-A8497F14D7DA}">
      <dgm:prSet/>
      <dgm:spPr/>
      <dgm:t>
        <a:bodyPr/>
        <a:lstStyle/>
        <a:p>
          <a:endParaRPr lang="en-US"/>
        </a:p>
      </dgm:t>
    </dgm:pt>
    <dgm:pt modelId="{1279531B-113D-4F32-8449-E54B7C344FA8}" type="pres">
      <dgm:prSet presAssocID="{5A1C1879-B1AA-4BAA-8DA2-95693AFF8C04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362CD32-7043-4714-8EA2-D7088E4654EA}" type="pres">
      <dgm:prSet presAssocID="{5A1C1879-B1AA-4BAA-8DA2-95693AFF8C04}" presName="arrow" presStyleLbl="bgShp" presStyleIdx="0" presStyleCnt="1"/>
      <dgm:spPr/>
    </dgm:pt>
    <dgm:pt modelId="{B408B7F0-23B8-46C3-B1CF-018E6B2D009E}" type="pres">
      <dgm:prSet presAssocID="{5A1C1879-B1AA-4BAA-8DA2-95693AFF8C04}" presName="linearProcess" presStyleCnt="0"/>
      <dgm:spPr/>
    </dgm:pt>
    <dgm:pt modelId="{88F176C5-0D92-483C-90FC-DF381BC8550D}" type="pres">
      <dgm:prSet presAssocID="{FB47110C-42BD-4DA2-8F4C-89C3D985465C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CF9B396-46AA-497B-9965-E86D8A606298}" type="pres">
      <dgm:prSet presAssocID="{8DD49044-D705-4390-91C7-FAE81F97B749}" presName="sibTrans" presStyleCnt="0"/>
      <dgm:spPr/>
    </dgm:pt>
    <dgm:pt modelId="{CD14880B-3158-4BCD-98D3-D45A58B699AC}" type="pres">
      <dgm:prSet presAssocID="{F1F434DA-1D80-4B01-954D-B5FE06905596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5A5E15D-13B1-47AA-8C04-9D170DB92525}" type="pres">
      <dgm:prSet presAssocID="{A943F363-7483-4BF5-A8C7-74D95540968C}" presName="sibTrans" presStyleCnt="0"/>
      <dgm:spPr/>
    </dgm:pt>
    <dgm:pt modelId="{F99580E0-E129-4079-8A23-2BAFA332BD32}" type="pres">
      <dgm:prSet presAssocID="{9E4FE876-5CE7-410F-A48C-A91C9FEFCEF5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639DE65-404F-4839-9009-E4789A4E44A2}" type="pres">
      <dgm:prSet presAssocID="{B7FD1AEF-F285-464D-A63B-CF76C7E6BE7C}" presName="sibTrans" presStyleCnt="0"/>
      <dgm:spPr/>
    </dgm:pt>
    <dgm:pt modelId="{8D6BA98C-0A36-4F23-A770-48536D9FA90E}" type="pres">
      <dgm:prSet presAssocID="{4EEFE4A9-8875-45EF-B295-FCD8D65B662D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E2BACF7-9185-4831-A0AF-DC895BBD220D}" type="presOf" srcId="{FB47110C-42BD-4DA2-8F4C-89C3D985465C}" destId="{88F176C5-0D92-483C-90FC-DF381BC8550D}" srcOrd="0" destOrd="0" presId="urn:microsoft.com/office/officeart/2005/8/layout/hProcess9"/>
    <dgm:cxn modelId="{24EC94EA-3153-4443-884B-66E5FF0739B5}" srcId="{5A1C1879-B1AA-4BAA-8DA2-95693AFF8C04}" destId="{F1F434DA-1D80-4B01-954D-B5FE06905596}" srcOrd="1" destOrd="0" parTransId="{19FD0C4E-B98C-4F7E-90EF-26A4575EC029}" sibTransId="{A943F363-7483-4BF5-A8C7-74D95540968C}"/>
    <dgm:cxn modelId="{8F18659D-346D-4215-B00B-1CAC0501BFB9}" type="presOf" srcId="{4EEFE4A9-8875-45EF-B295-FCD8D65B662D}" destId="{8D6BA98C-0A36-4F23-A770-48536D9FA90E}" srcOrd="0" destOrd="0" presId="urn:microsoft.com/office/officeart/2005/8/layout/hProcess9"/>
    <dgm:cxn modelId="{09ABEAA7-1120-4B9A-A2A4-13324A3D7750}" type="presOf" srcId="{F1F434DA-1D80-4B01-954D-B5FE06905596}" destId="{CD14880B-3158-4BCD-98D3-D45A58B699AC}" srcOrd="0" destOrd="0" presId="urn:microsoft.com/office/officeart/2005/8/layout/hProcess9"/>
    <dgm:cxn modelId="{4F2BBC60-3AA9-4031-933C-39F61C8618C1}" type="presOf" srcId="{5A1C1879-B1AA-4BAA-8DA2-95693AFF8C04}" destId="{1279531B-113D-4F32-8449-E54B7C344FA8}" srcOrd="0" destOrd="0" presId="urn:microsoft.com/office/officeart/2005/8/layout/hProcess9"/>
    <dgm:cxn modelId="{25F36F92-69A3-4A49-8DDD-4981FCF8734F}" type="presOf" srcId="{49C1CFF9-7A40-4D77-8879-492A72495C93}" destId="{88F176C5-0D92-483C-90FC-DF381BC8550D}" srcOrd="0" destOrd="1" presId="urn:microsoft.com/office/officeart/2005/8/layout/hProcess9"/>
    <dgm:cxn modelId="{8D280903-B490-47ED-BAED-F77F07C8C6E2}" type="presOf" srcId="{9E4FE876-5CE7-410F-A48C-A91C9FEFCEF5}" destId="{F99580E0-E129-4079-8A23-2BAFA332BD32}" srcOrd="0" destOrd="0" presId="urn:microsoft.com/office/officeart/2005/8/layout/hProcess9"/>
    <dgm:cxn modelId="{E358A925-904C-45C7-8115-1680DA2BE6B9}" srcId="{FB47110C-42BD-4DA2-8F4C-89C3D985465C}" destId="{49C1CFF9-7A40-4D77-8879-492A72495C93}" srcOrd="0" destOrd="0" parTransId="{128F56EB-835C-481A-B83A-5C41245D7A7F}" sibTransId="{5024BDFC-BAD9-4381-812C-C5DEE4EFD30E}"/>
    <dgm:cxn modelId="{32D1DDD5-C6C8-482D-A3A3-8CABAE78F231}" srcId="{5A1C1879-B1AA-4BAA-8DA2-95693AFF8C04}" destId="{FB47110C-42BD-4DA2-8F4C-89C3D985465C}" srcOrd="0" destOrd="0" parTransId="{CB9F6560-F32B-4084-8E41-95C19951D6B2}" sibTransId="{8DD49044-D705-4390-91C7-FAE81F97B749}"/>
    <dgm:cxn modelId="{A87E03E1-23B2-4C78-9E64-A8497F14D7DA}" srcId="{5A1C1879-B1AA-4BAA-8DA2-95693AFF8C04}" destId="{4EEFE4A9-8875-45EF-B295-FCD8D65B662D}" srcOrd="3" destOrd="0" parTransId="{2BC9E636-1E49-403E-8CEA-AABC7534D66E}" sibTransId="{985560BA-E846-4606-85FC-E06863928E42}"/>
    <dgm:cxn modelId="{67CB58B6-1E28-44D1-AF95-3B0E8B4B09FE}" srcId="{5A1C1879-B1AA-4BAA-8DA2-95693AFF8C04}" destId="{9E4FE876-5CE7-410F-A48C-A91C9FEFCEF5}" srcOrd="2" destOrd="0" parTransId="{671B8B43-7C9D-4672-BDA4-EBAABF226ED8}" sibTransId="{B7FD1AEF-F285-464D-A63B-CF76C7E6BE7C}"/>
    <dgm:cxn modelId="{DC882525-A264-4CD1-87C4-218EF2721799}" type="presParOf" srcId="{1279531B-113D-4F32-8449-E54B7C344FA8}" destId="{0362CD32-7043-4714-8EA2-D7088E4654EA}" srcOrd="0" destOrd="0" presId="urn:microsoft.com/office/officeart/2005/8/layout/hProcess9"/>
    <dgm:cxn modelId="{EDAB4693-302D-4C61-B3FD-A74684906AC4}" type="presParOf" srcId="{1279531B-113D-4F32-8449-E54B7C344FA8}" destId="{B408B7F0-23B8-46C3-B1CF-018E6B2D009E}" srcOrd="1" destOrd="0" presId="urn:microsoft.com/office/officeart/2005/8/layout/hProcess9"/>
    <dgm:cxn modelId="{021CF7BA-3A9C-4E12-8272-3312B3B5DE90}" type="presParOf" srcId="{B408B7F0-23B8-46C3-B1CF-018E6B2D009E}" destId="{88F176C5-0D92-483C-90FC-DF381BC8550D}" srcOrd="0" destOrd="0" presId="urn:microsoft.com/office/officeart/2005/8/layout/hProcess9"/>
    <dgm:cxn modelId="{01EA74F3-220A-415C-96B5-013A40C1A6A7}" type="presParOf" srcId="{B408B7F0-23B8-46C3-B1CF-018E6B2D009E}" destId="{BCF9B396-46AA-497B-9965-E86D8A606298}" srcOrd="1" destOrd="0" presId="urn:microsoft.com/office/officeart/2005/8/layout/hProcess9"/>
    <dgm:cxn modelId="{A9729EEA-2897-4430-8E86-E76D9C0D52FE}" type="presParOf" srcId="{B408B7F0-23B8-46C3-B1CF-018E6B2D009E}" destId="{CD14880B-3158-4BCD-98D3-D45A58B699AC}" srcOrd="2" destOrd="0" presId="urn:microsoft.com/office/officeart/2005/8/layout/hProcess9"/>
    <dgm:cxn modelId="{97615CFF-3591-4238-88C3-B669F20825F9}" type="presParOf" srcId="{B408B7F0-23B8-46C3-B1CF-018E6B2D009E}" destId="{85A5E15D-13B1-47AA-8C04-9D170DB92525}" srcOrd="3" destOrd="0" presId="urn:microsoft.com/office/officeart/2005/8/layout/hProcess9"/>
    <dgm:cxn modelId="{D99DF121-6878-492D-BC5D-8D1BA974B3A5}" type="presParOf" srcId="{B408B7F0-23B8-46C3-B1CF-018E6B2D009E}" destId="{F99580E0-E129-4079-8A23-2BAFA332BD32}" srcOrd="4" destOrd="0" presId="urn:microsoft.com/office/officeart/2005/8/layout/hProcess9"/>
    <dgm:cxn modelId="{67810417-762B-4B2F-A9EC-240A18ED406D}" type="presParOf" srcId="{B408B7F0-23B8-46C3-B1CF-018E6B2D009E}" destId="{F639DE65-404F-4839-9009-E4789A4E44A2}" srcOrd="5" destOrd="0" presId="urn:microsoft.com/office/officeart/2005/8/layout/hProcess9"/>
    <dgm:cxn modelId="{9D97C003-F39E-44CF-8A3F-1E231B3DEC7E}" type="presParOf" srcId="{B408B7F0-23B8-46C3-B1CF-018E6B2D009E}" destId="{8D6BA98C-0A36-4F23-A770-48536D9FA90E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4A10AAD-A6C4-436D-B611-1D4501B904EE}" type="doc">
      <dgm:prSet loTypeId="urn:microsoft.com/office/officeart/2008/layout/LinedList" loCatId="Inbox" qsTypeId="urn:microsoft.com/office/officeart/2005/8/quickstyle/simple2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A7355380-FD97-4E2A-8ABD-28FA3104DDC3}">
      <dgm:prSet/>
      <dgm:spPr/>
      <dgm:t>
        <a:bodyPr/>
        <a:lstStyle/>
        <a:p>
          <a:r>
            <a:rPr lang="en-US" dirty="0"/>
            <a:t>Dig more in </a:t>
          </a:r>
          <a:r>
            <a:rPr lang="en-US" dirty="0" smtClean="0"/>
            <a:t>“which states</a:t>
          </a:r>
          <a:r>
            <a:rPr lang="en-US" dirty="0"/>
            <a:t>, attacks are more likely to </a:t>
          </a:r>
          <a:r>
            <a:rPr lang="en-US" dirty="0" smtClean="0"/>
            <a:t>occur”.</a:t>
          </a:r>
          <a:endParaRPr lang="en-US" dirty="0"/>
        </a:p>
      </dgm:t>
    </dgm:pt>
    <dgm:pt modelId="{CA289719-2912-463D-88D1-B98FDA0B774B}" type="parTrans" cxnId="{52C3CEB1-CC45-42D9-B298-9FABCDF7AC4F}">
      <dgm:prSet/>
      <dgm:spPr/>
      <dgm:t>
        <a:bodyPr/>
        <a:lstStyle/>
        <a:p>
          <a:endParaRPr lang="en-US"/>
        </a:p>
      </dgm:t>
    </dgm:pt>
    <dgm:pt modelId="{DC09384F-B4F2-4CA1-9E07-0FE69FF84EAC}" type="sibTrans" cxnId="{52C3CEB1-CC45-42D9-B298-9FABCDF7AC4F}">
      <dgm:prSet/>
      <dgm:spPr/>
      <dgm:t>
        <a:bodyPr/>
        <a:lstStyle/>
        <a:p>
          <a:endParaRPr lang="en-US"/>
        </a:p>
      </dgm:t>
    </dgm:pt>
    <dgm:pt modelId="{44BF27BD-DFFA-4240-9FED-40B7A28EB241}">
      <dgm:prSet/>
      <dgm:spPr/>
      <dgm:t>
        <a:bodyPr/>
        <a:lstStyle/>
        <a:p>
          <a:r>
            <a:rPr lang="en-US"/>
            <a:t>Age groups mostly involved in mass shootings in a particular  state/city.</a:t>
          </a:r>
        </a:p>
      </dgm:t>
    </dgm:pt>
    <dgm:pt modelId="{D1CEA62B-83F4-4AF2-A4ED-F3870617C8F4}" type="parTrans" cxnId="{CB9E6D24-F723-49DF-A730-C518A8A0A513}">
      <dgm:prSet/>
      <dgm:spPr/>
      <dgm:t>
        <a:bodyPr/>
        <a:lstStyle/>
        <a:p>
          <a:endParaRPr lang="en-US"/>
        </a:p>
      </dgm:t>
    </dgm:pt>
    <dgm:pt modelId="{2E1CD13D-178B-4B25-98A9-89F5F6847106}" type="sibTrans" cxnId="{CB9E6D24-F723-49DF-A730-C518A8A0A513}">
      <dgm:prSet/>
      <dgm:spPr/>
      <dgm:t>
        <a:bodyPr/>
        <a:lstStyle/>
        <a:p>
          <a:endParaRPr lang="en-US"/>
        </a:p>
      </dgm:t>
    </dgm:pt>
    <dgm:pt modelId="{9A13B656-6AA4-4B18-BE9E-2E3E9E8F0D37}" type="pres">
      <dgm:prSet presAssocID="{B4A10AAD-A6C4-436D-B611-1D4501B904E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3F948CD4-B0F7-47C9-A6DA-27A671FDC7D8}" type="pres">
      <dgm:prSet presAssocID="{A7355380-FD97-4E2A-8ABD-28FA3104DDC3}" presName="thickLine" presStyleLbl="alignNode1" presStyleIdx="0" presStyleCnt="2"/>
      <dgm:spPr/>
    </dgm:pt>
    <dgm:pt modelId="{C54909C4-9AEC-47D6-9C9D-FDEF9F4009A0}" type="pres">
      <dgm:prSet presAssocID="{A7355380-FD97-4E2A-8ABD-28FA3104DDC3}" presName="horz1" presStyleCnt="0"/>
      <dgm:spPr/>
    </dgm:pt>
    <dgm:pt modelId="{F85CCCD0-B49D-4E33-9246-52C74D647D45}" type="pres">
      <dgm:prSet presAssocID="{A7355380-FD97-4E2A-8ABD-28FA3104DDC3}" presName="tx1" presStyleLbl="revTx" presStyleIdx="0" presStyleCnt="2"/>
      <dgm:spPr/>
      <dgm:t>
        <a:bodyPr/>
        <a:lstStyle/>
        <a:p>
          <a:endParaRPr lang="en-IN"/>
        </a:p>
      </dgm:t>
    </dgm:pt>
    <dgm:pt modelId="{5DA89345-55D3-4535-AE07-DBC9CEA2D419}" type="pres">
      <dgm:prSet presAssocID="{A7355380-FD97-4E2A-8ABD-28FA3104DDC3}" presName="vert1" presStyleCnt="0"/>
      <dgm:spPr/>
    </dgm:pt>
    <dgm:pt modelId="{B781EC91-1E18-40DE-B12A-EE8681670D23}" type="pres">
      <dgm:prSet presAssocID="{44BF27BD-DFFA-4240-9FED-40B7A28EB241}" presName="thickLine" presStyleLbl="alignNode1" presStyleIdx="1" presStyleCnt="2"/>
      <dgm:spPr/>
    </dgm:pt>
    <dgm:pt modelId="{D73A2654-83B0-4282-B055-E152365529D6}" type="pres">
      <dgm:prSet presAssocID="{44BF27BD-DFFA-4240-9FED-40B7A28EB241}" presName="horz1" presStyleCnt="0"/>
      <dgm:spPr/>
    </dgm:pt>
    <dgm:pt modelId="{828621C9-8D01-443C-AB01-83ACF97EFEDA}" type="pres">
      <dgm:prSet presAssocID="{44BF27BD-DFFA-4240-9FED-40B7A28EB241}" presName="tx1" presStyleLbl="revTx" presStyleIdx="1" presStyleCnt="2"/>
      <dgm:spPr/>
      <dgm:t>
        <a:bodyPr/>
        <a:lstStyle/>
        <a:p>
          <a:endParaRPr lang="en-IN"/>
        </a:p>
      </dgm:t>
    </dgm:pt>
    <dgm:pt modelId="{4F7B424A-E730-4EEA-A38E-91D85E1F60A9}" type="pres">
      <dgm:prSet presAssocID="{44BF27BD-DFFA-4240-9FED-40B7A28EB241}" presName="vert1" presStyleCnt="0"/>
      <dgm:spPr/>
    </dgm:pt>
  </dgm:ptLst>
  <dgm:cxnLst>
    <dgm:cxn modelId="{52C3CEB1-CC45-42D9-B298-9FABCDF7AC4F}" srcId="{B4A10AAD-A6C4-436D-B611-1D4501B904EE}" destId="{A7355380-FD97-4E2A-8ABD-28FA3104DDC3}" srcOrd="0" destOrd="0" parTransId="{CA289719-2912-463D-88D1-B98FDA0B774B}" sibTransId="{DC09384F-B4F2-4CA1-9E07-0FE69FF84EAC}"/>
    <dgm:cxn modelId="{B52266A4-0092-42DB-876C-6441963E8108}" type="presOf" srcId="{B4A10AAD-A6C4-436D-B611-1D4501B904EE}" destId="{9A13B656-6AA4-4B18-BE9E-2E3E9E8F0D37}" srcOrd="0" destOrd="0" presId="urn:microsoft.com/office/officeart/2008/layout/LinedList"/>
    <dgm:cxn modelId="{CE63B617-905C-4E34-B303-F6CA8819FBD9}" type="presOf" srcId="{44BF27BD-DFFA-4240-9FED-40B7A28EB241}" destId="{828621C9-8D01-443C-AB01-83ACF97EFEDA}" srcOrd="0" destOrd="0" presId="urn:microsoft.com/office/officeart/2008/layout/LinedList"/>
    <dgm:cxn modelId="{F33D5A3B-A79B-4FA5-A2E3-4BD9B50B7D10}" type="presOf" srcId="{A7355380-FD97-4E2A-8ABD-28FA3104DDC3}" destId="{F85CCCD0-B49D-4E33-9246-52C74D647D45}" srcOrd="0" destOrd="0" presId="urn:microsoft.com/office/officeart/2008/layout/LinedList"/>
    <dgm:cxn modelId="{CB9E6D24-F723-49DF-A730-C518A8A0A513}" srcId="{B4A10AAD-A6C4-436D-B611-1D4501B904EE}" destId="{44BF27BD-DFFA-4240-9FED-40B7A28EB241}" srcOrd="1" destOrd="0" parTransId="{D1CEA62B-83F4-4AF2-A4ED-F3870617C8F4}" sibTransId="{2E1CD13D-178B-4B25-98A9-89F5F6847106}"/>
    <dgm:cxn modelId="{D138352A-3604-44B2-B2BC-64072C62D094}" type="presParOf" srcId="{9A13B656-6AA4-4B18-BE9E-2E3E9E8F0D37}" destId="{3F948CD4-B0F7-47C9-A6DA-27A671FDC7D8}" srcOrd="0" destOrd="0" presId="urn:microsoft.com/office/officeart/2008/layout/LinedList"/>
    <dgm:cxn modelId="{1DEC9C86-CA03-41C7-A54F-2CD4320EE5E5}" type="presParOf" srcId="{9A13B656-6AA4-4B18-BE9E-2E3E9E8F0D37}" destId="{C54909C4-9AEC-47D6-9C9D-FDEF9F4009A0}" srcOrd="1" destOrd="0" presId="urn:microsoft.com/office/officeart/2008/layout/LinedList"/>
    <dgm:cxn modelId="{11E4B594-C432-4FA5-B8AE-5C79877C5E53}" type="presParOf" srcId="{C54909C4-9AEC-47D6-9C9D-FDEF9F4009A0}" destId="{F85CCCD0-B49D-4E33-9246-52C74D647D45}" srcOrd="0" destOrd="0" presId="urn:microsoft.com/office/officeart/2008/layout/LinedList"/>
    <dgm:cxn modelId="{6C2321F5-A71D-4ECE-A437-38A6A6581330}" type="presParOf" srcId="{C54909C4-9AEC-47D6-9C9D-FDEF9F4009A0}" destId="{5DA89345-55D3-4535-AE07-DBC9CEA2D419}" srcOrd="1" destOrd="0" presId="urn:microsoft.com/office/officeart/2008/layout/LinedList"/>
    <dgm:cxn modelId="{6F4D23F9-7C5C-4043-938B-186907950A26}" type="presParOf" srcId="{9A13B656-6AA4-4B18-BE9E-2E3E9E8F0D37}" destId="{B781EC91-1E18-40DE-B12A-EE8681670D23}" srcOrd="2" destOrd="0" presId="urn:microsoft.com/office/officeart/2008/layout/LinedList"/>
    <dgm:cxn modelId="{8490F5F3-CBC2-4896-8B15-3954204AECA3}" type="presParOf" srcId="{9A13B656-6AA4-4B18-BE9E-2E3E9E8F0D37}" destId="{D73A2654-83B0-4282-B055-E152365529D6}" srcOrd="3" destOrd="0" presId="urn:microsoft.com/office/officeart/2008/layout/LinedList"/>
    <dgm:cxn modelId="{F97181E6-8B7E-4D36-879D-F2D44A4176B5}" type="presParOf" srcId="{D73A2654-83B0-4282-B055-E152365529D6}" destId="{828621C9-8D01-443C-AB01-83ACF97EFEDA}" srcOrd="0" destOrd="0" presId="urn:microsoft.com/office/officeart/2008/layout/LinedList"/>
    <dgm:cxn modelId="{FA061552-F210-45E3-8E70-1679F7E4AF4E}" type="presParOf" srcId="{D73A2654-83B0-4282-B055-E152365529D6}" destId="{4F7B424A-E730-4EEA-A38E-91D85E1F60A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28F7F29-8D21-4C31-8DFB-0FA7604CBA6A}">
      <dsp:nvSpPr>
        <dsp:cNvPr id="0" name=""/>
        <dsp:cNvSpPr/>
      </dsp:nvSpPr>
      <dsp:spPr>
        <a:xfrm>
          <a:off x="3401" y="1330133"/>
          <a:ext cx="1207907" cy="16910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173" tIns="330200" rIns="94173" bIns="33020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/>
            <a:t>Introduction</a:t>
          </a:r>
          <a:endParaRPr lang="en-US" sz="1200" kern="1200"/>
        </a:p>
      </dsp:txBody>
      <dsp:txXfrm>
        <a:off x="3401" y="1972740"/>
        <a:ext cx="1207907" cy="1014642"/>
      </dsp:txXfrm>
    </dsp:sp>
    <dsp:sp modelId="{21F69288-C5DC-477A-9D0D-0B84A76F5773}">
      <dsp:nvSpPr>
        <dsp:cNvPr id="0" name=""/>
        <dsp:cNvSpPr/>
      </dsp:nvSpPr>
      <dsp:spPr>
        <a:xfrm>
          <a:off x="353694" y="1499240"/>
          <a:ext cx="507321" cy="507321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9553" tIns="12700" rIns="39553" bIns="1270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1</a:t>
          </a:r>
        </a:p>
      </dsp:txBody>
      <dsp:txXfrm>
        <a:off x="353694" y="1499240"/>
        <a:ext cx="507321" cy="507321"/>
      </dsp:txXfrm>
    </dsp:sp>
    <dsp:sp modelId="{16203ECF-469F-4783-AFD3-C9368E9E01C4}">
      <dsp:nvSpPr>
        <dsp:cNvPr id="0" name=""/>
        <dsp:cNvSpPr/>
      </dsp:nvSpPr>
      <dsp:spPr>
        <a:xfrm>
          <a:off x="3401" y="3021132"/>
          <a:ext cx="1207907" cy="7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23286"/>
                <a:satOff val="-417"/>
                <a:lumOff val="177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23286"/>
                <a:satOff val="-417"/>
                <a:lumOff val="177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23286"/>
                <a:satOff val="-417"/>
                <a:lumOff val="177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23286"/>
              <a:satOff val="-417"/>
              <a:lumOff val="177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EA6750E-F6CF-46D8-9F05-2EC9F2FD40D9}">
      <dsp:nvSpPr>
        <dsp:cNvPr id="0" name=""/>
        <dsp:cNvSpPr/>
      </dsp:nvSpPr>
      <dsp:spPr>
        <a:xfrm>
          <a:off x="1332100" y="1330133"/>
          <a:ext cx="1207907" cy="16910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173" tIns="330200" rIns="94173" bIns="33020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/>
            <a:t>Impact</a:t>
          </a:r>
          <a:endParaRPr lang="en-US" sz="1200" kern="1200"/>
        </a:p>
      </dsp:txBody>
      <dsp:txXfrm>
        <a:off x="1332100" y="1972740"/>
        <a:ext cx="1207907" cy="1014642"/>
      </dsp:txXfrm>
    </dsp:sp>
    <dsp:sp modelId="{EF59CCEB-2B5C-4C6F-AB6D-EFE6A1CB0DC3}">
      <dsp:nvSpPr>
        <dsp:cNvPr id="0" name=""/>
        <dsp:cNvSpPr/>
      </dsp:nvSpPr>
      <dsp:spPr>
        <a:xfrm>
          <a:off x="1682393" y="1499240"/>
          <a:ext cx="507321" cy="507321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46571"/>
                <a:satOff val="-834"/>
                <a:lumOff val="354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46571"/>
                <a:satOff val="-834"/>
                <a:lumOff val="354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46571"/>
                <a:satOff val="-834"/>
                <a:lumOff val="354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46571"/>
              <a:satOff val="-834"/>
              <a:lumOff val="354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9553" tIns="12700" rIns="39553" bIns="1270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2</a:t>
          </a:r>
        </a:p>
      </dsp:txBody>
      <dsp:txXfrm>
        <a:off x="1682393" y="1499240"/>
        <a:ext cx="507321" cy="507321"/>
      </dsp:txXfrm>
    </dsp:sp>
    <dsp:sp modelId="{5E54E921-3293-4BC7-B220-DB5C898BC36E}">
      <dsp:nvSpPr>
        <dsp:cNvPr id="0" name=""/>
        <dsp:cNvSpPr/>
      </dsp:nvSpPr>
      <dsp:spPr>
        <a:xfrm>
          <a:off x="1332100" y="3021132"/>
          <a:ext cx="1207907" cy="7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69857"/>
                <a:satOff val="-1251"/>
                <a:lumOff val="531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69857"/>
                <a:satOff val="-1251"/>
                <a:lumOff val="531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69857"/>
                <a:satOff val="-1251"/>
                <a:lumOff val="531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69857"/>
              <a:satOff val="-1251"/>
              <a:lumOff val="531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B0920D8-339E-4041-9AD9-CB7A5FABC310}">
      <dsp:nvSpPr>
        <dsp:cNvPr id="0" name=""/>
        <dsp:cNvSpPr/>
      </dsp:nvSpPr>
      <dsp:spPr>
        <a:xfrm>
          <a:off x="2660798" y="1330133"/>
          <a:ext cx="1207907" cy="16910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173" tIns="330200" rIns="94173" bIns="33020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Related Works</a:t>
          </a:r>
        </a:p>
      </dsp:txBody>
      <dsp:txXfrm>
        <a:off x="2660798" y="1972740"/>
        <a:ext cx="1207907" cy="1014642"/>
      </dsp:txXfrm>
    </dsp:sp>
    <dsp:sp modelId="{56F7494E-49DA-4F8D-804E-55916C95E01A}">
      <dsp:nvSpPr>
        <dsp:cNvPr id="0" name=""/>
        <dsp:cNvSpPr/>
      </dsp:nvSpPr>
      <dsp:spPr>
        <a:xfrm>
          <a:off x="3011091" y="1499240"/>
          <a:ext cx="507321" cy="507321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93142"/>
                <a:satOff val="-1668"/>
                <a:lumOff val="708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93142"/>
                <a:satOff val="-1668"/>
                <a:lumOff val="708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93142"/>
                <a:satOff val="-1668"/>
                <a:lumOff val="708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93142"/>
              <a:satOff val="-1668"/>
              <a:lumOff val="708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9553" tIns="12700" rIns="39553" bIns="1270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3</a:t>
          </a:r>
        </a:p>
      </dsp:txBody>
      <dsp:txXfrm>
        <a:off x="3011091" y="1499240"/>
        <a:ext cx="507321" cy="507321"/>
      </dsp:txXfrm>
    </dsp:sp>
    <dsp:sp modelId="{74A59D2F-B49D-44C1-BDEB-32C58F0384ED}">
      <dsp:nvSpPr>
        <dsp:cNvPr id="0" name=""/>
        <dsp:cNvSpPr/>
      </dsp:nvSpPr>
      <dsp:spPr>
        <a:xfrm>
          <a:off x="2660798" y="3021132"/>
          <a:ext cx="1207907" cy="7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116428"/>
                <a:satOff val="-2085"/>
                <a:lumOff val="886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116428"/>
                <a:satOff val="-2085"/>
                <a:lumOff val="886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116428"/>
                <a:satOff val="-2085"/>
                <a:lumOff val="886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116428"/>
              <a:satOff val="-2085"/>
              <a:lumOff val="886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FE6184A-A8D4-4DDC-9A36-BAB031EA2373}">
      <dsp:nvSpPr>
        <dsp:cNvPr id="0" name=""/>
        <dsp:cNvSpPr/>
      </dsp:nvSpPr>
      <dsp:spPr>
        <a:xfrm>
          <a:off x="3989496" y="1330133"/>
          <a:ext cx="1207907" cy="16910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173" tIns="330200" rIns="94173" bIns="33020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Proposed Predictions</a:t>
          </a:r>
        </a:p>
      </dsp:txBody>
      <dsp:txXfrm>
        <a:off x="3989496" y="1972740"/>
        <a:ext cx="1207907" cy="1014642"/>
      </dsp:txXfrm>
    </dsp:sp>
    <dsp:sp modelId="{D5406C95-6FC3-4D7D-AC18-59EEAFF233AA}">
      <dsp:nvSpPr>
        <dsp:cNvPr id="0" name=""/>
        <dsp:cNvSpPr/>
      </dsp:nvSpPr>
      <dsp:spPr>
        <a:xfrm>
          <a:off x="4339790" y="1499240"/>
          <a:ext cx="507321" cy="507321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139713"/>
                <a:satOff val="-2502"/>
                <a:lumOff val="1063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139713"/>
                <a:satOff val="-2502"/>
                <a:lumOff val="1063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139713"/>
                <a:satOff val="-2502"/>
                <a:lumOff val="1063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139713"/>
              <a:satOff val="-2502"/>
              <a:lumOff val="1063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9553" tIns="12700" rIns="39553" bIns="1270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4</a:t>
          </a:r>
        </a:p>
      </dsp:txBody>
      <dsp:txXfrm>
        <a:off x="4339790" y="1499240"/>
        <a:ext cx="507321" cy="507321"/>
      </dsp:txXfrm>
    </dsp:sp>
    <dsp:sp modelId="{AA0DD7FB-A7B0-4DE3-B925-99FB7D8EA811}">
      <dsp:nvSpPr>
        <dsp:cNvPr id="0" name=""/>
        <dsp:cNvSpPr/>
      </dsp:nvSpPr>
      <dsp:spPr>
        <a:xfrm>
          <a:off x="3989496" y="3021132"/>
          <a:ext cx="1207907" cy="7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162999"/>
                <a:satOff val="-2919"/>
                <a:lumOff val="1240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162999"/>
                <a:satOff val="-2919"/>
                <a:lumOff val="1240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162999"/>
                <a:satOff val="-2919"/>
                <a:lumOff val="1240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162999"/>
              <a:satOff val="-2919"/>
              <a:lumOff val="1240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F0F371A-1120-499A-9245-25C1B641B52D}">
      <dsp:nvSpPr>
        <dsp:cNvPr id="0" name=""/>
        <dsp:cNvSpPr/>
      </dsp:nvSpPr>
      <dsp:spPr>
        <a:xfrm>
          <a:off x="5318195" y="1330133"/>
          <a:ext cx="1207907" cy="16910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173" tIns="330200" rIns="94173" bIns="33020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/>
            <a:t>Datasets</a:t>
          </a:r>
          <a:endParaRPr lang="en-US" sz="1200" kern="1200"/>
        </a:p>
      </dsp:txBody>
      <dsp:txXfrm>
        <a:off x="5318195" y="1972740"/>
        <a:ext cx="1207907" cy="1014642"/>
      </dsp:txXfrm>
    </dsp:sp>
    <dsp:sp modelId="{A40AF54D-8275-40CC-AA22-088E41488C74}">
      <dsp:nvSpPr>
        <dsp:cNvPr id="0" name=""/>
        <dsp:cNvSpPr/>
      </dsp:nvSpPr>
      <dsp:spPr>
        <a:xfrm>
          <a:off x="5668488" y="1499240"/>
          <a:ext cx="507321" cy="507321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186284"/>
                <a:satOff val="-3337"/>
                <a:lumOff val="1417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186284"/>
                <a:satOff val="-3337"/>
                <a:lumOff val="1417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186284"/>
                <a:satOff val="-3337"/>
                <a:lumOff val="1417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186284"/>
              <a:satOff val="-3337"/>
              <a:lumOff val="1417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9553" tIns="12700" rIns="39553" bIns="1270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5</a:t>
          </a:r>
        </a:p>
      </dsp:txBody>
      <dsp:txXfrm>
        <a:off x="5668488" y="1499240"/>
        <a:ext cx="507321" cy="507321"/>
      </dsp:txXfrm>
    </dsp:sp>
    <dsp:sp modelId="{E70AF797-C58C-4859-8CAC-F51C3F2939C0}">
      <dsp:nvSpPr>
        <dsp:cNvPr id="0" name=""/>
        <dsp:cNvSpPr/>
      </dsp:nvSpPr>
      <dsp:spPr>
        <a:xfrm>
          <a:off x="5318195" y="3021132"/>
          <a:ext cx="1207907" cy="7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209570"/>
                <a:satOff val="-3754"/>
                <a:lumOff val="1595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209570"/>
                <a:satOff val="-3754"/>
                <a:lumOff val="1595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209570"/>
                <a:satOff val="-3754"/>
                <a:lumOff val="1595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209570"/>
              <a:satOff val="-3754"/>
              <a:lumOff val="1595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DB80728-DA2F-4940-B69D-E4358CC4F794}">
      <dsp:nvSpPr>
        <dsp:cNvPr id="0" name=""/>
        <dsp:cNvSpPr/>
      </dsp:nvSpPr>
      <dsp:spPr>
        <a:xfrm>
          <a:off x="6646893" y="1330133"/>
          <a:ext cx="1207907" cy="16910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173" tIns="330200" rIns="94173" bIns="33020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Data Cleaning</a:t>
          </a:r>
        </a:p>
      </dsp:txBody>
      <dsp:txXfrm>
        <a:off x="6646893" y="1972740"/>
        <a:ext cx="1207907" cy="1014642"/>
      </dsp:txXfrm>
    </dsp:sp>
    <dsp:sp modelId="{ACCFA5F1-A786-4388-9699-A322992576DD}">
      <dsp:nvSpPr>
        <dsp:cNvPr id="0" name=""/>
        <dsp:cNvSpPr/>
      </dsp:nvSpPr>
      <dsp:spPr>
        <a:xfrm>
          <a:off x="6997187" y="1499240"/>
          <a:ext cx="507321" cy="507321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232855"/>
                <a:satOff val="-4171"/>
                <a:lumOff val="1772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232855"/>
                <a:satOff val="-4171"/>
                <a:lumOff val="1772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232855"/>
                <a:satOff val="-4171"/>
                <a:lumOff val="1772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232855"/>
              <a:satOff val="-4171"/>
              <a:lumOff val="1772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9553" tIns="12700" rIns="39553" bIns="1270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6</a:t>
          </a:r>
        </a:p>
      </dsp:txBody>
      <dsp:txXfrm>
        <a:off x="6997187" y="1499240"/>
        <a:ext cx="507321" cy="507321"/>
      </dsp:txXfrm>
    </dsp:sp>
    <dsp:sp modelId="{46CAA920-FE44-4784-88A9-FE9CAF48B956}">
      <dsp:nvSpPr>
        <dsp:cNvPr id="0" name=""/>
        <dsp:cNvSpPr/>
      </dsp:nvSpPr>
      <dsp:spPr>
        <a:xfrm>
          <a:off x="6646893" y="3021132"/>
          <a:ext cx="1207907" cy="7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256141"/>
                <a:satOff val="-4588"/>
                <a:lumOff val="1949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256141"/>
                <a:satOff val="-4588"/>
                <a:lumOff val="1949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256141"/>
                <a:satOff val="-4588"/>
                <a:lumOff val="1949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256141"/>
              <a:satOff val="-4588"/>
              <a:lumOff val="1949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B9F8E47-021B-4243-B58C-0966A77CFF73}">
      <dsp:nvSpPr>
        <dsp:cNvPr id="0" name=""/>
        <dsp:cNvSpPr/>
      </dsp:nvSpPr>
      <dsp:spPr>
        <a:xfrm>
          <a:off x="7975592" y="1330133"/>
          <a:ext cx="1207907" cy="16910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173" tIns="330200" rIns="94173" bIns="33020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Results</a:t>
          </a:r>
        </a:p>
      </dsp:txBody>
      <dsp:txXfrm>
        <a:off x="7975592" y="1972740"/>
        <a:ext cx="1207907" cy="1014642"/>
      </dsp:txXfrm>
    </dsp:sp>
    <dsp:sp modelId="{BDBA0C6B-F8E0-4C61-B6C3-2291D18B42A7}">
      <dsp:nvSpPr>
        <dsp:cNvPr id="0" name=""/>
        <dsp:cNvSpPr/>
      </dsp:nvSpPr>
      <dsp:spPr>
        <a:xfrm>
          <a:off x="8325885" y="1499240"/>
          <a:ext cx="507321" cy="507321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279426"/>
                <a:satOff val="-5005"/>
                <a:lumOff val="2126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279426"/>
                <a:satOff val="-5005"/>
                <a:lumOff val="2126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279426"/>
                <a:satOff val="-5005"/>
                <a:lumOff val="2126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279426"/>
              <a:satOff val="-5005"/>
              <a:lumOff val="2126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9553" tIns="12700" rIns="39553" bIns="1270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7</a:t>
          </a:r>
        </a:p>
      </dsp:txBody>
      <dsp:txXfrm>
        <a:off x="8325885" y="1499240"/>
        <a:ext cx="507321" cy="507321"/>
      </dsp:txXfrm>
    </dsp:sp>
    <dsp:sp modelId="{B5DA78BA-8A95-4646-9C19-4E954CDB57D2}">
      <dsp:nvSpPr>
        <dsp:cNvPr id="0" name=""/>
        <dsp:cNvSpPr/>
      </dsp:nvSpPr>
      <dsp:spPr>
        <a:xfrm>
          <a:off x="7975592" y="3021132"/>
          <a:ext cx="1207907" cy="7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302712"/>
                <a:satOff val="-5422"/>
                <a:lumOff val="2304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302712"/>
                <a:satOff val="-5422"/>
                <a:lumOff val="2304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302712"/>
                <a:satOff val="-5422"/>
                <a:lumOff val="2304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302712"/>
              <a:satOff val="-5422"/>
              <a:lumOff val="2304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00E9C7A-84E1-4174-84E7-D8414D8DADA2}">
      <dsp:nvSpPr>
        <dsp:cNvPr id="0" name=""/>
        <dsp:cNvSpPr/>
      </dsp:nvSpPr>
      <dsp:spPr>
        <a:xfrm>
          <a:off x="9304290" y="1330133"/>
          <a:ext cx="1207907" cy="16910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173" tIns="330200" rIns="94173" bIns="33020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Future Work</a:t>
          </a:r>
        </a:p>
      </dsp:txBody>
      <dsp:txXfrm>
        <a:off x="9304290" y="1972740"/>
        <a:ext cx="1207907" cy="1014642"/>
      </dsp:txXfrm>
    </dsp:sp>
    <dsp:sp modelId="{8084927B-81D3-4988-882A-5C2EE7AE37DA}">
      <dsp:nvSpPr>
        <dsp:cNvPr id="0" name=""/>
        <dsp:cNvSpPr/>
      </dsp:nvSpPr>
      <dsp:spPr>
        <a:xfrm>
          <a:off x="9654583" y="1499240"/>
          <a:ext cx="507321" cy="507321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325997"/>
                <a:satOff val="-5839"/>
                <a:lumOff val="2481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325997"/>
                <a:satOff val="-5839"/>
                <a:lumOff val="2481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325997"/>
                <a:satOff val="-5839"/>
                <a:lumOff val="2481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325997"/>
              <a:satOff val="-5839"/>
              <a:lumOff val="2481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9553" tIns="12700" rIns="39553" bIns="1270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8</a:t>
          </a:r>
        </a:p>
      </dsp:txBody>
      <dsp:txXfrm>
        <a:off x="9654583" y="1499240"/>
        <a:ext cx="507321" cy="507321"/>
      </dsp:txXfrm>
    </dsp:sp>
    <dsp:sp modelId="{6A28F936-E390-4E86-85A9-D163752914EE}">
      <dsp:nvSpPr>
        <dsp:cNvPr id="0" name=""/>
        <dsp:cNvSpPr/>
      </dsp:nvSpPr>
      <dsp:spPr>
        <a:xfrm>
          <a:off x="9304290" y="3021132"/>
          <a:ext cx="1207907" cy="7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C2C5206-44F4-4BA6-A808-73835D81809B}">
      <dsp:nvSpPr>
        <dsp:cNvPr id="0" name=""/>
        <dsp:cNvSpPr/>
      </dsp:nvSpPr>
      <dsp:spPr>
        <a:xfrm>
          <a:off x="399812" y="0"/>
          <a:ext cx="4531206" cy="5257614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44531B5-A91A-4CB6-8767-815A611E01DF}">
      <dsp:nvSpPr>
        <dsp:cNvPr id="0" name=""/>
        <dsp:cNvSpPr/>
      </dsp:nvSpPr>
      <dsp:spPr>
        <a:xfrm>
          <a:off x="2342" y="1577284"/>
          <a:ext cx="1024258" cy="2103045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/>
            <a:t>398 mass shootings </a:t>
          </a:r>
          <a:endParaRPr lang="en-US" sz="1500" kern="1200"/>
        </a:p>
      </dsp:txBody>
      <dsp:txXfrm>
        <a:off x="2342" y="1577284"/>
        <a:ext cx="1024258" cy="2103045"/>
      </dsp:txXfrm>
    </dsp:sp>
    <dsp:sp modelId="{93C6C11C-DE50-40E4-8677-4C3D342C09EC}">
      <dsp:nvSpPr>
        <dsp:cNvPr id="0" name=""/>
        <dsp:cNvSpPr/>
      </dsp:nvSpPr>
      <dsp:spPr>
        <a:xfrm>
          <a:off x="1077814" y="1577284"/>
          <a:ext cx="1024258" cy="2103045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477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80000"/>
                <a:hueOff val="0"/>
                <a:satOff val="0"/>
                <a:lumOff val="477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80000"/>
                <a:hueOff val="0"/>
                <a:satOff val="0"/>
                <a:lumOff val="477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/>
            <a:t>1996 deaths and 2488 people injured</a:t>
          </a:r>
          <a:endParaRPr lang="en-US" sz="1500" kern="1200"/>
        </a:p>
      </dsp:txBody>
      <dsp:txXfrm>
        <a:off x="1077814" y="1577284"/>
        <a:ext cx="1024258" cy="2103045"/>
      </dsp:txXfrm>
    </dsp:sp>
    <dsp:sp modelId="{D52D988C-BBD5-4C3F-9D63-39454C7651F0}">
      <dsp:nvSpPr>
        <dsp:cNvPr id="0" name=""/>
        <dsp:cNvSpPr/>
      </dsp:nvSpPr>
      <dsp:spPr>
        <a:xfrm>
          <a:off x="2153286" y="1577284"/>
          <a:ext cx="1024258" cy="2103045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954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80000"/>
                <a:hueOff val="0"/>
                <a:satOff val="0"/>
                <a:lumOff val="954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80000"/>
                <a:hueOff val="0"/>
                <a:satOff val="0"/>
                <a:lumOff val="954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/>
            <a:t>Childhood abuse, binge drinking, and male gender</a:t>
          </a:r>
          <a:endParaRPr lang="en-US" sz="1500" kern="1200"/>
        </a:p>
      </dsp:txBody>
      <dsp:txXfrm>
        <a:off x="2153286" y="1577284"/>
        <a:ext cx="1024258" cy="2103045"/>
      </dsp:txXfrm>
    </dsp:sp>
    <dsp:sp modelId="{CD467951-3CF5-4334-A6D2-D90318169CF9}">
      <dsp:nvSpPr>
        <dsp:cNvPr id="0" name=""/>
        <dsp:cNvSpPr/>
      </dsp:nvSpPr>
      <dsp:spPr>
        <a:xfrm>
          <a:off x="3228757" y="1577284"/>
          <a:ext cx="1024258" cy="2103045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1431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80000"/>
                <a:hueOff val="0"/>
                <a:satOff val="0"/>
                <a:lumOff val="1431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80000"/>
                <a:hueOff val="0"/>
                <a:satOff val="0"/>
                <a:lumOff val="1431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/>
            <a:t>Avg genocides is 7 per year  which took 39 lives </a:t>
          </a:r>
          <a:endParaRPr lang="en-US" sz="1500" kern="1200"/>
        </a:p>
      </dsp:txBody>
      <dsp:txXfrm>
        <a:off x="3228757" y="1577284"/>
        <a:ext cx="1024258" cy="2103045"/>
      </dsp:txXfrm>
    </dsp:sp>
    <dsp:sp modelId="{EC9E6C17-34C5-497A-B908-286B4B8B8D48}">
      <dsp:nvSpPr>
        <dsp:cNvPr id="0" name=""/>
        <dsp:cNvSpPr/>
      </dsp:nvSpPr>
      <dsp:spPr>
        <a:xfrm>
          <a:off x="4304229" y="1577284"/>
          <a:ext cx="1024258" cy="2103045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1909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80000"/>
                <a:hueOff val="0"/>
                <a:satOff val="0"/>
                <a:lumOff val="1909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80000"/>
                <a:hueOff val="0"/>
                <a:satOff val="0"/>
                <a:lumOff val="1909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/>
            <a:t>48 person injuries per year</a:t>
          </a:r>
          <a:endParaRPr lang="en-US" sz="1500" kern="1200"/>
        </a:p>
      </dsp:txBody>
      <dsp:txXfrm>
        <a:off x="4304229" y="1577284"/>
        <a:ext cx="1024258" cy="210304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4D6BB68-5719-4E99-87A5-4E1951B0D20E}">
      <dsp:nvSpPr>
        <dsp:cNvPr id="0" name=""/>
        <dsp:cNvSpPr/>
      </dsp:nvSpPr>
      <dsp:spPr>
        <a:xfrm>
          <a:off x="0" y="748664"/>
          <a:ext cx="6269037" cy="743535"/>
        </a:xfrm>
        <a:prstGeom prst="roundRect">
          <a:avLst/>
        </a:prstGeom>
        <a:gradFill rotWithShape="0">
          <a:gsLst>
            <a:gs pos="0">
              <a:schemeClr val="accent6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kern="1200"/>
            <a:t>life and materials loss</a:t>
          </a:r>
          <a:endParaRPr lang="en-US" sz="3100" kern="1200"/>
        </a:p>
      </dsp:txBody>
      <dsp:txXfrm>
        <a:off x="0" y="748664"/>
        <a:ext cx="6269037" cy="743535"/>
      </dsp:txXfrm>
    </dsp:sp>
    <dsp:sp modelId="{0E090241-AC2F-4997-BA6C-706A174C73A0}">
      <dsp:nvSpPr>
        <dsp:cNvPr id="0" name=""/>
        <dsp:cNvSpPr/>
      </dsp:nvSpPr>
      <dsp:spPr>
        <a:xfrm>
          <a:off x="0" y="1581479"/>
          <a:ext cx="6269037" cy="743535"/>
        </a:xfrm>
        <a:prstGeom prst="roundRect">
          <a:avLst/>
        </a:prstGeom>
        <a:gradFill rotWithShape="0">
          <a:gsLst>
            <a:gs pos="0">
              <a:schemeClr val="accent6">
                <a:shade val="50000"/>
                <a:hueOff val="147370"/>
                <a:satOff val="-6442"/>
                <a:lumOff val="175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147370"/>
                <a:satOff val="-6442"/>
                <a:lumOff val="175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147370"/>
                <a:satOff val="-6442"/>
                <a:lumOff val="175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kern="1200"/>
            <a:t>people panic and racism.</a:t>
          </a:r>
          <a:endParaRPr lang="en-US" sz="3100" kern="1200"/>
        </a:p>
      </dsp:txBody>
      <dsp:txXfrm>
        <a:off x="0" y="1581479"/>
        <a:ext cx="6269037" cy="743535"/>
      </dsp:txXfrm>
    </dsp:sp>
    <dsp:sp modelId="{429AFD4E-2CF7-4256-AC71-1526D548A500}">
      <dsp:nvSpPr>
        <dsp:cNvPr id="0" name=""/>
        <dsp:cNvSpPr/>
      </dsp:nvSpPr>
      <dsp:spPr>
        <a:xfrm>
          <a:off x="0" y="2414295"/>
          <a:ext cx="6269037" cy="743535"/>
        </a:xfrm>
        <a:prstGeom prst="roundRect">
          <a:avLst/>
        </a:prstGeom>
        <a:gradFill rotWithShape="0">
          <a:gsLst>
            <a:gs pos="0">
              <a:schemeClr val="accent6">
                <a:shade val="50000"/>
                <a:hueOff val="294739"/>
                <a:satOff val="-12884"/>
                <a:lumOff val="351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294739"/>
                <a:satOff val="-12884"/>
                <a:lumOff val="351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294739"/>
                <a:satOff val="-12884"/>
                <a:lumOff val="351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kern="1200"/>
            <a:t>mass gatherings and celebrations</a:t>
          </a:r>
          <a:endParaRPr lang="en-US" sz="3100" kern="1200"/>
        </a:p>
      </dsp:txBody>
      <dsp:txXfrm>
        <a:off x="0" y="2414295"/>
        <a:ext cx="6269037" cy="743535"/>
      </dsp:txXfrm>
    </dsp:sp>
    <dsp:sp modelId="{83DD813F-03AC-42CC-8337-28DDDC2188BD}">
      <dsp:nvSpPr>
        <dsp:cNvPr id="0" name=""/>
        <dsp:cNvSpPr/>
      </dsp:nvSpPr>
      <dsp:spPr>
        <a:xfrm>
          <a:off x="0" y="3247109"/>
          <a:ext cx="6269037" cy="743535"/>
        </a:xfrm>
        <a:prstGeom prst="roundRect">
          <a:avLst/>
        </a:prstGeom>
        <a:gradFill rotWithShape="0">
          <a:gsLst>
            <a:gs pos="0">
              <a:schemeClr val="accent6">
                <a:shade val="50000"/>
                <a:hueOff val="294739"/>
                <a:satOff val="-12884"/>
                <a:lumOff val="351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294739"/>
                <a:satOff val="-12884"/>
                <a:lumOff val="351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294739"/>
                <a:satOff val="-12884"/>
                <a:lumOff val="351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kern="1200"/>
            <a:t>effect on children , future generation</a:t>
          </a:r>
          <a:endParaRPr lang="en-US" sz="3100" kern="1200"/>
        </a:p>
      </dsp:txBody>
      <dsp:txXfrm>
        <a:off x="0" y="3247109"/>
        <a:ext cx="6269037" cy="743535"/>
      </dsp:txXfrm>
    </dsp:sp>
    <dsp:sp modelId="{8AAEB1B9-0939-493B-91B7-DCB24066CC78}">
      <dsp:nvSpPr>
        <dsp:cNvPr id="0" name=""/>
        <dsp:cNvSpPr/>
      </dsp:nvSpPr>
      <dsp:spPr>
        <a:xfrm>
          <a:off x="0" y="4093780"/>
          <a:ext cx="6269037" cy="743535"/>
        </a:xfrm>
        <a:prstGeom prst="roundRect">
          <a:avLst/>
        </a:prstGeom>
        <a:gradFill rotWithShape="0">
          <a:gsLst>
            <a:gs pos="0">
              <a:schemeClr val="accent6">
                <a:shade val="50000"/>
                <a:hueOff val="147370"/>
                <a:satOff val="-6442"/>
                <a:lumOff val="175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147370"/>
                <a:satOff val="-6442"/>
                <a:lumOff val="175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147370"/>
                <a:satOff val="-6442"/>
                <a:lumOff val="175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kern="1200"/>
            <a:t>Reputation of a particular  area</a:t>
          </a:r>
          <a:endParaRPr lang="en-US" sz="3100" kern="1200"/>
        </a:p>
      </dsp:txBody>
      <dsp:txXfrm>
        <a:off x="0" y="4093780"/>
        <a:ext cx="6269037" cy="743535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DD37073-4B53-4952-8392-7CE953858BC6}">
      <dsp:nvSpPr>
        <dsp:cNvPr id="0" name=""/>
        <dsp:cNvSpPr/>
      </dsp:nvSpPr>
      <dsp:spPr>
        <a:xfrm>
          <a:off x="704963" y="1195"/>
          <a:ext cx="3794030" cy="18970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“</a:t>
          </a:r>
          <a:r>
            <a:rPr lang="en-IN" sz="2500" kern="1200"/>
            <a:t>Mental Illness, Mass Shootings, and the Politics of American Firearms”</a:t>
          </a:r>
          <a:endParaRPr lang="en-US" sz="2500" kern="1200"/>
        </a:p>
      </dsp:txBody>
      <dsp:txXfrm>
        <a:off x="704963" y="1195"/>
        <a:ext cx="3794030" cy="1897015"/>
      </dsp:txXfrm>
    </dsp:sp>
    <dsp:sp modelId="{C35BD3CF-B0DE-47F8-9AFB-E69786BBD5FC}">
      <dsp:nvSpPr>
        <dsp:cNvPr id="0" name=""/>
        <dsp:cNvSpPr/>
      </dsp:nvSpPr>
      <dsp:spPr>
        <a:xfrm>
          <a:off x="4498993" y="907867"/>
          <a:ext cx="1517612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517612" y="41835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19859" y="911762"/>
        <a:ext cx="75880" cy="75880"/>
      </dsp:txXfrm>
    </dsp:sp>
    <dsp:sp modelId="{ACF88197-EFBA-454D-9380-8C9AD1FD1597}">
      <dsp:nvSpPr>
        <dsp:cNvPr id="0" name=""/>
        <dsp:cNvSpPr/>
      </dsp:nvSpPr>
      <dsp:spPr>
        <a:xfrm>
          <a:off x="6016606" y="1195"/>
          <a:ext cx="3794030" cy="18970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tint val="99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tint val="99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tint val="99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By  </a:t>
          </a:r>
          <a:r>
            <a:rPr lang="en-US" sz="2500" kern="1200" dirty="0" smtClean="0"/>
            <a:t>J. M. </a:t>
          </a:r>
          <a:r>
            <a:rPr lang="en-IN" sz="2500" kern="1200" dirty="0" err="1" smtClean="0"/>
            <a:t>Metzl</a:t>
          </a:r>
          <a:r>
            <a:rPr lang="en-IN" sz="2500" kern="1200" dirty="0" smtClean="0"/>
            <a:t> &amp; K. T. MacLeish </a:t>
          </a:r>
          <a:r>
            <a:rPr lang="en-IN" sz="2500" kern="1200" dirty="0"/>
            <a:t>(2014). </a:t>
          </a:r>
          <a:endParaRPr lang="en-US" sz="2500" kern="1200" dirty="0"/>
        </a:p>
      </dsp:txBody>
      <dsp:txXfrm>
        <a:off x="6016606" y="1195"/>
        <a:ext cx="3794030" cy="1897015"/>
      </dsp:txXfrm>
    </dsp:sp>
    <dsp:sp modelId="{1937BF19-E1E3-462B-8D57-15E69F907593}">
      <dsp:nvSpPr>
        <dsp:cNvPr id="0" name=""/>
        <dsp:cNvSpPr/>
      </dsp:nvSpPr>
      <dsp:spPr>
        <a:xfrm>
          <a:off x="704963" y="2182763"/>
          <a:ext cx="3794030" cy="18970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/>
            <a:t>“Rates of Household Firearm Ownership and Homicide Across US Regions and States, 1988–1997”</a:t>
          </a:r>
          <a:endParaRPr lang="en-US" sz="2500" kern="1200"/>
        </a:p>
      </dsp:txBody>
      <dsp:txXfrm>
        <a:off x="704963" y="2182763"/>
        <a:ext cx="3794030" cy="1897015"/>
      </dsp:txXfrm>
    </dsp:sp>
    <dsp:sp modelId="{A7E6398F-1C4B-404A-86D4-37224C3E03FC}">
      <dsp:nvSpPr>
        <dsp:cNvPr id="0" name=""/>
        <dsp:cNvSpPr/>
      </dsp:nvSpPr>
      <dsp:spPr>
        <a:xfrm>
          <a:off x="4498993" y="3089434"/>
          <a:ext cx="1517612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517612" y="41835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19859" y="3093330"/>
        <a:ext cx="75880" cy="75880"/>
      </dsp:txXfrm>
    </dsp:sp>
    <dsp:sp modelId="{D2BD0EAD-A260-4E04-A851-294F0AC80A85}">
      <dsp:nvSpPr>
        <dsp:cNvPr id="0" name=""/>
        <dsp:cNvSpPr/>
      </dsp:nvSpPr>
      <dsp:spPr>
        <a:xfrm>
          <a:off x="6016606" y="2182763"/>
          <a:ext cx="3794030" cy="18970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tint val="99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tint val="99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tint val="99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By </a:t>
          </a:r>
          <a:r>
            <a:rPr lang="en-US" sz="2500" kern="1200" dirty="0" smtClean="0"/>
            <a:t>M. </a:t>
          </a:r>
          <a:r>
            <a:rPr lang="en-IN" sz="2500" kern="1200" dirty="0" smtClean="0"/>
            <a:t>Miller, D. </a:t>
          </a:r>
          <a:r>
            <a:rPr lang="en-IN" sz="2500" kern="1200" dirty="0" err="1" smtClean="0"/>
            <a:t>Azrael</a:t>
          </a:r>
          <a:r>
            <a:rPr lang="en-IN" sz="2500" kern="1200" dirty="0" smtClean="0"/>
            <a:t> &amp; D. </a:t>
          </a:r>
          <a:r>
            <a:rPr lang="en-IN" sz="2500" kern="1200" dirty="0" err="1" smtClean="0"/>
            <a:t>Hemenway</a:t>
          </a:r>
          <a:r>
            <a:rPr lang="en-IN" sz="2500" kern="1200" dirty="0" smtClean="0"/>
            <a:t> (2012</a:t>
          </a:r>
          <a:r>
            <a:rPr lang="en-IN" sz="2500" kern="1200" dirty="0"/>
            <a:t>).</a:t>
          </a:r>
          <a:endParaRPr lang="en-US" sz="2500" kern="1200" dirty="0"/>
        </a:p>
      </dsp:txBody>
      <dsp:txXfrm>
        <a:off x="6016606" y="2182763"/>
        <a:ext cx="3794030" cy="1897015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8A1AB46-4A2C-4295-BDE5-7530C16F0E7A}">
      <dsp:nvSpPr>
        <dsp:cNvPr id="0" name=""/>
        <dsp:cNvSpPr/>
      </dsp:nvSpPr>
      <dsp:spPr>
        <a:xfrm>
          <a:off x="1283" y="0"/>
          <a:ext cx="5006206" cy="408097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90303" tIns="330200" rIns="390303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Mental Illness in shooters based on their Age and Race</a:t>
          </a:r>
        </a:p>
      </dsp:txBody>
      <dsp:txXfrm>
        <a:off x="1283" y="1550770"/>
        <a:ext cx="5006206" cy="2448584"/>
      </dsp:txXfrm>
    </dsp:sp>
    <dsp:sp modelId="{2EE757BD-FF40-43D3-BA2F-104626381EDE}">
      <dsp:nvSpPr>
        <dsp:cNvPr id="0" name=""/>
        <dsp:cNvSpPr/>
      </dsp:nvSpPr>
      <dsp:spPr>
        <a:xfrm>
          <a:off x="1892240" y="408097"/>
          <a:ext cx="1224292" cy="122429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451" tIns="12700" rIns="95451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1</a:t>
          </a:r>
        </a:p>
      </dsp:txBody>
      <dsp:txXfrm>
        <a:off x="1892240" y="408097"/>
        <a:ext cx="1224292" cy="1224292"/>
      </dsp:txXfrm>
    </dsp:sp>
    <dsp:sp modelId="{9AD21519-BDB5-46EB-9529-BB131A43A351}">
      <dsp:nvSpPr>
        <dsp:cNvPr id="0" name=""/>
        <dsp:cNvSpPr/>
      </dsp:nvSpPr>
      <dsp:spPr>
        <a:xfrm>
          <a:off x="1283" y="4080902"/>
          <a:ext cx="5006206" cy="72"/>
        </a:xfrm>
        <a:prstGeom prst="rect">
          <a:avLst/>
        </a:prstGeom>
        <a:gradFill rotWithShape="0">
          <a:gsLst>
            <a:gs pos="0">
              <a:schemeClr val="accent4">
                <a:hueOff val="3266964"/>
                <a:satOff val="-13592"/>
                <a:lumOff val="32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266964"/>
                <a:satOff val="-13592"/>
                <a:lumOff val="32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266964"/>
                <a:satOff val="-13592"/>
                <a:lumOff val="32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3266964"/>
              <a:satOff val="-13592"/>
              <a:lumOff val="3203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EB6011A-3799-4384-9907-14648CD9C1E7}">
      <dsp:nvSpPr>
        <dsp:cNvPr id="0" name=""/>
        <dsp:cNvSpPr/>
      </dsp:nvSpPr>
      <dsp:spPr>
        <a:xfrm>
          <a:off x="5508110" y="0"/>
          <a:ext cx="5006206" cy="4080974"/>
        </a:xfrm>
        <a:prstGeom prst="rect">
          <a:avLst/>
        </a:prstGeom>
        <a:solidFill>
          <a:schemeClr val="accent4">
            <a:tint val="40000"/>
            <a:alpha val="90000"/>
            <a:hueOff val="10861926"/>
            <a:satOff val="-51245"/>
            <a:lumOff val="-1851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10861926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90303" tIns="330200" rIns="390303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/>
            <a:t>On which specific date’s attacks are more likely to occur at what states</a:t>
          </a:r>
          <a:endParaRPr lang="en-US" sz="2600" kern="1200"/>
        </a:p>
      </dsp:txBody>
      <dsp:txXfrm>
        <a:off x="5508110" y="1550770"/>
        <a:ext cx="5006206" cy="2448584"/>
      </dsp:txXfrm>
    </dsp:sp>
    <dsp:sp modelId="{9603E2FB-A0B3-4021-9219-A775DDB84E58}">
      <dsp:nvSpPr>
        <dsp:cNvPr id="0" name=""/>
        <dsp:cNvSpPr/>
      </dsp:nvSpPr>
      <dsp:spPr>
        <a:xfrm>
          <a:off x="7399067" y="408097"/>
          <a:ext cx="1224292" cy="1224292"/>
        </a:xfrm>
        <a:prstGeom prst="ellipse">
          <a:avLst/>
        </a:prstGeom>
        <a:gradFill rotWithShape="0">
          <a:gsLst>
            <a:gs pos="0">
              <a:schemeClr val="accent4">
                <a:hueOff val="6533927"/>
                <a:satOff val="-27185"/>
                <a:lumOff val="64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533927"/>
                <a:satOff val="-27185"/>
                <a:lumOff val="64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533927"/>
                <a:satOff val="-27185"/>
                <a:lumOff val="64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6533927"/>
              <a:satOff val="-27185"/>
              <a:lumOff val="640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451" tIns="12700" rIns="95451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2</a:t>
          </a:r>
        </a:p>
      </dsp:txBody>
      <dsp:txXfrm>
        <a:off x="7399067" y="408097"/>
        <a:ext cx="1224292" cy="1224292"/>
      </dsp:txXfrm>
    </dsp:sp>
    <dsp:sp modelId="{F1C56979-D5C9-40EC-BD20-38CC29987920}">
      <dsp:nvSpPr>
        <dsp:cNvPr id="0" name=""/>
        <dsp:cNvSpPr/>
      </dsp:nvSpPr>
      <dsp:spPr>
        <a:xfrm>
          <a:off x="5508110" y="4080902"/>
          <a:ext cx="5006206" cy="72"/>
        </a:xfrm>
        <a:prstGeom prst="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6D8E40E-7C39-49EB-9B79-19F96FFF228B}">
      <dsp:nvSpPr>
        <dsp:cNvPr id="0" name=""/>
        <dsp:cNvSpPr/>
      </dsp:nvSpPr>
      <dsp:spPr>
        <a:xfrm>
          <a:off x="1283" y="73062"/>
          <a:ext cx="4205213" cy="4205213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Data Set obtained from kaggle.com and opendatasoft.com</a:t>
          </a:r>
        </a:p>
      </dsp:txBody>
      <dsp:txXfrm>
        <a:off x="1283" y="73062"/>
        <a:ext cx="4205213" cy="4205213"/>
      </dsp:txXfrm>
    </dsp:sp>
    <dsp:sp modelId="{07E4940E-9E53-4878-B0CC-11E515F2347A}">
      <dsp:nvSpPr>
        <dsp:cNvPr id="0" name=""/>
        <dsp:cNvSpPr/>
      </dsp:nvSpPr>
      <dsp:spPr>
        <a:xfrm rot="5400000">
          <a:off x="4553426" y="1618478"/>
          <a:ext cx="1471824" cy="1114381"/>
        </a:xfrm>
        <a:prstGeom prst="triangle">
          <a:avLst/>
        </a:prstGeom>
        <a:gradFill rotWithShape="0">
          <a:gsLst>
            <a:gs pos="0">
              <a:schemeClr val="accent2">
                <a:shade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shade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shade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870674F-7D30-4565-A131-3A2AA272ACA8}">
      <dsp:nvSpPr>
        <dsp:cNvPr id="0" name=""/>
        <dsp:cNvSpPr/>
      </dsp:nvSpPr>
      <dsp:spPr>
        <a:xfrm>
          <a:off x="6309103" y="73062"/>
          <a:ext cx="4205213" cy="4205213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hueOff val="-481415"/>
                <a:satOff val="10166"/>
                <a:lumOff val="2708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shade val="80000"/>
                <a:hueOff val="-481415"/>
                <a:satOff val="10166"/>
                <a:lumOff val="2708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shade val="80000"/>
                <a:hueOff val="-481415"/>
                <a:satOff val="10166"/>
                <a:lumOff val="2708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Attributes (in original data set - 12):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/>
            <a:t>Title			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/>
            <a:t>Location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/>
            <a:t>Date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/>
            <a:t>Summary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/>
            <a:t>Fatalities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/>
            <a:t>Injured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/>
            <a:t>Total Victims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/>
            <a:t>Mental Health Issues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/>
            <a:t>Race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/>
            <a:t>Gender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/>
            <a:t>Latitude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/>
            <a:t>Longitude</a:t>
          </a:r>
        </a:p>
      </dsp:txBody>
      <dsp:txXfrm>
        <a:off x="6309103" y="73062"/>
        <a:ext cx="4205213" cy="4205213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E5D2E51-2D1D-48E4-B503-44FC809DB631}">
      <dsp:nvSpPr>
        <dsp:cNvPr id="0" name=""/>
        <dsp:cNvSpPr/>
      </dsp:nvSpPr>
      <dsp:spPr>
        <a:xfrm>
          <a:off x="2006092" y="221"/>
          <a:ext cx="2256853" cy="667267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           City			</a:t>
          </a:r>
        </a:p>
      </dsp:txBody>
      <dsp:txXfrm>
        <a:off x="2006092" y="221"/>
        <a:ext cx="2256853" cy="667267"/>
      </dsp:txXfrm>
    </dsp:sp>
    <dsp:sp modelId="{BC666BF7-456C-47D3-A6CC-E0E52C4952FE}">
      <dsp:nvSpPr>
        <dsp:cNvPr id="0" name=""/>
        <dsp:cNvSpPr/>
      </dsp:nvSpPr>
      <dsp:spPr>
        <a:xfrm>
          <a:off x="2006092" y="700851"/>
          <a:ext cx="2256853" cy="667267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100623"/>
                <a:satOff val="-2451"/>
                <a:lumOff val="107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100623"/>
                <a:satOff val="-2451"/>
                <a:lumOff val="107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100623"/>
                <a:satOff val="-2451"/>
                <a:lumOff val="107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State</a:t>
          </a:r>
        </a:p>
      </dsp:txBody>
      <dsp:txXfrm>
        <a:off x="2006092" y="700851"/>
        <a:ext cx="2256853" cy="667267"/>
      </dsp:txXfrm>
    </dsp:sp>
    <dsp:sp modelId="{A5564500-DDA0-4B01-81F8-725F6A5A57A4}">
      <dsp:nvSpPr>
        <dsp:cNvPr id="0" name=""/>
        <dsp:cNvSpPr/>
      </dsp:nvSpPr>
      <dsp:spPr>
        <a:xfrm>
          <a:off x="2006092" y="1401482"/>
          <a:ext cx="2256853" cy="667267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201247"/>
                <a:satOff val="-4901"/>
                <a:lumOff val="2144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01247"/>
                <a:satOff val="-4901"/>
                <a:lumOff val="2144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01247"/>
                <a:satOff val="-4901"/>
                <a:lumOff val="2144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Month</a:t>
          </a:r>
        </a:p>
      </dsp:txBody>
      <dsp:txXfrm>
        <a:off x="2006092" y="1401482"/>
        <a:ext cx="2256853" cy="667267"/>
      </dsp:txXfrm>
    </dsp:sp>
    <dsp:sp modelId="{7BA80D64-D0C2-47C3-9A70-F17B283EA9F0}">
      <dsp:nvSpPr>
        <dsp:cNvPr id="0" name=""/>
        <dsp:cNvSpPr/>
      </dsp:nvSpPr>
      <dsp:spPr>
        <a:xfrm>
          <a:off x="2006092" y="2102113"/>
          <a:ext cx="2256853" cy="667267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301870"/>
                <a:satOff val="-7352"/>
                <a:lumOff val="3217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301870"/>
                <a:satOff val="-7352"/>
                <a:lumOff val="3217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301870"/>
                <a:satOff val="-7352"/>
                <a:lumOff val="3217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DOM (dayOfMonth)</a:t>
          </a:r>
        </a:p>
      </dsp:txBody>
      <dsp:txXfrm>
        <a:off x="2006092" y="2102113"/>
        <a:ext cx="2256853" cy="667267"/>
      </dsp:txXfrm>
    </dsp:sp>
    <dsp:sp modelId="{9C09DF3D-B4DA-4DA1-AE56-D54D785D5251}">
      <dsp:nvSpPr>
        <dsp:cNvPr id="0" name=""/>
        <dsp:cNvSpPr/>
      </dsp:nvSpPr>
      <dsp:spPr>
        <a:xfrm>
          <a:off x="2006092" y="2802744"/>
          <a:ext cx="2256853" cy="667267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402493"/>
                <a:satOff val="-9802"/>
                <a:lumOff val="4289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402493"/>
                <a:satOff val="-9802"/>
                <a:lumOff val="4289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402493"/>
                <a:satOff val="-9802"/>
                <a:lumOff val="4289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Age</a:t>
          </a:r>
        </a:p>
      </dsp:txBody>
      <dsp:txXfrm>
        <a:off x="2006092" y="2802744"/>
        <a:ext cx="2256853" cy="667267"/>
      </dsp:txXfrm>
    </dsp:sp>
    <dsp:sp modelId="{0A450833-4850-48CB-9DE4-748328F71E01}">
      <dsp:nvSpPr>
        <dsp:cNvPr id="0" name=""/>
        <dsp:cNvSpPr/>
      </dsp:nvSpPr>
      <dsp:spPr>
        <a:xfrm>
          <a:off x="2006092" y="3503374"/>
          <a:ext cx="2256853" cy="667267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301870"/>
                <a:satOff val="-7352"/>
                <a:lumOff val="3217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301870"/>
                <a:satOff val="-7352"/>
                <a:lumOff val="3217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301870"/>
                <a:satOff val="-7352"/>
                <a:lumOff val="3217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Total Victims</a:t>
          </a:r>
        </a:p>
      </dsp:txBody>
      <dsp:txXfrm>
        <a:off x="2006092" y="3503374"/>
        <a:ext cx="2256853" cy="667267"/>
      </dsp:txXfrm>
    </dsp:sp>
    <dsp:sp modelId="{84BDC38D-C50A-4754-84AD-D4F80D54BE13}">
      <dsp:nvSpPr>
        <dsp:cNvPr id="0" name=""/>
        <dsp:cNvSpPr/>
      </dsp:nvSpPr>
      <dsp:spPr>
        <a:xfrm>
          <a:off x="2006092" y="4204005"/>
          <a:ext cx="2256853" cy="667267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201247"/>
                <a:satOff val="-4901"/>
                <a:lumOff val="2144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01247"/>
                <a:satOff val="-4901"/>
                <a:lumOff val="2144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01247"/>
                <a:satOff val="-4901"/>
                <a:lumOff val="2144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Mental Health Issues</a:t>
          </a:r>
        </a:p>
      </dsp:txBody>
      <dsp:txXfrm>
        <a:off x="2006092" y="4204005"/>
        <a:ext cx="2256853" cy="667267"/>
      </dsp:txXfrm>
    </dsp:sp>
    <dsp:sp modelId="{2850422D-804A-4545-8DF2-7818F932D9FF}">
      <dsp:nvSpPr>
        <dsp:cNvPr id="0" name=""/>
        <dsp:cNvSpPr/>
      </dsp:nvSpPr>
      <dsp:spPr>
        <a:xfrm>
          <a:off x="2006092" y="4904636"/>
          <a:ext cx="2256853" cy="667267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100623"/>
                <a:satOff val="-2451"/>
                <a:lumOff val="107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100623"/>
                <a:satOff val="-2451"/>
                <a:lumOff val="107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100623"/>
                <a:satOff val="-2451"/>
                <a:lumOff val="107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Race</a:t>
          </a:r>
        </a:p>
      </dsp:txBody>
      <dsp:txXfrm>
        <a:off x="2006092" y="4904636"/>
        <a:ext cx="2256853" cy="667267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362CD32-7043-4714-8EA2-D7088E4654EA}">
      <dsp:nvSpPr>
        <dsp:cNvPr id="0" name=""/>
        <dsp:cNvSpPr/>
      </dsp:nvSpPr>
      <dsp:spPr>
        <a:xfrm>
          <a:off x="788669" y="0"/>
          <a:ext cx="8938260" cy="4154488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8F176C5-0D92-483C-90FC-DF381BC8550D}">
      <dsp:nvSpPr>
        <dsp:cNvPr id="0" name=""/>
        <dsp:cNvSpPr/>
      </dsp:nvSpPr>
      <dsp:spPr>
        <a:xfrm>
          <a:off x="2888" y="1246346"/>
          <a:ext cx="2507114" cy="166179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Missing Values: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/>
            <a:t>5.05 % total missing values</a:t>
          </a:r>
        </a:p>
      </dsp:txBody>
      <dsp:txXfrm>
        <a:off x="2888" y="1246346"/>
        <a:ext cx="2507114" cy="1661795"/>
      </dsp:txXfrm>
    </dsp:sp>
    <dsp:sp modelId="{CD14880B-3158-4BCD-98D3-D45A58B699AC}">
      <dsp:nvSpPr>
        <dsp:cNvPr id="0" name=""/>
        <dsp:cNvSpPr/>
      </dsp:nvSpPr>
      <dsp:spPr>
        <a:xfrm>
          <a:off x="2670457" y="1246346"/>
          <a:ext cx="2507114" cy="166179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Age derived from summary &amp; age in data set from opendatasoft.com</a:t>
          </a:r>
        </a:p>
      </dsp:txBody>
      <dsp:txXfrm>
        <a:off x="2670457" y="1246346"/>
        <a:ext cx="2507114" cy="1661795"/>
      </dsp:txXfrm>
    </dsp:sp>
    <dsp:sp modelId="{F99580E0-E129-4079-8A23-2BAFA332BD32}">
      <dsp:nvSpPr>
        <dsp:cNvPr id="0" name=""/>
        <dsp:cNvSpPr/>
      </dsp:nvSpPr>
      <dsp:spPr>
        <a:xfrm>
          <a:off x="5338027" y="1246346"/>
          <a:ext cx="2507114" cy="166179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City &amp; State derived from location, latitude &amp; longitude</a:t>
          </a:r>
        </a:p>
      </dsp:txBody>
      <dsp:txXfrm>
        <a:off x="5338027" y="1246346"/>
        <a:ext cx="2507114" cy="1661795"/>
      </dsp:txXfrm>
    </dsp:sp>
    <dsp:sp modelId="{8D6BA98C-0A36-4F23-A770-48536D9FA90E}">
      <dsp:nvSpPr>
        <dsp:cNvPr id="0" name=""/>
        <dsp:cNvSpPr/>
      </dsp:nvSpPr>
      <dsp:spPr>
        <a:xfrm>
          <a:off x="8005597" y="1246346"/>
          <a:ext cx="2507114" cy="166179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Month &amp; DOM derived from Date</a:t>
          </a:r>
        </a:p>
      </dsp:txBody>
      <dsp:txXfrm>
        <a:off x="8005597" y="1246346"/>
        <a:ext cx="2507114" cy="1661795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F948CD4-B0F7-47C9-A6DA-27A671FDC7D8}">
      <dsp:nvSpPr>
        <dsp:cNvPr id="0" name=""/>
        <dsp:cNvSpPr/>
      </dsp:nvSpPr>
      <dsp:spPr>
        <a:xfrm>
          <a:off x="0" y="0"/>
          <a:ext cx="511549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85CCCD0-B49D-4E33-9246-52C74D647D45}">
      <dsp:nvSpPr>
        <dsp:cNvPr id="0" name=""/>
        <dsp:cNvSpPr/>
      </dsp:nvSpPr>
      <dsp:spPr>
        <a:xfrm>
          <a:off x="0" y="0"/>
          <a:ext cx="5115491" cy="2473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/>
            <a:t>Dig more in </a:t>
          </a:r>
          <a:r>
            <a:rPr lang="en-US" sz="3800" kern="1200" dirty="0" smtClean="0"/>
            <a:t>“which states</a:t>
          </a:r>
          <a:r>
            <a:rPr lang="en-US" sz="3800" kern="1200" dirty="0"/>
            <a:t>, attacks are more likely to </a:t>
          </a:r>
          <a:r>
            <a:rPr lang="en-US" sz="3800" kern="1200" dirty="0" smtClean="0"/>
            <a:t>occur”.</a:t>
          </a:r>
          <a:endParaRPr lang="en-US" sz="3800" kern="1200" dirty="0"/>
        </a:p>
      </dsp:txBody>
      <dsp:txXfrm>
        <a:off x="0" y="0"/>
        <a:ext cx="5115491" cy="2473909"/>
      </dsp:txXfrm>
    </dsp:sp>
    <dsp:sp modelId="{B781EC91-1E18-40DE-B12A-EE8681670D23}">
      <dsp:nvSpPr>
        <dsp:cNvPr id="0" name=""/>
        <dsp:cNvSpPr/>
      </dsp:nvSpPr>
      <dsp:spPr>
        <a:xfrm>
          <a:off x="0" y="2473909"/>
          <a:ext cx="511549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28621C9-8D01-443C-AB01-83ACF97EFEDA}">
      <dsp:nvSpPr>
        <dsp:cNvPr id="0" name=""/>
        <dsp:cNvSpPr/>
      </dsp:nvSpPr>
      <dsp:spPr>
        <a:xfrm>
          <a:off x="0" y="2473909"/>
          <a:ext cx="5115491" cy="2473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/>
            <a:t>Age groups mostly involved in mass shootings in a particular  state/city.</a:t>
          </a:r>
        </a:p>
      </dsp:txBody>
      <dsp:txXfrm>
        <a:off x="0" y="2473909"/>
        <a:ext cx="5115491" cy="2473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A69287-6477-4127-90B7-625027613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3EA6A11-3CF5-4E47-807D-CCB7FA9BD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719B842-F29B-4C8D-9147-D77C6B0F7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896F3-5AB9-4D13-A5C1-19B90A775FDE}" type="datetimeFigureOut">
              <a:rPr lang="en-IN" smtClean="0"/>
              <a:pPr/>
              <a:t>14-11-2017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C91F136-C1A0-4204-B6F0-9B710E067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F2D5D3-23F4-44BD-B6BD-A91A37BA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9FC1-E0AA-4AB1-AD7F-D6FEC9FB4B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9336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663A7-B426-4E4B-B2A9-6788D8121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63A50D3-01E1-4B5E-972F-C28E745ED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5190336-E9CD-43B7-92C9-DDFC81DA2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896F3-5AB9-4D13-A5C1-19B90A775FDE}" type="datetimeFigureOut">
              <a:rPr lang="en-IN" smtClean="0"/>
              <a:pPr/>
              <a:t>14-11-2017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A36B04-B03B-44CB-B35E-6918AEF1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89DD80-D76E-43CA-8C06-A6459DE84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9FC1-E0AA-4AB1-AD7F-D6FEC9FB4B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0852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A257577-B888-49A4-9B39-BF6AD9BE08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C7B5338-397A-424B-8D20-FB45A980C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5E3149-EE1D-4879-95E5-D2E583AD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896F3-5AB9-4D13-A5C1-19B90A775FDE}" type="datetimeFigureOut">
              <a:rPr lang="en-IN" smtClean="0"/>
              <a:pPr/>
              <a:t>14-11-2017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FA233F-18E5-40C3-90E6-9E9E5B6CC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B38FAF-E9EB-4A5D-907E-AC52C9CA2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9FC1-E0AA-4AB1-AD7F-D6FEC9FB4B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7472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EB72D8-91A1-485A-8C2B-3ED2ACBA7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18154D-6F0A-47C7-B9AE-8B90062A1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A10CFB-D0A8-4256-8979-3D73C6C7F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896F3-5AB9-4D13-A5C1-19B90A775FDE}" type="datetimeFigureOut">
              <a:rPr lang="en-IN" smtClean="0"/>
              <a:pPr/>
              <a:t>14-11-2017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D5F2112-7A4A-438A-8344-AF1BCD8FC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900082-D6E3-44D8-87BD-AE00B20C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9FC1-E0AA-4AB1-AD7F-D6FEC9FB4B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4259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CFA6DD-C276-4E8A-A4F4-DBBD4D53A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FB03C48-73FD-4612-9920-94B102D6F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33837C6-F302-40FB-A2F5-950CF25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896F3-5AB9-4D13-A5C1-19B90A775FDE}" type="datetimeFigureOut">
              <a:rPr lang="en-IN" smtClean="0"/>
              <a:pPr/>
              <a:t>14-11-2017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4C34AB-52C7-4933-9C1D-70942429B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4B7210-209F-44EE-B5C4-FDB94C366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9FC1-E0AA-4AB1-AD7F-D6FEC9FB4B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507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1145FF-870D-4627-9C82-14046AF07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677333-52CB-4A38-8D60-83E4454B4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62AC17F-74C1-4194-AA41-605B29470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6E40EA6-113B-431F-ABC5-08B767430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896F3-5AB9-4D13-A5C1-19B90A775FDE}" type="datetimeFigureOut">
              <a:rPr lang="en-IN" smtClean="0"/>
              <a:pPr/>
              <a:t>14-11-2017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78D5312-C6D0-4E66-B4E5-0A86E1421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1400961-9212-4537-A12D-390A65BD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9FC1-E0AA-4AB1-AD7F-D6FEC9FB4B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4516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85805B-240E-4ED2-8F29-6F98B0D46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5AE974C-C6DA-42A3-A938-BC17610FD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7DE0B93-A45E-40AF-B84E-601571B26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DBAD861-9629-42BB-9C5C-430A2FFC4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1903FD8-2CF1-4958-96D6-9739212D1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6FDFDB0-5258-4B9B-A55D-7FE58E42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896F3-5AB9-4D13-A5C1-19B90A775FDE}" type="datetimeFigureOut">
              <a:rPr lang="en-IN" smtClean="0"/>
              <a:pPr/>
              <a:t>14-11-2017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57B3148-0FC1-435A-A761-A2926E2F0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69EAC5D-2E3A-4446-8C02-C445A0D9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9FC1-E0AA-4AB1-AD7F-D6FEC9FB4B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8125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B0348D-D247-4A48-B4B4-22ECAF82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FE75418-C96A-4EAD-9412-E814EA5B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896F3-5AB9-4D13-A5C1-19B90A775FDE}" type="datetimeFigureOut">
              <a:rPr lang="en-IN" smtClean="0"/>
              <a:pPr/>
              <a:t>14-11-2017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C503755-7EEB-4628-A2D0-0D1B51927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1E75598-8271-4E57-BFB4-5D952CC42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9FC1-E0AA-4AB1-AD7F-D6FEC9FB4B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4968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9B28E06-1955-49A7-A1ED-6B5966D32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896F3-5AB9-4D13-A5C1-19B90A775FDE}" type="datetimeFigureOut">
              <a:rPr lang="en-IN" smtClean="0"/>
              <a:pPr/>
              <a:t>14-11-2017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CC0034A-F76C-4A34-B56C-C42FE93A4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F9C383F-F0ED-4D2A-9E5F-C0B6FE20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9FC1-E0AA-4AB1-AD7F-D6FEC9FB4B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1955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B99ACB-CEF5-4AD9-BEE3-AACEC122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9A80A8-7F9B-4E0A-83DB-648CCF0A5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B75AC3D-5327-4B89-A1CC-3DD29B9F5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28E393B-919B-472B-BF5E-86CF00F1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896F3-5AB9-4D13-A5C1-19B90A775FDE}" type="datetimeFigureOut">
              <a:rPr lang="en-IN" smtClean="0"/>
              <a:pPr/>
              <a:t>14-11-2017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0D5D5E1-A3AE-49C4-89B7-C2CAF600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AFE7686-C8BC-442B-9B72-51B579F4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9FC1-E0AA-4AB1-AD7F-D6FEC9FB4B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5889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D567DA-D58D-4036-A28E-8D9555D51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3A90152-B110-4126-A803-96031BE940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0227002-6136-45DD-86B7-37E81BCE1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289A7D5-13D5-456B-9749-77DDF80B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896F3-5AB9-4D13-A5C1-19B90A775FDE}" type="datetimeFigureOut">
              <a:rPr lang="en-IN" smtClean="0"/>
              <a:pPr/>
              <a:t>14-11-2017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3FD8CA3-1226-455C-A9A6-0F3BDAB8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5D29F5C-601B-4596-9031-C91FDCFCA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9FC1-E0AA-4AB1-AD7F-D6FEC9FB4B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2056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551D510-736F-4609-A342-D004F74D9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61023E5-3FAA-40C6-B511-69F4DF3DF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839CA7-A193-4464-B519-967EAE312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896F3-5AB9-4D13-A5C1-19B90A775FDE}" type="datetimeFigureOut">
              <a:rPr lang="en-IN" smtClean="0"/>
              <a:pPr/>
              <a:t>14-11-2017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40AEBB-DD32-42C7-A365-0D8BFD154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B4628D-BD8E-4B3E-887D-432BF805E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49FC1-E0AA-4AB1-AD7F-D6FEC9FB4B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5986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0F07BE-0F44-48D3-90D6-B136BFB8C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 b="1">
                <a:solidFill>
                  <a:schemeClr val="tx1">
                    <a:lumMod val="85000"/>
                    <a:lumOff val="15000"/>
                  </a:schemeClr>
                </a:solidFill>
              </a:rPr>
              <a:t>US Mass Murder Predictions using Data Mining Techniques</a:t>
            </a:r>
            <a:endParaRPr lang="en-IN" sz="5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2CD90BF-3C63-451F-93AD-C3052C5EF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IN" sz="2000" dirty="0" err="1">
                <a:solidFill>
                  <a:schemeClr val="accent1"/>
                </a:solidFill>
              </a:rPr>
              <a:t>Chetana</a:t>
            </a:r>
            <a:endParaRPr lang="en-IN" sz="2000" dirty="0">
              <a:solidFill>
                <a:schemeClr val="accent1"/>
              </a:solidFill>
            </a:endParaRPr>
          </a:p>
          <a:p>
            <a:pPr algn="r"/>
            <a:r>
              <a:rPr lang="en-IN" sz="2000" dirty="0" err="1" smtClean="0">
                <a:solidFill>
                  <a:schemeClr val="accent1"/>
                </a:solidFill>
              </a:rPr>
              <a:t>Davneet</a:t>
            </a:r>
            <a:r>
              <a:rPr lang="en-IN" sz="2000" dirty="0" smtClean="0">
                <a:solidFill>
                  <a:schemeClr val="accent1"/>
                </a:solidFill>
              </a:rPr>
              <a:t> </a:t>
            </a:r>
            <a:r>
              <a:rPr lang="en-IN" sz="2000" dirty="0" err="1" smtClean="0">
                <a:solidFill>
                  <a:schemeClr val="accent1"/>
                </a:solidFill>
              </a:rPr>
              <a:t>Kaur</a:t>
            </a:r>
            <a:endParaRPr lang="en-IN" sz="2000" dirty="0">
              <a:solidFill>
                <a:schemeClr val="accent1"/>
              </a:solidFill>
            </a:endParaRPr>
          </a:p>
          <a:p>
            <a:pPr algn="r"/>
            <a:r>
              <a:rPr lang="en-IN" sz="2000" dirty="0" err="1">
                <a:solidFill>
                  <a:schemeClr val="accent1"/>
                </a:solidFill>
              </a:rPr>
              <a:t>Shaista</a:t>
            </a:r>
            <a:r>
              <a:rPr lang="en-IN" sz="2000" dirty="0">
                <a:solidFill>
                  <a:schemeClr val="accent1"/>
                </a:solidFill>
              </a:rPr>
              <a:t> </a:t>
            </a:r>
            <a:r>
              <a:rPr lang="en-IN" sz="2000" dirty="0" err="1">
                <a:solidFill>
                  <a:schemeClr val="accent1"/>
                </a:solidFill>
              </a:rPr>
              <a:t>Gulnaar</a:t>
            </a:r>
            <a:endParaRPr lang="en-IN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90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3227BEA5-55B5-4F0A-8D7E-4F5D823919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r="22608" b="-2"/>
          <a:stretch/>
        </p:blipFill>
        <p:spPr bwMode="auto">
          <a:xfrm>
            <a:off x="4636008" y="640082"/>
            <a:ext cx="6916329" cy="5577837"/>
          </a:xfrm>
          <a:prstGeom prst="rect">
            <a:avLst/>
          </a:prstGeom>
          <a:noFill/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FA0F31-5917-4A35-ABDD-08334A1EA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IN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9398D4-988D-4EFC-B0A2-AAA5E4E77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r>
              <a:rPr lang="en-US" sz="1800"/>
              <a:t>Age, Race -&gt; Mental Illness</a:t>
            </a:r>
          </a:p>
          <a:p>
            <a:r>
              <a:rPr lang="en-US" sz="1800"/>
              <a:t>Naïve Bayse:</a:t>
            </a:r>
          </a:p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xmlns="" val="1588462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1D00C8-A1C1-4F6C-9423-6B57BBD40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E3BF88-6155-4BB4-B737-770DD6A33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Age, Race -&gt; Mental Illness</a:t>
            </a:r>
          </a:p>
          <a:p>
            <a:r>
              <a:rPr lang="en-US" dirty="0"/>
              <a:t>J48</a:t>
            </a:r>
          </a:p>
          <a:p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4E505EEA-805C-4524-93A1-A117CBA17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2201" y="1237487"/>
            <a:ext cx="4824536" cy="5049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38443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7CF611-137C-47A6-A4B3-CCC6372C1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/>
              <a:t>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787B80-4524-4084-BB37-8E67E6742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Age, Race -&gt; Mental Illness</a:t>
            </a:r>
          </a:p>
          <a:p>
            <a:r>
              <a:rPr lang="en-US"/>
              <a:t>J48</a:t>
            </a:r>
          </a:p>
          <a:p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3EF77B71-3EF3-48F6-A4C3-CB5A702F5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9317" y="2204864"/>
            <a:ext cx="691515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00046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98A384-E348-4060-B603-7464CDA8F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/>
              <a:t>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12EE59-C6DF-4735-879A-66A95184D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Month, DOM -&gt; State</a:t>
            </a:r>
          </a:p>
          <a:p>
            <a:r>
              <a:rPr lang="en-US"/>
              <a:t>Naïve Bayse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FFC941B-D905-4EDB-9BAA-3D8F02BA5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3284984"/>
            <a:ext cx="6005682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62880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AFB56508-FEA9-494F-8D7F-6BABD4C31F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r="2769" b="-2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A7F400EE-A8A5-48AF-B4D6-291B52C6F0B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56AFEC-24DD-4D24-81BB-AB9F903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63548B-7CFB-4DB1-9FC1-A4ED0282E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Month, DOM -&gt; State</a:t>
            </a:r>
          </a:p>
          <a:p>
            <a:r>
              <a:rPr lang="en-US" sz="2000"/>
              <a:t>J48</a:t>
            </a:r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xmlns="" val="3068312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99DA79-DEC9-49D1-B30D-8B6914BC1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92CC98-B376-42E5-84F7-591E36971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Month, DOM -&gt; State</a:t>
            </a:r>
          </a:p>
          <a:p>
            <a:r>
              <a:rPr lang="en-US" dirty="0"/>
              <a:t>J48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12B2D66-79D0-4CB7-804D-F11662353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1817" y="2220270"/>
            <a:ext cx="10183091" cy="4637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31558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A99F51-D389-4E25-B597-89339BA1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456107-D7D5-40E9-8444-53764717A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Month, DOM -&gt; State</a:t>
            </a:r>
          </a:p>
          <a:p>
            <a:r>
              <a:rPr lang="en-US"/>
              <a:t>J48</a:t>
            </a:r>
          </a:p>
          <a:p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ADBFC29D-5604-48E1-B2EF-4572CFBF1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6698" y="3060576"/>
            <a:ext cx="5894045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33369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499AD7B-99D4-4755-8966-F7BA042690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FD5FC41A-4CFA-4FCE-9989-C2202BB1167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590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B8574C-5B7D-44D7-974E-E4E34FE5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Future work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216930116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3003774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0337F1-12B1-4C3D-9747-560331823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Outline</a:t>
            </a:r>
          </a:p>
        </p:txBody>
      </p:sp>
      <p:graphicFrame>
        <p:nvGraphicFramePr>
          <p:cNvPr id="17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5794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03785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344C3BA1-8E7C-4820-B354-D437AC3A5D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CCDD301-2394-41CF-86D4-CC6069766B67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 flipV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xmlns="" id="{D83C036B-5009-4CB2-9264-F1E5E4955D09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9324FC53-63D9-4F08-8F51-862E94448BE6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70F1F19A-DDDA-4B97-8049-25ADE0CB990D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4254D554-304A-48FD-8360-01FB8AF49EA5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C684587-286F-4878-B5FD-4D45FB102224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6DC27019-DEA1-4CB3-ADB3-22EE910D0280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2E54B213-F762-477B-87DD-77877AC76012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C3A4D31D-6041-4A93-88C5-74F99025EF9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8A1A6EC4-AA23-405C-8BE1-082DE6B95BA8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A218C02C-4A4B-434C-8E0E-2358219CC55E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A7D972FA-BAE0-4ACF-8D67-7A879605B910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xmlns="" id="{75987DDB-2DC6-4A06-8FEF-8B817370AEB0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B634FE9C-00AE-49DD-B4DA-DDB451AB2D78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772648CC-70E5-4CE2-8023-A392DA39703B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5398FA11-B85B-4849-94C6-5B01F8D69343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C1D700DD-9E6C-424A-AE56-15B48A3E56F3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xmlns="" id="{EADB1A48-08E2-40AF-88B0-81D21E20B62C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7A253EBA-130C-4BE8-9DE8-92113442E915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879F8CC2-5212-49D1-9CDF-CA309120B02D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45CA1FCE-BC6C-4EBD-889F-DACF5161D967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E445D445-9390-44B5-84A4-57A71B5B562C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61B1498E-11DB-45E0-86CD-D1691381A37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712605" y="1699589"/>
            <a:ext cx="3674476" cy="3470421"/>
            <a:chOff x="697883" y="1816768"/>
            <a:chExt cx="3674476" cy="347042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A81DFA5B-EFAA-4873-A830-B6774B07037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22">
              <a:extLst>
                <a:ext uri="{FF2B5EF4-FFF2-40B4-BE49-F238E27FC236}">
                  <a16:creationId xmlns:a16="http://schemas.microsoft.com/office/drawing/2014/main" xmlns="" id="{CFBEDA6B-2210-48F4-BDC3-6A538295460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60F1E04D-1D50-4017-A1D4-EFFF580956B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D0829F-BACC-4659-A48D-BDFB4C109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1092" y="2349925"/>
            <a:ext cx="3498979" cy="2456442"/>
          </a:xfrm>
        </p:spPr>
        <p:txBody>
          <a:bodyPr>
            <a:normAutofit/>
          </a:bodyPr>
          <a:lstStyle/>
          <a:p>
            <a:pPr algn="ctr"/>
            <a:r>
              <a:rPr lang="en-IN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696313709"/>
              </p:ext>
            </p:extLst>
          </p:nvPr>
        </p:nvGraphicFramePr>
        <p:xfrm>
          <a:off x="804672" y="798444"/>
          <a:ext cx="5330831" cy="5257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48090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6">
            <a:extLst>
              <a:ext uri="{FF2B5EF4-FFF2-40B4-BE49-F238E27FC236}">
                <a16:creationId xmlns:a16="http://schemas.microsoft.com/office/drawing/2014/main" xmlns="" id="{D7481200-3BB2-4CA3-9D54-1077F6F7653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D82F89-13D3-49FE-B174-472B67A3B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459" y="642938"/>
            <a:ext cx="3670808" cy="550226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Impact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654109503"/>
              </p:ext>
            </p:extLst>
          </p:nvPr>
        </p:nvGraphicFramePr>
        <p:xfrm>
          <a:off x="642938" y="642938"/>
          <a:ext cx="6269037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67129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65C9B8F0-FF66-4C15-BD05-E86B873318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E4505C23-674B-4195-81D6-0C127FEAE3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AE049D-EA1A-4A1F-9718-023669535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IN" dirty="0"/>
              <a:t>Related work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63502883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889882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DB66F6E8-4D4A-4907-940A-774703A2D0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F1F5A56-E82B-4FD5-9025-B72896FFBB6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7262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7C8618-C5EA-44A5-80E9-AF49E4D6C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lang="en-US" dirty="0"/>
              <a:t>Proposed Predictions</a:t>
            </a:r>
            <a:endParaRPr lang="en-IN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40834583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48307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ED401A-6AC1-4715-BF78-F86EDBAEE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Data Set</a:t>
            </a:r>
            <a:endParaRPr lang="en-IN" dirty="0"/>
          </a:p>
        </p:txBody>
      </p:sp>
      <p:graphicFrame>
        <p:nvGraphicFramePr>
          <p:cNvPr id="14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1950476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747715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9B057A-D711-4B8E-BCCC-741699BED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Refined attributes</a:t>
            </a:r>
            <a:endParaRPr lang="en-IN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196533799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260946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xmlns="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xmlns="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64FF32-C0D9-4FD4-AF90-D0F108424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Data Cleaning</a:t>
            </a:r>
            <a:endParaRPr lang="en-IN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025185447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518162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352</Words>
  <Application>Microsoft Office PowerPoint</Application>
  <PresentationFormat>Custom</PresentationFormat>
  <Paragraphs>97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US Mass Murder Predictions using Data Mining Techniques</vt:lpstr>
      <vt:lpstr>Outline</vt:lpstr>
      <vt:lpstr>Introduction</vt:lpstr>
      <vt:lpstr>Impact</vt:lpstr>
      <vt:lpstr>Related work</vt:lpstr>
      <vt:lpstr>Proposed Predictions</vt:lpstr>
      <vt:lpstr>Data Set</vt:lpstr>
      <vt:lpstr>Refined attributes</vt:lpstr>
      <vt:lpstr>Data Cleaning</vt:lpstr>
      <vt:lpstr>Results</vt:lpstr>
      <vt:lpstr>Results</vt:lpstr>
      <vt:lpstr>Results</vt:lpstr>
      <vt:lpstr>Results</vt:lpstr>
      <vt:lpstr>Results</vt:lpstr>
      <vt:lpstr>Results</vt:lpstr>
      <vt:lpstr>Results</vt:lpstr>
      <vt:lpstr>Future 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Mass Murder Predictions using Data Mining Techniques</dc:title>
  <dc:creator>Gulnaar, Shaista</dc:creator>
  <cp:lastModifiedBy>Dell</cp:lastModifiedBy>
  <cp:revision>13</cp:revision>
  <dcterms:created xsi:type="dcterms:W3CDTF">2017-11-13T21:06:09Z</dcterms:created>
  <dcterms:modified xsi:type="dcterms:W3CDTF">2017-11-14T20:13:04Z</dcterms:modified>
</cp:coreProperties>
</file>